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67" r:id="rId3"/>
    <p:sldId id="296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99883" autoAdjust="0"/>
  </p:normalViewPr>
  <p:slideViewPr>
    <p:cSldViewPr>
      <p:cViewPr varScale="1">
        <p:scale>
          <a:sx n="114" d="100"/>
          <a:sy n="114" d="100"/>
        </p:scale>
        <p:origin x="1734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가죽라벨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2231330" y="1181548"/>
            <a:ext cx="4681341" cy="3291568"/>
          </a:xfrm>
          <a:prstGeom prst="rect">
            <a:avLst/>
          </a:prstGeom>
        </p:spPr>
      </p:pic>
      <p:sp>
        <p:nvSpPr>
          <p:cNvPr id="7" name="제목 1"/>
          <p:cNvSpPr>
            <a:spLocks noGrp="1"/>
          </p:cNvSpPr>
          <p:nvPr>
            <p:ph type="ctrTitle" hasCustomPrompt="1"/>
          </p:nvPr>
        </p:nvSpPr>
        <p:spPr>
          <a:xfrm>
            <a:off x="2061264" y="2121213"/>
            <a:ext cx="5021473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3200" b="1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061264" y="1988840"/>
            <a:ext cx="5021473" cy="31239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1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9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061264" y="2877297"/>
            <a:ext cx="5021473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10" name="그림 9" descr="의류_가죽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377" y="5334126"/>
            <a:ext cx="9143245" cy="1523874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그룹 16"/>
          <p:cNvGrpSpPr/>
          <p:nvPr userDrawn="1"/>
        </p:nvGrpSpPr>
        <p:grpSpPr>
          <a:xfrm>
            <a:off x="3505544" y="1016732"/>
            <a:ext cx="454388" cy="454386"/>
            <a:chOff x="2543175" y="3514725"/>
            <a:chExt cx="468000" cy="468000"/>
          </a:xfrm>
        </p:grpSpPr>
        <p:sp>
          <p:nvSpPr>
            <p:cNvPr id="18" name="타원 17"/>
            <p:cNvSpPr/>
            <p:nvPr/>
          </p:nvSpPr>
          <p:spPr>
            <a:xfrm>
              <a:off x="2543175" y="3514725"/>
              <a:ext cx="468000" cy="468000"/>
            </a:xfrm>
            <a:prstGeom prst="ellipse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9" name="타원 18"/>
            <p:cNvSpPr/>
            <p:nvPr/>
          </p:nvSpPr>
          <p:spPr>
            <a:xfrm>
              <a:off x="2573775" y="3545325"/>
              <a:ext cx="396000" cy="396000"/>
            </a:xfrm>
            <a:prstGeom prst="ellipse">
              <a:avLst/>
            </a:prstGeom>
            <a:noFill/>
            <a:ln>
              <a:solidFill>
                <a:schemeClr val="accent2">
                  <a:lumMod val="20000"/>
                  <a:lumOff val="8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pic>
        <p:nvPicPr>
          <p:cNvPr id="13" name="그림 12" descr="가죽라벨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431130" y="512676"/>
            <a:ext cx="2367073" cy="1664348"/>
          </a:xfrm>
          <a:prstGeom prst="rect">
            <a:avLst/>
          </a:prstGeom>
        </p:spPr>
      </p:pic>
      <p:pic>
        <p:nvPicPr>
          <p:cNvPr id="12" name="그림 11" descr="의류_가죽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377" y="5334126"/>
            <a:ext cx="9143245" cy="1523874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736351" y="898603"/>
            <a:ext cx="3384551" cy="652486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800" b="1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3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3969746" y="1042138"/>
            <a:ext cx="2402454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3969746" y="1397170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accent2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5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6444208" y="1042138"/>
            <a:ext cx="2402454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6444208" y="1397170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accent2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3969746" y="2849464"/>
            <a:ext cx="2402454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3969746" y="3204496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accent2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6444208" y="2849464"/>
            <a:ext cx="2402454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6444208" y="3204496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accent2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4" name="텍스트 개체 틀 210"/>
          <p:cNvSpPr>
            <a:spLocks noGrp="1"/>
          </p:cNvSpPr>
          <p:nvPr>
            <p:ph type="body" sz="quarter" idx="36" hasCustomPrompt="1"/>
          </p:nvPr>
        </p:nvSpPr>
        <p:spPr>
          <a:xfrm>
            <a:off x="736351" y="1340768"/>
            <a:ext cx="3384551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1000" b="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6" name="텍스트 개체 틀 5"/>
          <p:cNvSpPr>
            <a:spLocks noGrp="1"/>
          </p:cNvSpPr>
          <p:nvPr>
            <p:ph type="body" sz="quarter" idx="37" hasCustomPrompt="1"/>
          </p:nvPr>
        </p:nvSpPr>
        <p:spPr>
          <a:xfrm>
            <a:off x="3552717" y="997703"/>
            <a:ext cx="360040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sz="2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altLang="ko-KR" dirty="0"/>
              <a:t>1</a:t>
            </a:r>
            <a:endParaRPr lang="ko-KR" altLang="en-US" dirty="0"/>
          </a:p>
        </p:txBody>
      </p:sp>
      <p:grpSp>
        <p:nvGrpSpPr>
          <p:cNvPr id="33" name="그룹 32"/>
          <p:cNvGrpSpPr/>
          <p:nvPr userDrawn="1"/>
        </p:nvGrpSpPr>
        <p:grpSpPr>
          <a:xfrm>
            <a:off x="5964987" y="1016732"/>
            <a:ext cx="454388" cy="454386"/>
            <a:chOff x="2543175" y="3514725"/>
            <a:chExt cx="468000" cy="468000"/>
          </a:xfrm>
        </p:grpSpPr>
        <p:sp>
          <p:nvSpPr>
            <p:cNvPr id="34" name="타원 33"/>
            <p:cNvSpPr/>
            <p:nvPr/>
          </p:nvSpPr>
          <p:spPr>
            <a:xfrm>
              <a:off x="2543175" y="3514725"/>
              <a:ext cx="468000" cy="468000"/>
            </a:xfrm>
            <a:prstGeom prst="ellipse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5" name="타원 34"/>
            <p:cNvSpPr/>
            <p:nvPr/>
          </p:nvSpPr>
          <p:spPr>
            <a:xfrm>
              <a:off x="2573775" y="3545325"/>
              <a:ext cx="396000" cy="396000"/>
            </a:xfrm>
            <a:prstGeom prst="ellipse">
              <a:avLst/>
            </a:prstGeom>
            <a:noFill/>
            <a:ln>
              <a:solidFill>
                <a:schemeClr val="accent2">
                  <a:lumMod val="20000"/>
                  <a:lumOff val="8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36" name="텍스트 개체 틀 5"/>
          <p:cNvSpPr>
            <a:spLocks noGrp="1"/>
          </p:cNvSpPr>
          <p:nvPr>
            <p:ph type="body" sz="quarter" idx="38" hasCustomPrompt="1"/>
          </p:nvPr>
        </p:nvSpPr>
        <p:spPr>
          <a:xfrm>
            <a:off x="6012160" y="997703"/>
            <a:ext cx="360040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sz="2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altLang="ko-KR" dirty="0"/>
              <a:t>1</a:t>
            </a:r>
            <a:endParaRPr lang="ko-KR" altLang="en-US" dirty="0"/>
          </a:p>
        </p:txBody>
      </p:sp>
      <p:grpSp>
        <p:nvGrpSpPr>
          <p:cNvPr id="37" name="그룹 36"/>
          <p:cNvGrpSpPr/>
          <p:nvPr userDrawn="1"/>
        </p:nvGrpSpPr>
        <p:grpSpPr>
          <a:xfrm>
            <a:off x="3505544" y="2819007"/>
            <a:ext cx="454388" cy="454386"/>
            <a:chOff x="2543175" y="3514725"/>
            <a:chExt cx="468000" cy="468000"/>
          </a:xfrm>
        </p:grpSpPr>
        <p:sp>
          <p:nvSpPr>
            <p:cNvPr id="38" name="타원 37"/>
            <p:cNvSpPr/>
            <p:nvPr/>
          </p:nvSpPr>
          <p:spPr>
            <a:xfrm>
              <a:off x="2543175" y="3514725"/>
              <a:ext cx="468000" cy="468000"/>
            </a:xfrm>
            <a:prstGeom prst="ellipse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9" name="타원 38"/>
            <p:cNvSpPr/>
            <p:nvPr/>
          </p:nvSpPr>
          <p:spPr>
            <a:xfrm>
              <a:off x="2573775" y="3545325"/>
              <a:ext cx="396000" cy="396000"/>
            </a:xfrm>
            <a:prstGeom prst="ellipse">
              <a:avLst/>
            </a:prstGeom>
            <a:noFill/>
            <a:ln>
              <a:solidFill>
                <a:schemeClr val="accent2">
                  <a:lumMod val="20000"/>
                  <a:lumOff val="8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40" name="텍스트 개체 틀 5"/>
          <p:cNvSpPr>
            <a:spLocks noGrp="1"/>
          </p:cNvSpPr>
          <p:nvPr>
            <p:ph type="body" sz="quarter" idx="39" hasCustomPrompt="1"/>
          </p:nvPr>
        </p:nvSpPr>
        <p:spPr>
          <a:xfrm>
            <a:off x="3552717" y="2799978"/>
            <a:ext cx="360040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sz="2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altLang="ko-KR" dirty="0"/>
              <a:t>1</a:t>
            </a:r>
            <a:endParaRPr lang="ko-KR" altLang="en-US" dirty="0"/>
          </a:p>
        </p:txBody>
      </p:sp>
      <p:grpSp>
        <p:nvGrpSpPr>
          <p:cNvPr id="41" name="그룹 40"/>
          <p:cNvGrpSpPr/>
          <p:nvPr userDrawn="1"/>
        </p:nvGrpSpPr>
        <p:grpSpPr>
          <a:xfrm>
            <a:off x="5964987" y="2819007"/>
            <a:ext cx="454388" cy="454386"/>
            <a:chOff x="2543175" y="3514725"/>
            <a:chExt cx="468000" cy="468000"/>
          </a:xfrm>
        </p:grpSpPr>
        <p:sp>
          <p:nvSpPr>
            <p:cNvPr id="42" name="타원 41"/>
            <p:cNvSpPr/>
            <p:nvPr/>
          </p:nvSpPr>
          <p:spPr>
            <a:xfrm>
              <a:off x="2543175" y="3514725"/>
              <a:ext cx="468000" cy="468000"/>
            </a:xfrm>
            <a:prstGeom prst="ellipse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3" name="타원 42"/>
            <p:cNvSpPr/>
            <p:nvPr/>
          </p:nvSpPr>
          <p:spPr>
            <a:xfrm>
              <a:off x="2573775" y="3545325"/>
              <a:ext cx="396000" cy="396000"/>
            </a:xfrm>
            <a:prstGeom prst="ellipse">
              <a:avLst/>
            </a:prstGeom>
            <a:noFill/>
            <a:ln>
              <a:solidFill>
                <a:schemeClr val="accent2">
                  <a:lumMod val="20000"/>
                  <a:lumOff val="8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44" name="텍스트 개체 틀 5"/>
          <p:cNvSpPr>
            <a:spLocks noGrp="1"/>
          </p:cNvSpPr>
          <p:nvPr>
            <p:ph type="body" sz="quarter" idx="40" hasCustomPrompt="1"/>
          </p:nvPr>
        </p:nvSpPr>
        <p:spPr>
          <a:xfrm>
            <a:off x="6012160" y="2799978"/>
            <a:ext cx="360040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sz="2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altLang="ko-KR" dirty="0"/>
              <a:t>1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3599892" y="1304764"/>
            <a:ext cx="3780000" cy="6924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3597598" y="1970175"/>
            <a:ext cx="378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accent2"/>
              </a:buClr>
              <a:buFont typeface="Arial" pitchFamily="34" charset="0"/>
              <a:buChar char="•"/>
              <a:defRPr sz="1600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4" name="그림 3" descr="가죽라벨2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283"/>
            <a:ext cx="3322046" cy="685743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5" name="그림 4" descr="가죽라벨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39552" y="720536"/>
            <a:ext cx="2367073" cy="166434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7" name="텍스트 개체 틀 6"/>
          <p:cNvSpPr>
            <a:spLocks noGrp="1"/>
          </p:cNvSpPr>
          <p:nvPr>
            <p:ph type="body" sz="quarter" idx="20" hasCustomPrompt="1"/>
          </p:nvPr>
        </p:nvSpPr>
        <p:spPr>
          <a:xfrm>
            <a:off x="1367644" y="1069690"/>
            <a:ext cx="1584325" cy="863600"/>
          </a:xfrm>
          <a:prstGeom prst="rect">
            <a:avLst/>
          </a:prstGeom>
        </p:spPr>
        <p:txBody>
          <a:bodyPr/>
          <a:lstStyle>
            <a:lvl1pPr>
              <a:buNone/>
              <a:defRPr sz="6000" b="1" i="1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8" name="텍스트 개체 틀 6"/>
          <p:cNvSpPr>
            <a:spLocks noGrp="1"/>
          </p:cNvSpPr>
          <p:nvPr>
            <p:ph type="body" sz="quarter" idx="21" hasCustomPrompt="1"/>
          </p:nvPr>
        </p:nvSpPr>
        <p:spPr>
          <a:xfrm>
            <a:off x="971600" y="1249214"/>
            <a:ext cx="648072" cy="360040"/>
          </a:xfrm>
          <a:prstGeom prst="rect">
            <a:avLst/>
          </a:prstGeom>
        </p:spPr>
        <p:txBody>
          <a:bodyPr/>
          <a:lstStyle>
            <a:lvl1pPr>
              <a:buNone/>
              <a:defRPr lang="ko-KR" altLang="en-US" sz="1400" b="0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Part</a:t>
            </a:r>
            <a:endParaRPr lang="ko-KR" altLang="en-US" dirty="0"/>
          </a:p>
        </p:txBody>
      </p:sp>
      <p:sp>
        <p:nvSpPr>
          <p:cNvPr id="1029" name="Freeform 5"/>
          <p:cNvSpPr>
            <a:spLocks noEditPoints="1"/>
          </p:cNvSpPr>
          <p:nvPr userDrawn="1"/>
        </p:nvSpPr>
        <p:spPr bwMode="auto">
          <a:xfrm>
            <a:off x="7704348" y="5625245"/>
            <a:ext cx="756084" cy="756084"/>
          </a:xfrm>
          <a:custGeom>
            <a:avLst/>
            <a:gdLst/>
            <a:ahLst/>
            <a:cxnLst>
              <a:cxn ang="0">
                <a:pos x="204" y="4"/>
              </a:cxn>
              <a:cxn ang="0">
                <a:pos x="114" y="44"/>
              </a:cxn>
              <a:cxn ang="0">
                <a:pos x="44" y="112"/>
              </a:cxn>
              <a:cxn ang="0">
                <a:pos x="6" y="204"/>
              </a:cxn>
              <a:cxn ang="0">
                <a:pos x="2" y="282"/>
              </a:cxn>
              <a:cxn ang="0">
                <a:pos x="30" y="378"/>
              </a:cxn>
              <a:cxn ang="0">
                <a:pos x="94" y="454"/>
              </a:cxn>
              <a:cxn ang="0">
                <a:pos x="180" y="502"/>
              </a:cxn>
              <a:cxn ang="0">
                <a:pos x="256" y="512"/>
              </a:cxn>
              <a:cxn ang="0">
                <a:pos x="356" y="492"/>
              </a:cxn>
              <a:cxn ang="0">
                <a:pos x="438" y="438"/>
              </a:cxn>
              <a:cxn ang="0">
                <a:pos x="492" y="356"/>
              </a:cxn>
              <a:cxn ang="0">
                <a:pos x="512" y="256"/>
              </a:cxn>
              <a:cxn ang="0">
                <a:pos x="502" y="180"/>
              </a:cxn>
              <a:cxn ang="0">
                <a:pos x="454" y="92"/>
              </a:cxn>
              <a:cxn ang="0">
                <a:pos x="378" y="30"/>
              </a:cxn>
              <a:cxn ang="0">
                <a:pos x="282" y="0"/>
              </a:cxn>
              <a:cxn ang="0">
                <a:pos x="198" y="296"/>
              </a:cxn>
              <a:cxn ang="0">
                <a:pos x="166" y="310"/>
              </a:cxn>
              <a:cxn ang="0">
                <a:pos x="136" y="296"/>
              </a:cxn>
              <a:cxn ang="0">
                <a:pos x="122" y="274"/>
              </a:cxn>
              <a:cxn ang="0">
                <a:pos x="130" y="240"/>
              </a:cxn>
              <a:cxn ang="0">
                <a:pos x="150" y="224"/>
              </a:cxn>
              <a:cxn ang="0">
                <a:pos x="182" y="224"/>
              </a:cxn>
              <a:cxn ang="0">
                <a:pos x="204" y="240"/>
              </a:cxn>
              <a:cxn ang="0">
                <a:pos x="210" y="274"/>
              </a:cxn>
              <a:cxn ang="0">
                <a:pos x="198" y="296"/>
              </a:cxn>
              <a:cxn ang="0">
                <a:pos x="272" y="396"/>
              </a:cxn>
              <a:cxn ang="0">
                <a:pos x="240" y="396"/>
              </a:cxn>
              <a:cxn ang="0">
                <a:pos x="220" y="378"/>
              </a:cxn>
              <a:cxn ang="0">
                <a:pos x="212" y="346"/>
              </a:cxn>
              <a:cxn ang="0">
                <a:pos x="224" y="324"/>
              </a:cxn>
              <a:cxn ang="0">
                <a:pos x="256" y="310"/>
              </a:cxn>
              <a:cxn ang="0">
                <a:pos x="288" y="324"/>
              </a:cxn>
              <a:cxn ang="0">
                <a:pos x="300" y="346"/>
              </a:cxn>
              <a:cxn ang="0">
                <a:pos x="292" y="378"/>
              </a:cxn>
              <a:cxn ang="0">
                <a:pos x="290" y="202"/>
              </a:cxn>
              <a:cxn ang="0">
                <a:pos x="260" y="216"/>
              </a:cxn>
              <a:cxn ang="0">
                <a:pos x="228" y="202"/>
              </a:cxn>
              <a:cxn ang="0">
                <a:pos x="216" y="180"/>
              </a:cxn>
              <a:cxn ang="0">
                <a:pos x="222" y="148"/>
              </a:cxn>
              <a:cxn ang="0">
                <a:pos x="242" y="130"/>
              </a:cxn>
              <a:cxn ang="0">
                <a:pos x="276" y="130"/>
              </a:cxn>
              <a:cxn ang="0">
                <a:pos x="296" y="148"/>
              </a:cxn>
              <a:cxn ang="0">
                <a:pos x="302" y="180"/>
              </a:cxn>
              <a:cxn ang="0">
                <a:pos x="290" y="202"/>
              </a:cxn>
              <a:cxn ang="0">
                <a:pos x="366" y="302"/>
              </a:cxn>
              <a:cxn ang="0">
                <a:pos x="332" y="302"/>
              </a:cxn>
              <a:cxn ang="0">
                <a:pos x="312" y="286"/>
              </a:cxn>
              <a:cxn ang="0">
                <a:pos x="306" y="252"/>
              </a:cxn>
              <a:cxn ang="0">
                <a:pos x="318" y="230"/>
              </a:cxn>
              <a:cxn ang="0">
                <a:pos x="350" y="218"/>
              </a:cxn>
              <a:cxn ang="0">
                <a:pos x="380" y="230"/>
              </a:cxn>
              <a:cxn ang="0">
                <a:pos x="392" y="252"/>
              </a:cxn>
              <a:cxn ang="0">
                <a:pos x="386" y="286"/>
              </a:cxn>
            </a:cxnLst>
            <a:rect l="0" t="0" r="r" b="b"/>
            <a:pathLst>
              <a:path w="512" h="512">
                <a:moveTo>
                  <a:pt x="256" y="0"/>
                </a:moveTo>
                <a:lnTo>
                  <a:pt x="256" y="0"/>
                </a:lnTo>
                <a:lnTo>
                  <a:pt x="230" y="0"/>
                </a:lnTo>
                <a:lnTo>
                  <a:pt x="204" y="4"/>
                </a:lnTo>
                <a:lnTo>
                  <a:pt x="180" y="12"/>
                </a:lnTo>
                <a:lnTo>
                  <a:pt x="156" y="20"/>
                </a:lnTo>
                <a:lnTo>
                  <a:pt x="134" y="30"/>
                </a:lnTo>
                <a:lnTo>
                  <a:pt x="114" y="44"/>
                </a:lnTo>
                <a:lnTo>
                  <a:pt x="94" y="58"/>
                </a:lnTo>
                <a:lnTo>
                  <a:pt x="76" y="74"/>
                </a:lnTo>
                <a:lnTo>
                  <a:pt x="58" y="92"/>
                </a:lnTo>
                <a:lnTo>
                  <a:pt x="44" y="112"/>
                </a:lnTo>
                <a:lnTo>
                  <a:pt x="30" y="134"/>
                </a:lnTo>
                <a:lnTo>
                  <a:pt x="20" y="156"/>
                </a:lnTo>
                <a:lnTo>
                  <a:pt x="12" y="180"/>
                </a:lnTo>
                <a:lnTo>
                  <a:pt x="6" y="204"/>
                </a:lnTo>
                <a:lnTo>
                  <a:pt x="2" y="230"/>
                </a:lnTo>
                <a:lnTo>
                  <a:pt x="0" y="256"/>
                </a:lnTo>
                <a:lnTo>
                  <a:pt x="0" y="256"/>
                </a:lnTo>
                <a:lnTo>
                  <a:pt x="2" y="282"/>
                </a:lnTo>
                <a:lnTo>
                  <a:pt x="6" y="308"/>
                </a:lnTo>
                <a:lnTo>
                  <a:pt x="12" y="332"/>
                </a:lnTo>
                <a:lnTo>
                  <a:pt x="20" y="356"/>
                </a:lnTo>
                <a:lnTo>
                  <a:pt x="30" y="378"/>
                </a:lnTo>
                <a:lnTo>
                  <a:pt x="44" y="400"/>
                </a:lnTo>
                <a:lnTo>
                  <a:pt x="58" y="420"/>
                </a:lnTo>
                <a:lnTo>
                  <a:pt x="76" y="438"/>
                </a:lnTo>
                <a:lnTo>
                  <a:pt x="94" y="454"/>
                </a:lnTo>
                <a:lnTo>
                  <a:pt x="114" y="468"/>
                </a:lnTo>
                <a:lnTo>
                  <a:pt x="134" y="482"/>
                </a:lnTo>
                <a:lnTo>
                  <a:pt x="156" y="492"/>
                </a:lnTo>
                <a:lnTo>
                  <a:pt x="180" y="502"/>
                </a:lnTo>
                <a:lnTo>
                  <a:pt x="204" y="508"/>
                </a:lnTo>
                <a:lnTo>
                  <a:pt x="230" y="512"/>
                </a:lnTo>
                <a:lnTo>
                  <a:pt x="256" y="512"/>
                </a:lnTo>
                <a:lnTo>
                  <a:pt x="256" y="512"/>
                </a:lnTo>
                <a:lnTo>
                  <a:pt x="282" y="512"/>
                </a:lnTo>
                <a:lnTo>
                  <a:pt x="308" y="508"/>
                </a:lnTo>
                <a:lnTo>
                  <a:pt x="332" y="502"/>
                </a:lnTo>
                <a:lnTo>
                  <a:pt x="356" y="492"/>
                </a:lnTo>
                <a:lnTo>
                  <a:pt x="378" y="482"/>
                </a:lnTo>
                <a:lnTo>
                  <a:pt x="400" y="468"/>
                </a:lnTo>
                <a:lnTo>
                  <a:pt x="420" y="454"/>
                </a:lnTo>
                <a:lnTo>
                  <a:pt x="438" y="438"/>
                </a:lnTo>
                <a:lnTo>
                  <a:pt x="454" y="420"/>
                </a:lnTo>
                <a:lnTo>
                  <a:pt x="470" y="400"/>
                </a:lnTo>
                <a:lnTo>
                  <a:pt x="482" y="378"/>
                </a:lnTo>
                <a:lnTo>
                  <a:pt x="492" y="356"/>
                </a:lnTo>
                <a:lnTo>
                  <a:pt x="502" y="332"/>
                </a:lnTo>
                <a:lnTo>
                  <a:pt x="508" y="308"/>
                </a:lnTo>
                <a:lnTo>
                  <a:pt x="512" y="282"/>
                </a:lnTo>
                <a:lnTo>
                  <a:pt x="512" y="256"/>
                </a:lnTo>
                <a:lnTo>
                  <a:pt x="512" y="256"/>
                </a:lnTo>
                <a:lnTo>
                  <a:pt x="512" y="230"/>
                </a:lnTo>
                <a:lnTo>
                  <a:pt x="508" y="204"/>
                </a:lnTo>
                <a:lnTo>
                  <a:pt x="502" y="180"/>
                </a:lnTo>
                <a:lnTo>
                  <a:pt x="492" y="156"/>
                </a:lnTo>
                <a:lnTo>
                  <a:pt x="482" y="134"/>
                </a:lnTo>
                <a:lnTo>
                  <a:pt x="470" y="112"/>
                </a:lnTo>
                <a:lnTo>
                  <a:pt x="454" y="92"/>
                </a:lnTo>
                <a:lnTo>
                  <a:pt x="438" y="74"/>
                </a:lnTo>
                <a:lnTo>
                  <a:pt x="420" y="58"/>
                </a:lnTo>
                <a:lnTo>
                  <a:pt x="400" y="44"/>
                </a:lnTo>
                <a:lnTo>
                  <a:pt x="378" y="30"/>
                </a:lnTo>
                <a:lnTo>
                  <a:pt x="356" y="20"/>
                </a:lnTo>
                <a:lnTo>
                  <a:pt x="332" y="12"/>
                </a:lnTo>
                <a:lnTo>
                  <a:pt x="308" y="4"/>
                </a:lnTo>
                <a:lnTo>
                  <a:pt x="282" y="0"/>
                </a:lnTo>
                <a:lnTo>
                  <a:pt x="256" y="0"/>
                </a:lnTo>
                <a:lnTo>
                  <a:pt x="256" y="0"/>
                </a:lnTo>
                <a:close/>
                <a:moveTo>
                  <a:pt x="198" y="296"/>
                </a:moveTo>
                <a:lnTo>
                  <a:pt x="198" y="296"/>
                </a:lnTo>
                <a:lnTo>
                  <a:pt x="190" y="302"/>
                </a:lnTo>
                <a:lnTo>
                  <a:pt x="182" y="306"/>
                </a:lnTo>
                <a:lnTo>
                  <a:pt x="174" y="308"/>
                </a:lnTo>
                <a:lnTo>
                  <a:pt x="166" y="310"/>
                </a:lnTo>
                <a:lnTo>
                  <a:pt x="158" y="308"/>
                </a:lnTo>
                <a:lnTo>
                  <a:pt x="150" y="306"/>
                </a:lnTo>
                <a:lnTo>
                  <a:pt x="142" y="302"/>
                </a:lnTo>
                <a:lnTo>
                  <a:pt x="136" y="296"/>
                </a:lnTo>
                <a:lnTo>
                  <a:pt x="136" y="296"/>
                </a:lnTo>
                <a:lnTo>
                  <a:pt x="130" y="290"/>
                </a:lnTo>
                <a:lnTo>
                  <a:pt x="126" y="282"/>
                </a:lnTo>
                <a:lnTo>
                  <a:pt x="122" y="274"/>
                </a:lnTo>
                <a:lnTo>
                  <a:pt x="122" y="264"/>
                </a:lnTo>
                <a:lnTo>
                  <a:pt x="122" y="256"/>
                </a:lnTo>
                <a:lnTo>
                  <a:pt x="126" y="248"/>
                </a:lnTo>
                <a:lnTo>
                  <a:pt x="130" y="240"/>
                </a:lnTo>
                <a:lnTo>
                  <a:pt x="136" y="234"/>
                </a:lnTo>
                <a:lnTo>
                  <a:pt x="136" y="234"/>
                </a:lnTo>
                <a:lnTo>
                  <a:pt x="142" y="228"/>
                </a:lnTo>
                <a:lnTo>
                  <a:pt x="150" y="224"/>
                </a:lnTo>
                <a:lnTo>
                  <a:pt x="158" y="222"/>
                </a:lnTo>
                <a:lnTo>
                  <a:pt x="166" y="220"/>
                </a:lnTo>
                <a:lnTo>
                  <a:pt x="174" y="222"/>
                </a:lnTo>
                <a:lnTo>
                  <a:pt x="182" y="224"/>
                </a:lnTo>
                <a:lnTo>
                  <a:pt x="190" y="228"/>
                </a:lnTo>
                <a:lnTo>
                  <a:pt x="198" y="234"/>
                </a:lnTo>
                <a:lnTo>
                  <a:pt x="198" y="234"/>
                </a:lnTo>
                <a:lnTo>
                  <a:pt x="204" y="240"/>
                </a:lnTo>
                <a:lnTo>
                  <a:pt x="208" y="248"/>
                </a:lnTo>
                <a:lnTo>
                  <a:pt x="210" y="256"/>
                </a:lnTo>
                <a:lnTo>
                  <a:pt x="210" y="264"/>
                </a:lnTo>
                <a:lnTo>
                  <a:pt x="210" y="274"/>
                </a:lnTo>
                <a:lnTo>
                  <a:pt x="208" y="282"/>
                </a:lnTo>
                <a:lnTo>
                  <a:pt x="204" y="290"/>
                </a:lnTo>
                <a:lnTo>
                  <a:pt x="198" y="296"/>
                </a:lnTo>
                <a:lnTo>
                  <a:pt x="198" y="296"/>
                </a:lnTo>
                <a:close/>
                <a:moveTo>
                  <a:pt x="288" y="386"/>
                </a:moveTo>
                <a:lnTo>
                  <a:pt x="288" y="386"/>
                </a:lnTo>
                <a:lnTo>
                  <a:pt x="280" y="392"/>
                </a:lnTo>
                <a:lnTo>
                  <a:pt x="272" y="396"/>
                </a:lnTo>
                <a:lnTo>
                  <a:pt x="264" y="398"/>
                </a:lnTo>
                <a:lnTo>
                  <a:pt x="256" y="398"/>
                </a:lnTo>
                <a:lnTo>
                  <a:pt x="248" y="398"/>
                </a:lnTo>
                <a:lnTo>
                  <a:pt x="240" y="396"/>
                </a:lnTo>
                <a:lnTo>
                  <a:pt x="232" y="392"/>
                </a:lnTo>
                <a:lnTo>
                  <a:pt x="224" y="386"/>
                </a:lnTo>
                <a:lnTo>
                  <a:pt x="224" y="386"/>
                </a:lnTo>
                <a:lnTo>
                  <a:pt x="220" y="378"/>
                </a:lnTo>
                <a:lnTo>
                  <a:pt x="216" y="372"/>
                </a:lnTo>
                <a:lnTo>
                  <a:pt x="212" y="364"/>
                </a:lnTo>
                <a:lnTo>
                  <a:pt x="212" y="354"/>
                </a:lnTo>
                <a:lnTo>
                  <a:pt x="212" y="346"/>
                </a:lnTo>
                <a:lnTo>
                  <a:pt x="216" y="338"/>
                </a:lnTo>
                <a:lnTo>
                  <a:pt x="220" y="330"/>
                </a:lnTo>
                <a:lnTo>
                  <a:pt x="224" y="324"/>
                </a:lnTo>
                <a:lnTo>
                  <a:pt x="224" y="324"/>
                </a:lnTo>
                <a:lnTo>
                  <a:pt x="232" y="318"/>
                </a:lnTo>
                <a:lnTo>
                  <a:pt x="240" y="314"/>
                </a:lnTo>
                <a:lnTo>
                  <a:pt x="248" y="312"/>
                </a:lnTo>
                <a:lnTo>
                  <a:pt x="256" y="310"/>
                </a:lnTo>
                <a:lnTo>
                  <a:pt x="264" y="312"/>
                </a:lnTo>
                <a:lnTo>
                  <a:pt x="272" y="314"/>
                </a:lnTo>
                <a:lnTo>
                  <a:pt x="280" y="318"/>
                </a:lnTo>
                <a:lnTo>
                  <a:pt x="288" y="324"/>
                </a:lnTo>
                <a:lnTo>
                  <a:pt x="288" y="324"/>
                </a:lnTo>
                <a:lnTo>
                  <a:pt x="292" y="330"/>
                </a:lnTo>
                <a:lnTo>
                  <a:pt x="296" y="338"/>
                </a:lnTo>
                <a:lnTo>
                  <a:pt x="300" y="346"/>
                </a:lnTo>
                <a:lnTo>
                  <a:pt x="300" y="354"/>
                </a:lnTo>
                <a:lnTo>
                  <a:pt x="300" y="364"/>
                </a:lnTo>
                <a:lnTo>
                  <a:pt x="296" y="372"/>
                </a:lnTo>
                <a:lnTo>
                  <a:pt x="292" y="378"/>
                </a:lnTo>
                <a:lnTo>
                  <a:pt x="288" y="386"/>
                </a:lnTo>
                <a:lnTo>
                  <a:pt x="288" y="386"/>
                </a:lnTo>
                <a:close/>
                <a:moveTo>
                  <a:pt x="290" y="202"/>
                </a:moveTo>
                <a:lnTo>
                  <a:pt x="290" y="202"/>
                </a:lnTo>
                <a:lnTo>
                  <a:pt x="284" y="208"/>
                </a:lnTo>
                <a:lnTo>
                  <a:pt x="276" y="212"/>
                </a:lnTo>
                <a:lnTo>
                  <a:pt x="268" y="216"/>
                </a:lnTo>
                <a:lnTo>
                  <a:pt x="260" y="216"/>
                </a:lnTo>
                <a:lnTo>
                  <a:pt x="252" y="216"/>
                </a:lnTo>
                <a:lnTo>
                  <a:pt x="242" y="212"/>
                </a:lnTo>
                <a:lnTo>
                  <a:pt x="236" y="208"/>
                </a:lnTo>
                <a:lnTo>
                  <a:pt x="228" y="202"/>
                </a:lnTo>
                <a:lnTo>
                  <a:pt x="228" y="202"/>
                </a:lnTo>
                <a:lnTo>
                  <a:pt x="222" y="196"/>
                </a:lnTo>
                <a:lnTo>
                  <a:pt x="218" y="188"/>
                </a:lnTo>
                <a:lnTo>
                  <a:pt x="216" y="180"/>
                </a:lnTo>
                <a:lnTo>
                  <a:pt x="216" y="172"/>
                </a:lnTo>
                <a:lnTo>
                  <a:pt x="216" y="164"/>
                </a:lnTo>
                <a:lnTo>
                  <a:pt x="218" y="156"/>
                </a:lnTo>
                <a:lnTo>
                  <a:pt x="222" y="148"/>
                </a:lnTo>
                <a:lnTo>
                  <a:pt x="228" y="140"/>
                </a:lnTo>
                <a:lnTo>
                  <a:pt x="228" y="140"/>
                </a:lnTo>
                <a:lnTo>
                  <a:pt x="236" y="134"/>
                </a:lnTo>
                <a:lnTo>
                  <a:pt x="242" y="130"/>
                </a:lnTo>
                <a:lnTo>
                  <a:pt x="252" y="128"/>
                </a:lnTo>
                <a:lnTo>
                  <a:pt x="260" y="128"/>
                </a:lnTo>
                <a:lnTo>
                  <a:pt x="268" y="128"/>
                </a:lnTo>
                <a:lnTo>
                  <a:pt x="276" y="130"/>
                </a:lnTo>
                <a:lnTo>
                  <a:pt x="284" y="134"/>
                </a:lnTo>
                <a:lnTo>
                  <a:pt x="290" y="140"/>
                </a:lnTo>
                <a:lnTo>
                  <a:pt x="290" y="140"/>
                </a:lnTo>
                <a:lnTo>
                  <a:pt x="296" y="148"/>
                </a:lnTo>
                <a:lnTo>
                  <a:pt x="300" y="156"/>
                </a:lnTo>
                <a:lnTo>
                  <a:pt x="302" y="164"/>
                </a:lnTo>
                <a:lnTo>
                  <a:pt x="304" y="172"/>
                </a:lnTo>
                <a:lnTo>
                  <a:pt x="302" y="180"/>
                </a:lnTo>
                <a:lnTo>
                  <a:pt x="300" y="188"/>
                </a:lnTo>
                <a:lnTo>
                  <a:pt x="296" y="196"/>
                </a:lnTo>
                <a:lnTo>
                  <a:pt x="290" y="202"/>
                </a:lnTo>
                <a:lnTo>
                  <a:pt x="290" y="202"/>
                </a:lnTo>
                <a:close/>
                <a:moveTo>
                  <a:pt x="380" y="292"/>
                </a:moveTo>
                <a:lnTo>
                  <a:pt x="380" y="292"/>
                </a:lnTo>
                <a:lnTo>
                  <a:pt x="374" y="298"/>
                </a:lnTo>
                <a:lnTo>
                  <a:pt x="366" y="302"/>
                </a:lnTo>
                <a:lnTo>
                  <a:pt x="358" y="304"/>
                </a:lnTo>
                <a:lnTo>
                  <a:pt x="350" y="306"/>
                </a:lnTo>
                <a:lnTo>
                  <a:pt x="340" y="304"/>
                </a:lnTo>
                <a:lnTo>
                  <a:pt x="332" y="302"/>
                </a:lnTo>
                <a:lnTo>
                  <a:pt x="324" y="298"/>
                </a:lnTo>
                <a:lnTo>
                  <a:pt x="318" y="292"/>
                </a:lnTo>
                <a:lnTo>
                  <a:pt x="318" y="292"/>
                </a:lnTo>
                <a:lnTo>
                  <a:pt x="312" y="286"/>
                </a:lnTo>
                <a:lnTo>
                  <a:pt x="308" y="278"/>
                </a:lnTo>
                <a:lnTo>
                  <a:pt x="306" y="270"/>
                </a:lnTo>
                <a:lnTo>
                  <a:pt x="304" y="262"/>
                </a:lnTo>
                <a:lnTo>
                  <a:pt x="306" y="252"/>
                </a:lnTo>
                <a:lnTo>
                  <a:pt x="308" y="244"/>
                </a:lnTo>
                <a:lnTo>
                  <a:pt x="312" y="238"/>
                </a:lnTo>
                <a:lnTo>
                  <a:pt x="318" y="230"/>
                </a:lnTo>
                <a:lnTo>
                  <a:pt x="318" y="230"/>
                </a:lnTo>
                <a:lnTo>
                  <a:pt x="324" y="224"/>
                </a:lnTo>
                <a:lnTo>
                  <a:pt x="332" y="220"/>
                </a:lnTo>
                <a:lnTo>
                  <a:pt x="340" y="218"/>
                </a:lnTo>
                <a:lnTo>
                  <a:pt x="350" y="218"/>
                </a:lnTo>
                <a:lnTo>
                  <a:pt x="358" y="218"/>
                </a:lnTo>
                <a:lnTo>
                  <a:pt x="366" y="220"/>
                </a:lnTo>
                <a:lnTo>
                  <a:pt x="374" y="224"/>
                </a:lnTo>
                <a:lnTo>
                  <a:pt x="380" y="230"/>
                </a:lnTo>
                <a:lnTo>
                  <a:pt x="380" y="230"/>
                </a:lnTo>
                <a:lnTo>
                  <a:pt x="386" y="238"/>
                </a:lnTo>
                <a:lnTo>
                  <a:pt x="390" y="244"/>
                </a:lnTo>
                <a:lnTo>
                  <a:pt x="392" y="252"/>
                </a:lnTo>
                <a:lnTo>
                  <a:pt x="394" y="262"/>
                </a:lnTo>
                <a:lnTo>
                  <a:pt x="392" y="270"/>
                </a:lnTo>
                <a:lnTo>
                  <a:pt x="390" y="278"/>
                </a:lnTo>
                <a:lnTo>
                  <a:pt x="386" y="286"/>
                </a:lnTo>
                <a:lnTo>
                  <a:pt x="380" y="292"/>
                </a:lnTo>
                <a:lnTo>
                  <a:pt x="380" y="292"/>
                </a:lnTo>
                <a:close/>
              </a:path>
            </a:pathLst>
          </a:cu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0" name="Freeform 6"/>
          <p:cNvSpPr>
            <a:spLocks noEditPoints="1"/>
          </p:cNvSpPr>
          <p:nvPr userDrawn="1"/>
        </p:nvSpPr>
        <p:spPr bwMode="auto">
          <a:xfrm rot="20700000">
            <a:off x="8090970" y="4787731"/>
            <a:ext cx="556953" cy="556953"/>
          </a:xfrm>
          <a:custGeom>
            <a:avLst/>
            <a:gdLst/>
            <a:ahLst/>
            <a:cxnLst>
              <a:cxn ang="0">
                <a:pos x="174" y="4"/>
              </a:cxn>
              <a:cxn ang="0">
                <a:pos x="96" y="38"/>
              </a:cxn>
              <a:cxn ang="0">
                <a:pos x="38" y="96"/>
              </a:cxn>
              <a:cxn ang="0">
                <a:pos x="4" y="174"/>
              </a:cxn>
              <a:cxn ang="0">
                <a:pos x="2" y="240"/>
              </a:cxn>
              <a:cxn ang="0">
                <a:pos x="26" y="322"/>
              </a:cxn>
              <a:cxn ang="0">
                <a:pos x="80" y="386"/>
              </a:cxn>
              <a:cxn ang="0">
                <a:pos x="154" y="426"/>
              </a:cxn>
              <a:cxn ang="0">
                <a:pos x="218" y="436"/>
              </a:cxn>
              <a:cxn ang="0">
                <a:pos x="304" y="420"/>
              </a:cxn>
              <a:cxn ang="0">
                <a:pos x="372" y="372"/>
              </a:cxn>
              <a:cxn ang="0">
                <a:pos x="420" y="302"/>
              </a:cxn>
              <a:cxn ang="0">
                <a:pos x="436" y="218"/>
              </a:cxn>
              <a:cxn ang="0">
                <a:pos x="426" y="154"/>
              </a:cxn>
              <a:cxn ang="0">
                <a:pos x="386" y="80"/>
              </a:cxn>
              <a:cxn ang="0">
                <a:pos x="322" y="26"/>
              </a:cxn>
              <a:cxn ang="0">
                <a:pos x="240" y="2"/>
              </a:cxn>
              <a:cxn ang="0">
                <a:pos x="160" y="258"/>
              </a:cxn>
              <a:cxn ang="0">
                <a:pos x="128" y="272"/>
              </a:cxn>
              <a:cxn ang="0">
                <a:pos x="98" y="258"/>
              </a:cxn>
              <a:cxn ang="0">
                <a:pos x="84" y="236"/>
              </a:cxn>
              <a:cxn ang="0">
                <a:pos x="92" y="202"/>
              </a:cxn>
              <a:cxn ang="0">
                <a:pos x="112" y="186"/>
              </a:cxn>
              <a:cxn ang="0">
                <a:pos x="144" y="186"/>
              </a:cxn>
              <a:cxn ang="0">
                <a:pos x="166" y="202"/>
              </a:cxn>
              <a:cxn ang="0">
                <a:pos x="172" y="236"/>
              </a:cxn>
              <a:cxn ang="0">
                <a:pos x="160" y="258"/>
              </a:cxn>
              <a:cxn ang="0">
                <a:pos x="234" y="358"/>
              </a:cxn>
              <a:cxn ang="0">
                <a:pos x="202" y="358"/>
              </a:cxn>
              <a:cxn ang="0">
                <a:pos x="182" y="340"/>
              </a:cxn>
              <a:cxn ang="0">
                <a:pos x="174" y="308"/>
              </a:cxn>
              <a:cxn ang="0">
                <a:pos x="186" y="286"/>
              </a:cxn>
              <a:cxn ang="0">
                <a:pos x="218" y="272"/>
              </a:cxn>
              <a:cxn ang="0">
                <a:pos x="250" y="286"/>
              </a:cxn>
              <a:cxn ang="0">
                <a:pos x="262" y="308"/>
              </a:cxn>
              <a:cxn ang="0">
                <a:pos x="254" y="340"/>
              </a:cxn>
              <a:cxn ang="0">
                <a:pos x="252" y="164"/>
              </a:cxn>
              <a:cxn ang="0">
                <a:pos x="222" y="178"/>
              </a:cxn>
              <a:cxn ang="0">
                <a:pos x="190" y="164"/>
              </a:cxn>
              <a:cxn ang="0">
                <a:pos x="178" y="142"/>
              </a:cxn>
              <a:cxn ang="0">
                <a:pos x="184" y="110"/>
              </a:cxn>
              <a:cxn ang="0">
                <a:pos x="204" y="92"/>
              </a:cxn>
              <a:cxn ang="0">
                <a:pos x="238" y="92"/>
              </a:cxn>
              <a:cxn ang="0">
                <a:pos x="258" y="110"/>
              </a:cxn>
              <a:cxn ang="0">
                <a:pos x="264" y="142"/>
              </a:cxn>
              <a:cxn ang="0">
                <a:pos x="252" y="164"/>
              </a:cxn>
              <a:cxn ang="0">
                <a:pos x="328" y="264"/>
              </a:cxn>
              <a:cxn ang="0">
                <a:pos x="294" y="264"/>
              </a:cxn>
              <a:cxn ang="0">
                <a:pos x="274" y="248"/>
              </a:cxn>
              <a:cxn ang="0">
                <a:pos x="268" y="214"/>
              </a:cxn>
              <a:cxn ang="0">
                <a:pos x="280" y="192"/>
              </a:cxn>
              <a:cxn ang="0">
                <a:pos x="312" y="180"/>
              </a:cxn>
              <a:cxn ang="0">
                <a:pos x="342" y="192"/>
              </a:cxn>
              <a:cxn ang="0">
                <a:pos x="354" y="214"/>
              </a:cxn>
              <a:cxn ang="0">
                <a:pos x="348" y="248"/>
              </a:cxn>
            </a:cxnLst>
            <a:rect l="0" t="0" r="r" b="b"/>
            <a:pathLst>
              <a:path w="436" h="436">
                <a:moveTo>
                  <a:pt x="218" y="0"/>
                </a:moveTo>
                <a:lnTo>
                  <a:pt x="218" y="0"/>
                </a:lnTo>
                <a:lnTo>
                  <a:pt x="196" y="2"/>
                </a:lnTo>
                <a:lnTo>
                  <a:pt x="174" y="4"/>
                </a:lnTo>
                <a:lnTo>
                  <a:pt x="154" y="10"/>
                </a:lnTo>
                <a:lnTo>
                  <a:pt x="134" y="18"/>
                </a:lnTo>
                <a:lnTo>
                  <a:pt x="114" y="26"/>
                </a:lnTo>
                <a:lnTo>
                  <a:pt x="96" y="38"/>
                </a:lnTo>
                <a:lnTo>
                  <a:pt x="80" y="50"/>
                </a:lnTo>
                <a:lnTo>
                  <a:pt x="64" y="64"/>
                </a:lnTo>
                <a:lnTo>
                  <a:pt x="50" y="80"/>
                </a:lnTo>
                <a:lnTo>
                  <a:pt x="38" y="96"/>
                </a:lnTo>
                <a:lnTo>
                  <a:pt x="26" y="114"/>
                </a:lnTo>
                <a:lnTo>
                  <a:pt x="18" y="134"/>
                </a:lnTo>
                <a:lnTo>
                  <a:pt x="10" y="154"/>
                </a:lnTo>
                <a:lnTo>
                  <a:pt x="4" y="174"/>
                </a:lnTo>
                <a:lnTo>
                  <a:pt x="2" y="196"/>
                </a:lnTo>
                <a:lnTo>
                  <a:pt x="0" y="218"/>
                </a:lnTo>
                <a:lnTo>
                  <a:pt x="0" y="218"/>
                </a:lnTo>
                <a:lnTo>
                  <a:pt x="2" y="240"/>
                </a:lnTo>
                <a:lnTo>
                  <a:pt x="4" y="262"/>
                </a:lnTo>
                <a:lnTo>
                  <a:pt x="10" y="282"/>
                </a:lnTo>
                <a:lnTo>
                  <a:pt x="18" y="302"/>
                </a:lnTo>
                <a:lnTo>
                  <a:pt x="26" y="322"/>
                </a:lnTo>
                <a:lnTo>
                  <a:pt x="38" y="340"/>
                </a:lnTo>
                <a:lnTo>
                  <a:pt x="50" y="356"/>
                </a:lnTo>
                <a:lnTo>
                  <a:pt x="64" y="372"/>
                </a:lnTo>
                <a:lnTo>
                  <a:pt x="80" y="386"/>
                </a:lnTo>
                <a:lnTo>
                  <a:pt x="96" y="398"/>
                </a:lnTo>
                <a:lnTo>
                  <a:pt x="114" y="410"/>
                </a:lnTo>
                <a:lnTo>
                  <a:pt x="134" y="420"/>
                </a:lnTo>
                <a:lnTo>
                  <a:pt x="154" y="426"/>
                </a:lnTo>
                <a:lnTo>
                  <a:pt x="174" y="432"/>
                </a:lnTo>
                <a:lnTo>
                  <a:pt x="196" y="436"/>
                </a:lnTo>
                <a:lnTo>
                  <a:pt x="218" y="436"/>
                </a:lnTo>
                <a:lnTo>
                  <a:pt x="218" y="436"/>
                </a:lnTo>
                <a:lnTo>
                  <a:pt x="240" y="436"/>
                </a:lnTo>
                <a:lnTo>
                  <a:pt x="262" y="432"/>
                </a:lnTo>
                <a:lnTo>
                  <a:pt x="284" y="426"/>
                </a:lnTo>
                <a:lnTo>
                  <a:pt x="304" y="420"/>
                </a:lnTo>
                <a:lnTo>
                  <a:pt x="322" y="410"/>
                </a:lnTo>
                <a:lnTo>
                  <a:pt x="340" y="398"/>
                </a:lnTo>
                <a:lnTo>
                  <a:pt x="358" y="386"/>
                </a:lnTo>
                <a:lnTo>
                  <a:pt x="372" y="372"/>
                </a:lnTo>
                <a:lnTo>
                  <a:pt x="386" y="356"/>
                </a:lnTo>
                <a:lnTo>
                  <a:pt x="400" y="340"/>
                </a:lnTo>
                <a:lnTo>
                  <a:pt x="410" y="322"/>
                </a:lnTo>
                <a:lnTo>
                  <a:pt x="420" y="302"/>
                </a:lnTo>
                <a:lnTo>
                  <a:pt x="426" y="282"/>
                </a:lnTo>
                <a:lnTo>
                  <a:pt x="432" y="262"/>
                </a:lnTo>
                <a:lnTo>
                  <a:pt x="436" y="240"/>
                </a:lnTo>
                <a:lnTo>
                  <a:pt x="436" y="218"/>
                </a:lnTo>
                <a:lnTo>
                  <a:pt x="436" y="218"/>
                </a:lnTo>
                <a:lnTo>
                  <a:pt x="436" y="196"/>
                </a:lnTo>
                <a:lnTo>
                  <a:pt x="432" y="174"/>
                </a:lnTo>
                <a:lnTo>
                  <a:pt x="426" y="154"/>
                </a:lnTo>
                <a:lnTo>
                  <a:pt x="420" y="134"/>
                </a:lnTo>
                <a:lnTo>
                  <a:pt x="410" y="114"/>
                </a:lnTo>
                <a:lnTo>
                  <a:pt x="400" y="96"/>
                </a:lnTo>
                <a:lnTo>
                  <a:pt x="386" y="80"/>
                </a:lnTo>
                <a:lnTo>
                  <a:pt x="372" y="64"/>
                </a:lnTo>
                <a:lnTo>
                  <a:pt x="358" y="50"/>
                </a:lnTo>
                <a:lnTo>
                  <a:pt x="340" y="38"/>
                </a:lnTo>
                <a:lnTo>
                  <a:pt x="322" y="26"/>
                </a:lnTo>
                <a:lnTo>
                  <a:pt x="304" y="18"/>
                </a:lnTo>
                <a:lnTo>
                  <a:pt x="284" y="10"/>
                </a:lnTo>
                <a:lnTo>
                  <a:pt x="262" y="4"/>
                </a:lnTo>
                <a:lnTo>
                  <a:pt x="240" y="2"/>
                </a:lnTo>
                <a:lnTo>
                  <a:pt x="218" y="0"/>
                </a:lnTo>
                <a:lnTo>
                  <a:pt x="218" y="0"/>
                </a:lnTo>
                <a:close/>
                <a:moveTo>
                  <a:pt x="160" y="258"/>
                </a:moveTo>
                <a:lnTo>
                  <a:pt x="160" y="258"/>
                </a:lnTo>
                <a:lnTo>
                  <a:pt x="152" y="264"/>
                </a:lnTo>
                <a:lnTo>
                  <a:pt x="144" y="268"/>
                </a:lnTo>
                <a:lnTo>
                  <a:pt x="136" y="270"/>
                </a:lnTo>
                <a:lnTo>
                  <a:pt x="128" y="272"/>
                </a:lnTo>
                <a:lnTo>
                  <a:pt x="120" y="270"/>
                </a:lnTo>
                <a:lnTo>
                  <a:pt x="112" y="268"/>
                </a:lnTo>
                <a:lnTo>
                  <a:pt x="104" y="264"/>
                </a:lnTo>
                <a:lnTo>
                  <a:pt x="98" y="258"/>
                </a:lnTo>
                <a:lnTo>
                  <a:pt x="98" y="258"/>
                </a:lnTo>
                <a:lnTo>
                  <a:pt x="92" y="252"/>
                </a:lnTo>
                <a:lnTo>
                  <a:pt x="88" y="244"/>
                </a:lnTo>
                <a:lnTo>
                  <a:pt x="84" y="236"/>
                </a:lnTo>
                <a:lnTo>
                  <a:pt x="84" y="226"/>
                </a:lnTo>
                <a:lnTo>
                  <a:pt x="84" y="218"/>
                </a:lnTo>
                <a:lnTo>
                  <a:pt x="88" y="210"/>
                </a:lnTo>
                <a:lnTo>
                  <a:pt x="92" y="202"/>
                </a:lnTo>
                <a:lnTo>
                  <a:pt x="98" y="196"/>
                </a:lnTo>
                <a:lnTo>
                  <a:pt x="98" y="196"/>
                </a:lnTo>
                <a:lnTo>
                  <a:pt x="104" y="190"/>
                </a:lnTo>
                <a:lnTo>
                  <a:pt x="112" y="186"/>
                </a:lnTo>
                <a:lnTo>
                  <a:pt x="120" y="184"/>
                </a:lnTo>
                <a:lnTo>
                  <a:pt x="128" y="182"/>
                </a:lnTo>
                <a:lnTo>
                  <a:pt x="136" y="184"/>
                </a:lnTo>
                <a:lnTo>
                  <a:pt x="144" y="186"/>
                </a:lnTo>
                <a:lnTo>
                  <a:pt x="152" y="190"/>
                </a:lnTo>
                <a:lnTo>
                  <a:pt x="160" y="196"/>
                </a:lnTo>
                <a:lnTo>
                  <a:pt x="160" y="196"/>
                </a:lnTo>
                <a:lnTo>
                  <a:pt x="166" y="202"/>
                </a:lnTo>
                <a:lnTo>
                  <a:pt x="170" y="210"/>
                </a:lnTo>
                <a:lnTo>
                  <a:pt x="172" y="218"/>
                </a:lnTo>
                <a:lnTo>
                  <a:pt x="172" y="226"/>
                </a:lnTo>
                <a:lnTo>
                  <a:pt x="172" y="236"/>
                </a:lnTo>
                <a:lnTo>
                  <a:pt x="170" y="244"/>
                </a:lnTo>
                <a:lnTo>
                  <a:pt x="166" y="252"/>
                </a:lnTo>
                <a:lnTo>
                  <a:pt x="160" y="258"/>
                </a:lnTo>
                <a:lnTo>
                  <a:pt x="160" y="258"/>
                </a:lnTo>
                <a:close/>
                <a:moveTo>
                  <a:pt x="250" y="348"/>
                </a:moveTo>
                <a:lnTo>
                  <a:pt x="250" y="348"/>
                </a:lnTo>
                <a:lnTo>
                  <a:pt x="242" y="354"/>
                </a:lnTo>
                <a:lnTo>
                  <a:pt x="234" y="358"/>
                </a:lnTo>
                <a:lnTo>
                  <a:pt x="226" y="360"/>
                </a:lnTo>
                <a:lnTo>
                  <a:pt x="218" y="360"/>
                </a:lnTo>
                <a:lnTo>
                  <a:pt x="210" y="360"/>
                </a:lnTo>
                <a:lnTo>
                  <a:pt x="202" y="358"/>
                </a:lnTo>
                <a:lnTo>
                  <a:pt x="194" y="354"/>
                </a:lnTo>
                <a:lnTo>
                  <a:pt x="186" y="348"/>
                </a:lnTo>
                <a:lnTo>
                  <a:pt x="186" y="348"/>
                </a:lnTo>
                <a:lnTo>
                  <a:pt x="182" y="340"/>
                </a:lnTo>
                <a:lnTo>
                  <a:pt x="178" y="334"/>
                </a:lnTo>
                <a:lnTo>
                  <a:pt x="174" y="326"/>
                </a:lnTo>
                <a:lnTo>
                  <a:pt x="174" y="316"/>
                </a:lnTo>
                <a:lnTo>
                  <a:pt x="174" y="308"/>
                </a:lnTo>
                <a:lnTo>
                  <a:pt x="178" y="300"/>
                </a:lnTo>
                <a:lnTo>
                  <a:pt x="182" y="292"/>
                </a:lnTo>
                <a:lnTo>
                  <a:pt x="186" y="286"/>
                </a:lnTo>
                <a:lnTo>
                  <a:pt x="186" y="286"/>
                </a:lnTo>
                <a:lnTo>
                  <a:pt x="194" y="280"/>
                </a:lnTo>
                <a:lnTo>
                  <a:pt x="202" y="276"/>
                </a:lnTo>
                <a:lnTo>
                  <a:pt x="210" y="274"/>
                </a:lnTo>
                <a:lnTo>
                  <a:pt x="218" y="272"/>
                </a:lnTo>
                <a:lnTo>
                  <a:pt x="226" y="274"/>
                </a:lnTo>
                <a:lnTo>
                  <a:pt x="234" y="276"/>
                </a:lnTo>
                <a:lnTo>
                  <a:pt x="242" y="280"/>
                </a:lnTo>
                <a:lnTo>
                  <a:pt x="250" y="286"/>
                </a:lnTo>
                <a:lnTo>
                  <a:pt x="250" y="286"/>
                </a:lnTo>
                <a:lnTo>
                  <a:pt x="254" y="292"/>
                </a:lnTo>
                <a:lnTo>
                  <a:pt x="258" y="300"/>
                </a:lnTo>
                <a:lnTo>
                  <a:pt x="262" y="308"/>
                </a:lnTo>
                <a:lnTo>
                  <a:pt x="262" y="316"/>
                </a:lnTo>
                <a:lnTo>
                  <a:pt x="262" y="326"/>
                </a:lnTo>
                <a:lnTo>
                  <a:pt x="258" y="334"/>
                </a:lnTo>
                <a:lnTo>
                  <a:pt x="254" y="340"/>
                </a:lnTo>
                <a:lnTo>
                  <a:pt x="250" y="348"/>
                </a:lnTo>
                <a:lnTo>
                  <a:pt x="250" y="348"/>
                </a:lnTo>
                <a:close/>
                <a:moveTo>
                  <a:pt x="252" y="164"/>
                </a:moveTo>
                <a:lnTo>
                  <a:pt x="252" y="164"/>
                </a:lnTo>
                <a:lnTo>
                  <a:pt x="246" y="170"/>
                </a:lnTo>
                <a:lnTo>
                  <a:pt x="238" y="174"/>
                </a:lnTo>
                <a:lnTo>
                  <a:pt x="230" y="178"/>
                </a:lnTo>
                <a:lnTo>
                  <a:pt x="222" y="178"/>
                </a:lnTo>
                <a:lnTo>
                  <a:pt x="214" y="178"/>
                </a:lnTo>
                <a:lnTo>
                  <a:pt x="204" y="174"/>
                </a:lnTo>
                <a:lnTo>
                  <a:pt x="198" y="170"/>
                </a:lnTo>
                <a:lnTo>
                  <a:pt x="190" y="164"/>
                </a:lnTo>
                <a:lnTo>
                  <a:pt x="190" y="164"/>
                </a:lnTo>
                <a:lnTo>
                  <a:pt x="184" y="158"/>
                </a:lnTo>
                <a:lnTo>
                  <a:pt x="180" y="150"/>
                </a:lnTo>
                <a:lnTo>
                  <a:pt x="178" y="142"/>
                </a:lnTo>
                <a:lnTo>
                  <a:pt x="178" y="134"/>
                </a:lnTo>
                <a:lnTo>
                  <a:pt x="178" y="126"/>
                </a:lnTo>
                <a:lnTo>
                  <a:pt x="180" y="118"/>
                </a:lnTo>
                <a:lnTo>
                  <a:pt x="184" y="110"/>
                </a:lnTo>
                <a:lnTo>
                  <a:pt x="190" y="102"/>
                </a:lnTo>
                <a:lnTo>
                  <a:pt x="190" y="102"/>
                </a:lnTo>
                <a:lnTo>
                  <a:pt x="198" y="96"/>
                </a:lnTo>
                <a:lnTo>
                  <a:pt x="204" y="92"/>
                </a:lnTo>
                <a:lnTo>
                  <a:pt x="214" y="90"/>
                </a:lnTo>
                <a:lnTo>
                  <a:pt x="222" y="90"/>
                </a:lnTo>
                <a:lnTo>
                  <a:pt x="230" y="90"/>
                </a:lnTo>
                <a:lnTo>
                  <a:pt x="238" y="92"/>
                </a:lnTo>
                <a:lnTo>
                  <a:pt x="246" y="96"/>
                </a:lnTo>
                <a:lnTo>
                  <a:pt x="252" y="102"/>
                </a:lnTo>
                <a:lnTo>
                  <a:pt x="252" y="102"/>
                </a:lnTo>
                <a:lnTo>
                  <a:pt x="258" y="110"/>
                </a:lnTo>
                <a:lnTo>
                  <a:pt x="262" y="118"/>
                </a:lnTo>
                <a:lnTo>
                  <a:pt x="264" y="126"/>
                </a:lnTo>
                <a:lnTo>
                  <a:pt x="266" y="134"/>
                </a:lnTo>
                <a:lnTo>
                  <a:pt x="264" y="142"/>
                </a:lnTo>
                <a:lnTo>
                  <a:pt x="262" y="150"/>
                </a:lnTo>
                <a:lnTo>
                  <a:pt x="258" y="158"/>
                </a:lnTo>
                <a:lnTo>
                  <a:pt x="252" y="164"/>
                </a:lnTo>
                <a:lnTo>
                  <a:pt x="252" y="164"/>
                </a:lnTo>
                <a:close/>
                <a:moveTo>
                  <a:pt x="342" y="254"/>
                </a:moveTo>
                <a:lnTo>
                  <a:pt x="342" y="254"/>
                </a:lnTo>
                <a:lnTo>
                  <a:pt x="336" y="260"/>
                </a:lnTo>
                <a:lnTo>
                  <a:pt x="328" y="264"/>
                </a:lnTo>
                <a:lnTo>
                  <a:pt x="320" y="266"/>
                </a:lnTo>
                <a:lnTo>
                  <a:pt x="312" y="268"/>
                </a:lnTo>
                <a:lnTo>
                  <a:pt x="302" y="266"/>
                </a:lnTo>
                <a:lnTo>
                  <a:pt x="294" y="264"/>
                </a:lnTo>
                <a:lnTo>
                  <a:pt x="286" y="260"/>
                </a:lnTo>
                <a:lnTo>
                  <a:pt x="280" y="254"/>
                </a:lnTo>
                <a:lnTo>
                  <a:pt x="280" y="254"/>
                </a:lnTo>
                <a:lnTo>
                  <a:pt x="274" y="248"/>
                </a:lnTo>
                <a:lnTo>
                  <a:pt x="270" y="240"/>
                </a:lnTo>
                <a:lnTo>
                  <a:pt x="268" y="232"/>
                </a:lnTo>
                <a:lnTo>
                  <a:pt x="266" y="224"/>
                </a:lnTo>
                <a:lnTo>
                  <a:pt x="268" y="214"/>
                </a:lnTo>
                <a:lnTo>
                  <a:pt x="270" y="206"/>
                </a:lnTo>
                <a:lnTo>
                  <a:pt x="274" y="200"/>
                </a:lnTo>
                <a:lnTo>
                  <a:pt x="280" y="192"/>
                </a:lnTo>
                <a:lnTo>
                  <a:pt x="280" y="192"/>
                </a:lnTo>
                <a:lnTo>
                  <a:pt x="286" y="186"/>
                </a:lnTo>
                <a:lnTo>
                  <a:pt x="294" y="182"/>
                </a:lnTo>
                <a:lnTo>
                  <a:pt x="302" y="180"/>
                </a:lnTo>
                <a:lnTo>
                  <a:pt x="312" y="180"/>
                </a:lnTo>
                <a:lnTo>
                  <a:pt x="320" y="180"/>
                </a:lnTo>
                <a:lnTo>
                  <a:pt x="328" y="182"/>
                </a:lnTo>
                <a:lnTo>
                  <a:pt x="336" y="186"/>
                </a:lnTo>
                <a:lnTo>
                  <a:pt x="342" y="192"/>
                </a:lnTo>
                <a:lnTo>
                  <a:pt x="342" y="192"/>
                </a:lnTo>
                <a:lnTo>
                  <a:pt x="348" y="200"/>
                </a:lnTo>
                <a:lnTo>
                  <a:pt x="352" y="206"/>
                </a:lnTo>
                <a:lnTo>
                  <a:pt x="354" y="214"/>
                </a:lnTo>
                <a:lnTo>
                  <a:pt x="356" y="224"/>
                </a:lnTo>
                <a:lnTo>
                  <a:pt x="354" y="232"/>
                </a:lnTo>
                <a:lnTo>
                  <a:pt x="352" y="240"/>
                </a:lnTo>
                <a:lnTo>
                  <a:pt x="348" y="248"/>
                </a:lnTo>
                <a:lnTo>
                  <a:pt x="342" y="254"/>
                </a:lnTo>
                <a:lnTo>
                  <a:pt x="342" y="254"/>
                </a:lnTo>
                <a:close/>
              </a:path>
            </a:pathLst>
          </a:cu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1" name="Freeform 7"/>
          <p:cNvSpPr>
            <a:spLocks noEditPoints="1"/>
          </p:cNvSpPr>
          <p:nvPr userDrawn="1"/>
        </p:nvSpPr>
        <p:spPr bwMode="auto">
          <a:xfrm rot="1800000">
            <a:off x="7315231" y="4588696"/>
            <a:ext cx="434068" cy="432048"/>
          </a:xfrm>
          <a:custGeom>
            <a:avLst/>
            <a:gdLst/>
            <a:ahLst/>
            <a:cxnLst>
              <a:cxn ang="0">
                <a:pos x="172" y="4"/>
              </a:cxn>
              <a:cxn ang="0">
                <a:pos x="94" y="36"/>
              </a:cxn>
              <a:cxn ang="0">
                <a:pos x="36" y="94"/>
              </a:cxn>
              <a:cxn ang="0">
                <a:pos x="4" y="170"/>
              </a:cxn>
              <a:cxn ang="0">
                <a:pos x="0" y="236"/>
              </a:cxn>
              <a:cxn ang="0">
                <a:pos x="26" y="316"/>
              </a:cxn>
              <a:cxn ang="0">
                <a:pos x="78" y="380"/>
              </a:cxn>
              <a:cxn ang="0">
                <a:pos x="150" y="420"/>
              </a:cxn>
              <a:cxn ang="0">
                <a:pos x="214" y="428"/>
              </a:cxn>
              <a:cxn ang="0">
                <a:pos x="298" y="412"/>
              </a:cxn>
              <a:cxn ang="0">
                <a:pos x="366" y="366"/>
              </a:cxn>
              <a:cxn ang="0">
                <a:pos x="412" y="298"/>
              </a:cxn>
              <a:cxn ang="0">
                <a:pos x="430" y="214"/>
              </a:cxn>
              <a:cxn ang="0">
                <a:pos x="420" y="150"/>
              </a:cxn>
              <a:cxn ang="0">
                <a:pos x="380" y="78"/>
              </a:cxn>
              <a:cxn ang="0">
                <a:pos x="316" y="26"/>
              </a:cxn>
              <a:cxn ang="0">
                <a:pos x="236" y="0"/>
              </a:cxn>
              <a:cxn ang="0">
                <a:pos x="156" y="254"/>
              </a:cxn>
              <a:cxn ang="0">
                <a:pos x="124" y="268"/>
              </a:cxn>
              <a:cxn ang="0">
                <a:pos x="94" y="254"/>
              </a:cxn>
              <a:cxn ang="0">
                <a:pos x="80" y="232"/>
              </a:cxn>
              <a:cxn ang="0">
                <a:pos x="88" y="198"/>
              </a:cxn>
              <a:cxn ang="0">
                <a:pos x="108" y="182"/>
              </a:cxn>
              <a:cxn ang="0">
                <a:pos x="140" y="182"/>
              </a:cxn>
              <a:cxn ang="0">
                <a:pos x="162" y="198"/>
              </a:cxn>
              <a:cxn ang="0">
                <a:pos x="168" y="232"/>
              </a:cxn>
              <a:cxn ang="0">
                <a:pos x="156" y="254"/>
              </a:cxn>
              <a:cxn ang="0">
                <a:pos x="230" y="354"/>
              </a:cxn>
              <a:cxn ang="0">
                <a:pos x="198" y="354"/>
              </a:cxn>
              <a:cxn ang="0">
                <a:pos x="178" y="336"/>
              </a:cxn>
              <a:cxn ang="0">
                <a:pos x="170" y="304"/>
              </a:cxn>
              <a:cxn ang="0">
                <a:pos x="182" y="282"/>
              </a:cxn>
              <a:cxn ang="0">
                <a:pos x="214" y="268"/>
              </a:cxn>
              <a:cxn ang="0">
                <a:pos x="246" y="282"/>
              </a:cxn>
              <a:cxn ang="0">
                <a:pos x="258" y="304"/>
              </a:cxn>
              <a:cxn ang="0">
                <a:pos x="250" y="336"/>
              </a:cxn>
              <a:cxn ang="0">
                <a:pos x="248" y="160"/>
              </a:cxn>
              <a:cxn ang="0">
                <a:pos x="218" y="174"/>
              </a:cxn>
              <a:cxn ang="0">
                <a:pos x="186" y="160"/>
              </a:cxn>
              <a:cxn ang="0">
                <a:pos x="174" y="138"/>
              </a:cxn>
              <a:cxn ang="0">
                <a:pos x="180" y="106"/>
              </a:cxn>
              <a:cxn ang="0">
                <a:pos x="200" y="88"/>
              </a:cxn>
              <a:cxn ang="0">
                <a:pos x="234" y="88"/>
              </a:cxn>
              <a:cxn ang="0">
                <a:pos x="254" y="106"/>
              </a:cxn>
              <a:cxn ang="0">
                <a:pos x="260" y="138"/>
              </a:cxn>
              <a:cxn ang="0">
                <a:pos x="248" y="160"/>
              </a:cxn>
              <a:cxn ang="0">
                <a:pos x="324" y="260"/>
              </a:cxn>
              <a:cxn ang="0">
                <a:pos x="290" y="260"/>
              </a:cxn>
              <a:cxn ang="0">
                <a:pos x="270" y="244"/>
              </a:cxn>
              <a:cxn ang="0">
                <a:pos x="264" y="210"/>
              </a:cxn>
              <a:cxn ang="0">
                <a:pos x="276" y="188"/>
              </a:cxn>
              <a:cxn ang="0">
                <a:pos x="308" y="176"/>
              </a:cxn>
              <a:cxn ang="0">
                <a:pos x="338" y="188"/>
              </a:cxn>
              <a:cxn ang="0">
                <a:pos x="350" y="210"/>
              </a:cxn>
              <a:cxn ang="0">
                <a:pos x="344" y="244"/>
              </a:cxn>
            </a:cxnLst>
            <a:rect l="0" t="0" r="r" b="b"/>
            <a:pathLst>
              <a:path w="430" h="428">
                <a:moveTo>
                  <a:pt x="214" y="0"/>
                </a:moveTo>
                <a:lnTo>
                  <a:pt x="214" y="0"/>
                </a:lnTo>
                <a:lnTo>
                  <a:pt x="192" y="0"/>
                </a:lnTo>
                <a:lnTo>
                  <a:pt x="172" y="4"/>
                </a:lnTo>
                <a:lnTo>
                  <a:pt x="150" y="8"/>
                </a:lnTo>
                <a:lnTo>
                  <a:pt x="130" y="16"/>
                </a:lnTo>
                <a:lnTo>
                  <a:pt x="112" y="26"/>
                </a:lnTo>
                <a:lnTo>
                  <a:pt x="94" y="36"/>
                </a:lnTo>
                <a:lnTo>
                  <a:pt x="78" y="48"/>
                </a:lnTo>
                <a:lnTo>
                  <a:pt x="62" y="62"/>
                </a:lnTo>
                <a:lnTo>
                  <a:pt x="48" y="78"/>
                </a:lnTo>
                <a:lnTo>
                  <a:pt x="36" y="94"/>
                </a:lnTo>
                <a:lnTo>
                  <a:pt x="26" y="112"/>
                </a:lnTo>
                <a:lnTo>
                  <a:pt x="16" y="130"/>
                </a:lnTo>
                <a:lnTo>
                  <a:pt x="10" y="150"/>
                </a:lnTo>
                <a:lnTo>
                  <a:pt x="4" y="170"/>
                </a:lnTo>
                <a:lnTo>
                  <a:pt x="0" y="192"/>
                </a:lnTo>
                <a:lnTo>
                  <a:pt x="0" y="214"/>
                </a:lnTo>
                <a:lnTo>
                  <a:pt x="0" y="214"/>
                </a:lnTo>
                <a:lnTo>
                  <a:pt x="0" y="236"/>
                </a:lnTo>
                <a:lnTo>
                  <a:pt x="4" y="258"/>
                </a:lnTo>
                <a:lnTo>
                  <a:pt x="10" y="278"/>
                </a:lnTo>
                <a:lnTo>
                  <a:pt x="16" y="298"/>
                </a:lnTo>
                <a:lnTo>
                  <a:pt x="26" y="316"/>
                </a:lnTo>
                <a:lnTo>
                  <a:pt x="36" y="334"/>
                </a:lnTo>
                <a:lnTo>
                  <a:pt x="48" y="350"/>
                </a:lnTo>
                <a:lnTo>
                  <a:pt x="62" y="366"/>
                </a:lnTo>
                <a:lnTo>
                  <a:pt x="78" y="380"/>
                </a:lnTo>
                <a:lnTo>
                  <a:pt x="94" y="392"/>
                </a:lnTo>
                <a:lnTo>
                  <a:pt x="112" y="404"/>
                </a:lnTo>
                <a:lnTo>
                  <a:pt x="130" y="412"/>
                </a:lnTo>
                <a:lnTo>
                  <a:pt x="150" y="420"/>
                </a:lnTo>
                <a:lnTo>
                  <a:pt x="172" y="424"/>
                </a:lnTo>
                <a:lnTo>
                  <a:pt x="192" y="428"/>
                </a:lnTo>
                <a:lnTo>
                  <a:pt x="214" y="428"/>
                </a:lnTo>
                <a:lnTo>
                  <a:pt x="214" y="428"/>
                </a:lnTo>
                <a:lnTo>
                  <a:pt x="236" y="428"/>
                </a:lnTo>
                <a:lnTo>
                  <a:pt x="258" y="424"/>
                </a:lnTo>
                <a:lnTo>
                  <a:pt x="278" y="420"/>
                </a:lnTo>
                <a:lnTo>
                  <a:pt x="298" y="412"/>
                </a:lnTo>
                <a:lnTo>
                  <a:pt x="316" y="404"/>
                </a:lnTo>
                <a:lnTo>
                  <a:pt x="334" y="392"/>
                </a:lnTo>
                <a:lnTo>
                  <a:pt x="352" y="380"/>
                </a:lnTo>
                <a:lnTo>
                  <a:pt x="366" y="366"/>
                </a:lnTo>
                <a:lnTo>
                  <a:pt x="380" y="350"/>
                </a:lnTo>
                <a:lnTo>
                  <a:pt x="392" y="334"/>
                </a:lnTo>
                <a:lnTo>
                  <a:pt x="404" y="316"/>
                </a:lnTo>
                <a:lnTo>
                  <a:pt x="412" y="298"/>
                </a:lnTo>
                <a:lnTo>
                  <a:pt x="420" y="278"/>
                </a:lnTo>
                <a:lnTo>
                  <a:pt x="424" y="258"/>
                </a:lnTo>
                <a:lnTo>
                  <a:pt x="428" y="236"/>
                </a:lnTo>
                <a:lnTo>
                  <a:pt x="430" y="214"/>
                </a:lnTo>
                <a:lnTo>
                  <a:pt x="430" y="214"/>
                </a:lnTo>
                <a:lnTo>
                  <a:pt x="428" y="192"/>
                </a:lnTo>
                <a:lnTo>
                  <a:pt x="424" y="170"/>
                </a:lnTo>
                <a:lnTo>
                  <a:pt x="420" y="150"/>
                </a:lnTo>
                <a:lnTo>
                  <a:pt x="412" y="130"/>
                </a:lnTo>
                <a:lnTo>
                  <a:pt x="404" y="112"/>
                </a:lnTo>
                <a:lnTo>
                  <a:pt x="392" y="94"/>
                </a:lnTo>
                <a:lnTo>
                  <a:pt x="380" y="78"/>
                </a:lnTo>
                <a:lnTo>
                  <a:pt x="366" y="62"/>
                </a:lnTo>
                <a:lnTo>
                  <a:pt x="352" y="48"/>
                </a:lnTo>
                <a:lnTo>
                  <a:pt x="334" y="36"/>
                </a:lnTo>
                <a:lnTo>
                  <a:pt x="316" y="26"/>
                </a:lnTo>
                <a:lnTo>
                  <a:pt x="298" y="16"/>
                </a:lnTo>
                <a:lnTo>
                  <a:pt x="278" y="8"/>
                </a:lnTo>
                <a:lnTo>
                  <a:pt x="258" y="4"/>
                </a:lnTo>
                <a:lnTo>
                  <a:pt x="236" y="0"/>
                </a:lnTo>
                <a:lnTo>
                  <a:pt x="214" y="0"/>
                </a:lnTo>
                <a:lnTo>
                  <a:pt x="214" y="0"/>
                </a:lnTo>
                <a:close/>
                <a:moveTo>
                  <a:pt x="156" y="254"/>
                </a:moveTo>
                <a:lnTo>
                  <a:pt x="156" y="254"/>
                </a:lnTo>
                <a:lnTo>
                  <a:pt x="148" y="260"/>
                </a:lnTo>
                <a:lnTo>
                  <a:pt x="140" y="264"/>
                </a:lnTo>
                <a:lnTo>
                  <a:pt x="132" y="266"/>
                </a:lnTo>
                <a:lnTo>
                  <a:pt x="124" y="268"/>
                </a:lnTo>
                <a:lnTo>
                  <a:pt x="116" y="266"/>
                </a:lnTo>
                <a:lnTo>
                  <a:pt x="108" y="264"/>
                </a:lnTo>
                <a:lnTo>
                  <a:pt x="100" y="260"/>
                </a:lnTo>
                <a:lnTo>
                  <a:pt x="94" y="254"/>
                </a:lnTo>
                <a:lnTo>
                  <a:pt x="94" y="254"/>
                </a:lnTo>
                <a:lnTo>
                  <a:pt x="88" y="248"/>
                </a:lnTo>
                <a:lnTo>
                  <a:pt x="84" y="240"/>
                </a:lnTo>
                <a:lnTo>
                  <a:pt x="80" y="232"/>
                </a:lnTo>
                <a:lnTo>
                  <a:pt x="80" y="222"/>
                </a:lnTo>
                <a:lnTo>
                  <a:pt x="80" y="214"/>
                </a:lnTo>
                <a:lnTo>
                  <a:pt x="84" y="206"/>
                </a:lnTo>
                <a:lnTo>
                  <a:pt x="88" y="198"/>
                </a:lnTo>
                <a:lnTo>
                  <a:pt x="94" y="192"/>
                </a:lnTo>
                <a:lnTo>
                  <a:pt x="94" y="192"/>
                </a:lnTo>
                <a:lnTo>
                  <a:pt x="100" y="186"/>
                </a:lnTo>
                <a:lnTo>
                  <a:pt x="108" y="182"/>
                </a:lnTo>
                <a:lnTo>
                  <a:pt x="116" y="180"/>
                </a:lnTo>
                <a:lnTo>
                  <a:pt x="124" y="178"/>
                </a:lnTo>
                <a:lnTo>
                  <a:pt x="132" y="180"/>
                </a:lnTo>
                <a:lnTo>
                  <a:pt x="140" y="182"/>
                </a:lnTo>
                <a:lnTo>
                  <a:pt x="148" y="186"/>
                </a:lnTo>
                <a:lnTo>
                  <a:pt x="156" y="192"/>
                </a:lnTo>
                <a:lnTo>
                  <a:pt x="156" y="192"/>
                </a:lnTo>
                <a:lnTo>
                  <a:pt x="162" y="198"/>
                </a:lnTo>
                <a:lnTo>
                  <a:pt x="166" y="206"/>
                </a:lnTo>
                <a:lnTo>
                  <a:pt x="168" y="214"/>
                </a:lnTo>
                <a:lnTo>
                  <a:pt x="168" y="222"/>
                </a:lnTo>
                <a:lnTo>
                  <a:pt x="168" y="232"/>
                </a:lnTo>
                <a:lnTo>
                  <a:pt x="166" y="240"/>
                </a:lnTo>
                <a:lnTo>
                  <a:pt x="162" y="248"/>
                </a:lnTo>
                <a:lnTo>
                  <a:pt x="156" y="254"/>
                </a:lnTo>
                <a:lnTo>
                  <a:pt x="156" y="254"/>
                </a:lnTo>
                <a:close/>
                <a:moveTo>
                  <a:pt x="246" y="344"/>
                </a:moveTo>
                <a:lnTo>
                  <a:pt x="246" y="344"/>
                </a:lnTo>
                <a:lnTo>
                  <a:pt x="238" y="350"/>
                </a:lnTo>
                <a:lnTo>
                  <a:pt x="230" y="354"/>
                </a:lnTo>
                <a:lnTo>
                  <a:pt x="222" y="356"/>
                </a:lnTo>
                <a:lnTo>
                  <a:pt x="214" y="356"/>
                </a:lnTo>
                <a:lnTo>
                  <a:pt x="206" y="356"/>
                </a:lnTo>
                <a:lnTo>
                  <a:pt x="198" y="354"/>
                </a:lnTo>
                <a:lnTo>
                  <a:pt x="190" y="350"/>
                </a:lnTo>
                <a:lnTo>
                  <a:pt x="182" y="344"/>
                </a:lnTo>
                <a:lnTo>
                  <a:pt x="182" y="344"/>
                </a:lnTo>
                <a:lnTo>
                  <a:pt x="178" y="336"/>
                </a:lnTo>
                <a:lnTo>
                  <a:pt x="174" y="330"/>
                </a:lnTo>
                <a:lnTo>
                  <a:pt x="170" y="322"/>
                </a:lnTo>
                <a:lnTo>
                  <a:pt x="170" y="312"/>
                </a:lnTo>
                <a:lnTo>
                  <a:pt x="170" y="304"/>
                </a:lnTo>
                <a:lnTo>
                  <a:pt x="174" y="296"/>
                </a:lnTo>
                <a:lnTo>
                  <a:pt x="178" y="288"/>
                </a:lnTo>
                <a:lnTo>
                  <a:pt x="182" y="282"/>
                </a:lnTo>
                <a:lnTo>
                  <a:pt x="182" y="282"/>
                </a:lnTo>
                <a:lnTo>
                  <a:pt x="190" y="276"/>
                </a:lnTo>
                <a:lnTo>
                  <a:pt x="198" y="272"/>
                </a:lnTo>
                <a:lnTo>
                  <a:pt x="206" y="270"/>
                </a:lnTo>
                <a:lnTo>
                  <a:pt x="214" y="268"/>
                </a:lnTo>
                <a:lnTo>
                  <a:pt x="222" y="270"/>
                </a:lnTo>
                <a:lnTo>
                  <a:pt x="230" y="272"/>
                </a:lnTo>
                <a:lnTo>
                  <a:pt x="238" y="276"/>
                </a:lnTo>
                <a:lnTo>
                  <a:pt x="246" y="282"/>
                </a:lnTo>
                <a:lnTo>
                  <a:pt x="246" y="282"/>
                </a:lnTo>
                <a:lnTo>
                  <a:pt x="250" y="288"/>
                </a:lnTo>
                <a:lnTo>
                  <a:pt x="254" y="296"/>
                </a:lnTo>
                <a:lnTo>
                  <a:pt x="258" y="304"/>
                </a:lnTo>
                <a:lnTo>
                  <a:pt x="258" y="312"/>
                </a:lnTo>
                <a:lnTo>
                  <a:pt x="258" y="322"/>
                </a:lnTo>
                <a:lnTo>
                  <a:pt x="254" y="330"/>
                </a:lnTo>
                <a:lnTo>
                  <a:pt x="250" y="336"/>
                </a:lnTo>
                <a:lnTo>
                  <a:pt x="246" y="344"/>
                </a:lnTo>
                <a:lnTo>
                  <a:pt x="246" y="344"/>
                </a:lnTo>
                <a:close/>
                <a:moveTo>
                  <a:pt x="248" y="160"/>
                </a:moveTo>
                <a:lnTo>
                  <a:pt x="248" y="160"/>
                </a:lnTo>
                <a:lnTo>
                  <a:pt x="242" y="166"/>
                </a:lnTo>
                <a:lnTo>
                  <a:pt x="234" y="170"/>
                </a:lnTo>
                <a:lnTo>
                  <a:pt x="226" y="174"/>
                </a:lnTo>
                <a:lnTo>
                  <a:pt x="218" y="174"/>
                </a:lnTo>
                <a:lnTo>
                  <a:pt x="210" y="174"/>
                </a:lnTo>
                <a:lnTo>
                  <a:pt x="200" y="170"/>
                </a:lnTo>
                <a:lnTo>
                  <a:pt x="194" y="166"/>
                </a:lnTo>
                <a:lnTo>
                  <a:pt x="186" y="160"/>
                </a:lnTo>
                <a:lnTo>
                  <a:pt x="186" y="160"/>
                </a:lnTo>
                <a:lnTo>
                  <a:pt x="180" y="154"/>
                </a:lnTo>
                <a:lnTo>
                  <a:pt x="176" y="146"/>
                </a:lnTo>
                <a:lnTo>
                  <a:pt x="174" y="138"/>
                </a:lnTo>
                <a:lnTo>
                  <a:pt x="174" y="130"/>
                </a:lnTo>
                <a:lnTo>
                  <a:pt x="174" y="122"/>
                </a:lnTo>
                <a:lnTo>
                  <a:pt x="176" y="114"/>
                </a:lnTo>
                <a:lnTo>
                  <a:pt x="180" y="106"/>
                </a:lnTo>
                <a:lnTo>
                  <a:pt x="186" y="98"/>
                </a:lnTo>
                <a:lnTo>
                  <a:pt x="186" y="98"/>
                </a:lnTo>
                <a:lnTo>
                  <a:pt x="194" y="92"/>
                </a:lnTo>
                <a:lnTo>
                  <a:pt x="200" y="88"/>
                </a:lnTo>
                <a:lnTo>
                  <a:pt x="210" y="86"/>
                </a:lnTo>
                <a:lnTo>
                  <a:pt x="218" y="86"/>
                </a:lnTo>
                <a:lnTo>
                  <a:pt x="226" y="86"/>
                </a:lnTo>
                <a:lnTo>
                  <a:pt x="234" y="88"/>
                </a:lnTo>
                <a:lnTo>
                  <a:pt x="242" y="92"/>
                </a:lnTo>
                <a:lnTo>
                  <a:pt x="248" y="98"/>
                </a:lnTo>
                <a:lnTo>
                  <a:pt x="248" y="98"/>
                </a:lnTo>
                <a:lnTo>
                  <a:pt x="254" y="106"/>
                </a:lnTo>
                <a:lnTo>
                  <a:pt x="258" y="114"/>
                </a:lnTo>
                <a:lnTo>
                  <a:pt x="260" y="122"/>
                </a:lnTo>
                <a:lnTo>
                  <a:pt x="262" y="130"/>
                </a:lnTo>
                <a:lnTo>
                  <a:pt x="260" y="138"/>
                </a:lnTo>
                <a:lnTo>
                  <a:pt x="258" y="146"/>
                </a:lnTo>
                <a:lnTo>
                  <a:pt x="254" y="154"/>
                </a:lnTo>
                <a:lnTo>
                  <a:pt x="248" y="160"/>
                </a:lnTo>
                <a:lnTo>
                  <a:pt x="248" y="160"/>
                </a:lnTo>
                <a:close/>
                <a:moveTo>
                  <a:pt x="338" y="250"/>
                </a:moveTo>
                <a:lnTo>
                  <a:pt x="338" y="250"/>
                </a:lnTo>
                <a:lnTo>
                  <a:pt x="332" y="256"/>
                </a:lnTo>
                <a:lnTo>
                  <a:pt x="324" y="260"/>
                </a:lnTo>
                <a:lnTo>
                  <a:pt x="316" y="262"/>
                </a:lnTo>
                <a:lnTo>
                  <a:pt x="308" y="264"/>
                </a:lnTo>
                <a:lnTo>
                  <a:pt x="298" y="262"/>
                </a:lnTo>
                <a:lnTo>
                  <a:pt x="290" y="260"/>
                </a:lnTo>
                <a:lnTo>
                  <a:pt x="282" y="256"/>
                </a:lnTo>
                <a:lnTo>
                  <a:pt x="276" y="250"/>
                </a:lnTo>
                <a:lnTo>
                  <a:pt x="276" y="250"/>
                </a:lnTo>
                <a:lnTo>
                  <a:pt x="270" y="244"/>
                </a:lnTo>
                <a:lnTo>
                  <a:pt x="266" y="236"/>
                </a:lnTo>
                <a:lnTo>
                  <a:pt x="264" y="228"/>
                </a:lnTo>
                <a:lnTo>
                  <a:pt x="262" y="220"/>
                </a:lnTo>
                <a:lnTo>
                  <a:pt x="264" y="210"/>
                </a:lnTo>
                <a:lnTo>
                  <a:pt x="266" y="202"/>
                </a:lnTo>
                <a:lnTo>
                  <a:pt x="270" y="196"/>
                </a:lnTo>
                <a:lnTo>
                  <a:pt x="276" y="188"/>
                </a:lnTo>
                <a:lnTo>
                  <a:pt x="276" y="188"/>
                </a:lnTo>
                <a:lnTo>
                  <a:pt x="282" y="182"/>
                </a:lnTo>
                <a:lnTo>
                  <a:pt x="290" y="178"/>
                </a:lnTo>
                <a:lnTo>
                  <a:pt x="298" y="176"/>
                </a:lnTo>
                <a:lnTo>
                  <a:pt x="308" y="176"/>
                </a:lnTo>
                <a:lnTo>
                  <a:pt x="316" y="176"/>
                </a:lnTo>
                <a:lnTo>
                  <a:pt x="324" y="178"/>
                </a:lnTo>
                <a:lnTo>
                  <a:pt x="332" y="182"/>
                </a:lnTo>
                <a:lnTo>
                  <a:pt x="338" y="188"/>
                </a:lnTo>
                <a:lnTo>
                  <a:pt x="338" y="188"/>
                </a:lnTo>
                <a:lnTo>
                  <a:pt x="344" y="196"/>
                </a:lnTo>
                <a:lnTo>
                  <a:pt x="348" y="202"/>
                </a:lnTo>
                <a:lnTo>
                  <a:pt x="350" y="210"/>
                </a:lnTo>
                <a:lnTo>
                  <a:pt x="352" y="220"/>
                </a:lnTo>
                <a:lnTo>
                  <a:pt x="350" y="228"/>
                </a:lnTo>
                <a:lnTo>
                  <a:pt x="348" y="236"/>
                </a:lnTo>
                <a:lnTo>
                  <a:pt x="344" y="244"/>
                </a:lnTo>
                <a:lnTo>
                  <a:pt x="338" y="250"/>
                </a:lnTo>
                <a:lnTo>
                  <a:pt x="338" y="250"/>
                </a:lnTo>
                <a:close/>
              </a:path>
            </a:pathLst>
          </a:cu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의류_가죽.png"/>
          <p:cNvPicPr>
            <a:picLocks noChangeAspect="1"/>
          </p:cNvPicPr>
          <p:nvPr userDrawn="1"/>
        </p:nvPicPr>
        <p:blipFill>
          <a:blip r:embed="rId2" cstate="print"/>
          <a:srcRect b="28918"/>
          <a:stretch>
            <a:fillRect/>
          </a:stretch>
        </p:blipFill>
        <p:spPr>
          <a:xfrm rot="10800000">
            <a:off x="377" y="0"/>
            <a:ext cx="9143245" cy="108320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08269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576321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9" name="그림 8" descr="가죽라벨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2355365" y="1268760"/>
            <a:ext cx="4433272" cy="3117144"/>
          </a:xfrm>
          <a:prstGeom prst="rect">
            <a:avLst/>
          </a:prstGeom>
        </p:spPr>
      </p:pic>
      <p:sp>
        <p:nvSpPr>
          <p:cNvPr id="10" name="제목 1"/>
          <p:cNvSpPr>
            <a:spLocks noGrp="1"/>
          </p:cNvSpPr>
          <p:nvPr>
            <p:ph type="ctrTitle" hasCustomPrompt="1"/>
          </p:nvPr>
        </p:nvSpPr>
        <p:spPr>
          <a:xfrm>
            <a:off x="2061264" y="2121213"/>
            <a:ext cx="5021473" cy="85254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3800" b="1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061264" y="1988840"/>
            <a:ext cx="5021473" cy="31239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1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2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061264" y="2877297"/>
            <a:ext cx="5021473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13" name="그림 12" descr="의류_가죽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377" y="5334126"/>
            <a:ext cx="9143245" cy="1523874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accent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56%26v_flag%3d0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13" Type="http://schemas.openxmlformats.org/officeDocument/2006/relationships/hyperlink" Target="http://www.bizforms.co.kr/bms/check.asp?code=bs3217338750418&amp;go_url=http%3a%2f%2fpowerpoint.bizforms.co.kr%2fform_view%2fview.asp%3fnumber%3d43163%26v_flag%3d1" TargetMode="External"/><Relationship Id="rId18" Type="http://schemas.openxmlformats.org/officeDocument/2006/relationships/image" Target="../media/image22.gif"/><Relationship Id="rId3" Type="http://schemas.openxmlformats.org/officeDocument/2006/relationships/hyperlink" Target="http://www.bizforms.co.kr/bms/check.asp?code=bs3217338750418&amp;go_url=http%3a%2f%2fpowerpoint.bizforms.co.kr%2fform_view%2fview.asp%3fnumber%3d186250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90%26v_flag%3d0" TargetMode="External"/><Relationship Id="rId12" Type="http://schemas.openxmlformats.org/officeDocument/2006/relationships/image" Target="../media/image19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4.jpg"/><Relationship Id="rId16" Type="http://schemas.openxmlformats.org/officeDocument/2006/relationships/image" Target="../media/image21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43160%26v_flag%3d1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8.gif"/><Relationship Id="rId4" Type="http://schemas.openxmlformats.org/officeDocument/2006/relationships/image" Target="../media/image15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0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izforms.co.kr/bms/check.asp?code=bs3217338750418&amp;go_url=http%3a%2f%2fpowerpoint.bizforms.co.kr%2fform_view%2fview.asp%3fnumber%3d186567%26v_flag%3d0" TargetMode="External"/><Relationship Id="rId13" Type="http://schemas.openxmlformats.org/officeDocument/2006/relationships/image" Target="../media/image27.gif"/><Relationship Id="rId18" Type="http://schemas.openxmlformats.org/officeDocument/2006/relationships/image" Target="../media/image30.gif"/><Relationship Id="rId3" Type="http://schemas.openxmlformats.org/officeDocument/2006/relationships/hyperlink" Target="http://www.bizforms.co.kr/bms/check.asp?code=bs3217338750418&amp;go_url=http%3a%2f%2fpowerpoint.bizforms.co.kr%2fform_view%2fview.asp%3fnumber%3d186113%26v_flag%3d0" TargetMode="External"/><Relationship Id="rId7" Type="http://schemas.openxmlformats.org/officeDocument/2006/relationships/image" Target="../media/image24.gif"/><Relationship Id="rId12" Type="http://schemas.openxmlformats.org/officeDocument/2006/relationships/hyperlink" Target="http://www.bizforms.co.kr/bms/check.asp?code=bs3217338750418&amp;go_url=http%3a%2f%2fpowerpoint.bizforms.co.kr%2fform_view%2fview.asp%3fnumber%3d186469%26v_flag%3d0" TargetMode="External"/><Relationship Id="rId17" Type="http://schemas.openxmlformats.org/officeDocument/2006/relationships/image" Target="../media/image29.gif"/><Relationship Id="rId2" Type="http://schemas.openxmlformats.org/officeDocument/2006/relationships/image" Target="../media/image14.jpg"/><Relationship Id="rId16" Type="http://schemas.openxmlformats.org/officeDocument/2006/relationships/hyperlink" Target="http://www.bizforms.co.kr/bms/check.asp?code=bs3217338750418&amp;go_url=http%3a%2f%2fpowerpoint.bizforms.co.kr%2fform_view%2fview.asp%3fnumber%3d186467%26v_flag%3d0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bizforms.co.kr/bms/check.asp?code=bs3217338750418&amp;go_url=http%3a%2f%2fpowerpoint.bizforms.co.kr%2fform_view%2fview.asp%3fnumber%3d186569%26v_flag%3d0" TargetMode="External"/><Relationship Id="rId11" Type="http://schemas.openxmlformats.org/officeDocument/2006/relationships/image" Target="../media/image26.gif"/><Relationship Id="rId5" Type="http://schemas.openxmlformats.org/officeDocument/2006/relationships/image" Target="../media/image23.gif"/><Relationship Id="rId15" Type="http://schemas.openxmlformats.org/officeDocument/2006/relationships/image" Target="../media/image28.gif"/><Relationship Id="rId10" Type="http://schemas.openxmlformats.org/officeDocument/2006/relationships/hyperlink" Target="http://www.bizforms.co.kr/bms/check.asp?code=bs3217338750418&amp;go_url=http%3a%2f%2fpowerpoint.bizforms.co.kr%2fform_view%2fview.asp%3fnumber%3d186468%26v_flag%3d0" TargetMode="External"/><Relationship Id="rId4" Type="http://schemas.openxmlformats.org/officeDocument/2006/relationships/hyperlink" Target="http://www.bizforms.co.kr/bms/check.asp?code=bs3217338750418&amp;go_url=http%3a%2f%2fpowerpoint.bizforms.co.kr%2fform_view%2fview.asp%3fnumber%3d186568%26v_flag%3d0" TargetMode="External"/><Relationship Id="rId9" Type="http://schemas.openxmlformats.org/officeDocument/2006/relationships/image" Target="../media/image25.gif"/><Relationship Id="rId14" Type="http://schemas.openxmlformats.org/officeDocument/2006/relationships/hyperlink" Target="http://www.bizforms.co.kr/bms/check.asp?code=bs3217338750418&amp;go_url=http%3a%2f%2fpowerpoint.bizforms.co.kr%2fform_view%2fview.asp%3fnumber%3d186532%26v_flag%3d0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6C9DB8BE-07A4-4F17-BD70-91B6904EC0EC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CB5FCDC5-6329-4E76-BD86-A18D145CF88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D1F2C74C-B8FC-44F7-8CF6-2985BCA055CB}"/>
              </a:ext>
            </a:extLst>
          </p:cNvPr>
          <p:cNvSpPr/>
          <p:nvPr/>
        </p:nvSpPr>
        <p:spPr>
          <a:xfrm>
            <a:off x="551623" y="4435822"/>
            <a:ext cx="229742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22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3961AE73-1B11-41AC-BB97-4CB64E6AC55D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9441AB9-F3A7-49DD-9F42-2A53A25ACA82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http://www.bizforms.co.kr/bms/check.asp?code=bs3217338750418&amp;go_url=http%3a%2f%2fpowerpoint.bizforms.co.kr%2fform_view%2fview.asp%3fnumber%3d105656%26v_flag%3d0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7FC45EC-1E90-4FE5-B326-20453F036C65}"/>
              </a:ext>
            </a:extLst>
          </p:cNvPr>
          <p:cNvSpPr/>
          <p:nvPr/>
        </p:nvSpPr>
        <p:spPr>
          <a:xfrm>
            <a:off x="551623" y="3986545"/>
            <a:ext cx="2661306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쇼핑몰 제안서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영업마케팅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19F81DD-CAD1-4856-A8F3-1D7ABB62003D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9FDEE413-A4C7-4A4D-BDA6-76F49C16A4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663" y="908720"/>
            <a:ext cx="3901778" cy="509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912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1-3 </a:t>
            </a:r>
            <a:r>
              <a:rPr lang="ko-KR" altLang="en-US" dirty="0"/>
              <a:t>사업영역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사업영역을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1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5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1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0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1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2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06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3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4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58" name="자유형 57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59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5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6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사업영역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57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82357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자사가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진행 중에 있는 서비스 및 사업 영역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에 대한 대략적인 내용들을 기재합니다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자사가 어떤 사업을 통해 수익을 창출하고 있는지를 한눈에 알아볼 수 있도록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도식화 하고 대표적인 서비스를 나열하는 방법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으로 간단히 표현할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593725" y="1631937"/>
            <a:ext cx="2406650" cy="440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593725" y="1631937"/>
            <a:ext cx="240665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6" name="Rectangle 7"/>
          <p:cNvSpPr>
            <a:spLocks noChangeArrowheads="1"/>
          </p:cNvSpPr>
          <p:nvPr/>
        </p:nvSpPr>
        <p:spPr bwMode="auto">
          <a:xfrm>
            <a:off x="706438" y="1571612"/>
            <a:ext cx="2181225" cy="4095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993946" y="1628762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0" name="Rectangle 112"/>
          <p:cNvSpPr>
            <a:spLocks noChangeArrowheads="1"/>
          </p:cNvSpPr>
          <p:nvPr/>
        </p:nvSpPr>
        <p:spPr bwMode="auto">
          <a:xfrm>
            <a:off x="3368675" y="1631937"/>
            <a:ext cx="2406650" cy="440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" name="Rectangle 113"/>
          <p:cNvSpPr>
            <a:spLocks noChangeArrowheads="1"/>
          </p:cNvSpPr>
          <p:nvPr/>
        </p:nvSpPr>
        <p:spPr bwMode="auto">
          <a:xfrm>
            <a:off x="3368675" y="1631937"/>
            <a:ext cx="240665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2" name="Rectangle 114"/>
          <p:cNvSpPr>
            <a:spLocks noChangeArrowheads="1"/>
          </p:cNvSpPr>
          <p:nvPr/>
        </p:nvSpPr>
        <p:spPr bwMode="auto">
          <a:xfrm>
            <a:off x="3479800" y="1571612"/>
            <a:ext cx="2184400" cy="4095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6" name="Rectangle 217"/>
          <p:cNvSpPr>
            <a:spLocks noChangeArrowheads="1"/>
          </p:cNvSpPr>
          <p:nvPr/>
        </p:nvSpPr>
        <p:spPr bwMode="auto">
          <a:xfrm>
            <a:off x="6143625" y="1631937"/>
            <a:ext cx="2406650" cy="440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7" name="Rectangle 218"/>
          <p:cNvSpPr>
            <a:spLocks noChangeArrowheads="1"/>
          </p:cNvSpPr>
          <p:nvPr/>
        </p:nvSpPr>
        <p:spPr bwMode="auto">
          <a:xfrm>
            <a:off x="6256338" y="1571612"/>
            <a:ext cx="2181225" cy="4095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9" name="Rectangle 8"/>
          <p:cNvSpPr>
            <a:spLocks noChangeArrowheads="1"/>
          </p:cNvSpPr>
          <p:nvPr/>
        </p:nvSpPr>
        <p:spPr bwMode="auto">
          <a:xfrm>
            <a:off x="3768896" y="1628762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0" name="Rectangle 8"/>
          <p:cNvSpPr>
            <a:spLocks noChangeArrowheads="1"/>
          </p:cNvSpPr>
          <p:nvPr/>
        </p:nvSpPr>
        <p:spPr bwMode="auto">
          <a:xfrm>
            <a:off x="6543846" y="1628762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2" name="Rectangle 117"/>
          <p:cNvSpPr>
            <a:spLocks noChangeArrowheads="1"/>
          </p:cNvSpPr>
          <p:nvPr/>
        </p:nvSpPr>
        <p:spPr bwMode="auto">
          <a:xfrm>
            <a:off x="725480" y="3500439"/>
            <a:ext cx="214314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01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3" name="Rectangle 117"/>
          <p:cNvSpPr>
            <a:spLocks noChangeArrowheads="1"/>
          </p:cNvSpPr>
          <p:nvPr/>
        </p:nvSpPr>
        <p:spPr bwMode="auto">
          <a:xfrm>
            <a:off x="725481" y="3813658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44" name="Rectangle 117"/>
          <p:cNvSpPr>
            <a:spLocks noChangeArrowheads="1"/>
          </p:cNvSpPr>
          <p:nvPr/>
        </p:nvSpPr>
        <p:spPr bwMode="auto">
          <a:xfrm>
            <a:off x="725480" y="4714884"/>
            <a:ext cx="214314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02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6" name="Rectangle 117"/>
          <p:cNvSpPr>
            <a:spLocks noChangeArrowheads="1"/>
          </p:cNvSpPr>
          <p:nvPr/>
        </p:nvSpPr>
        <p:spPr bwMode="auto">
          <a:xfrm>
            <a:off x="725481" y="5028103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47" name="Rectangle 117"/>
          <p:cNvSpPr>
            <a:spLocks noChangeArrowheads="1"/>
          </p:cNvSpPr>
          <p:nvPr/>
        </p:nvSpPr>
        <p:spPr bwMode="auto">
          <a:xfrm>
            <a:off x="3500430" y="3500439"/>
            <a:ext cx="214314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01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8" name="Rectangle 117"/>
          <p:cNvSpPr>
            <a:spLocks noChangeArrowheads="1"/>
          </p:cNvSpPr>
          <p:nvPr/>
        </p:nvSpPr>
        <p:spPr bwMode="auto">
          <a:xfrm>
            <a:off x="3500431" y="3813658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62" name="Rectangle 117"/>
          <p:cNvSpPr>
            <a:spLocks noChangeArrowheads="1"/>
          </p:cNvSpPr>
          <p:nvPr/>
        </p:nvSpPr>
        <p:spPr bwMode="auto">
          <a:xfrm>
            <a:off x="3500430" y="4714884"/>
            <a:ext cx="214314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02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3" name="Rectangle 117"/>
          <p:cNvSpPr>
            <a:spLocks noChangeArrowheads="1"/>
          </p:cNvSpPr>
          <p:nvPr/>
        </p:nvSpPr>
        <p:spPr bwMode="auto">
          <a:xfrm>
            <a:off x="3500431" y="5028103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64" name="Rectangle 117"/>
          <p:cNvSpPr>
            <a:spLocks noChangeArrowheads="1"/>
          </p:cNvSpPr>
          <p:nvPr/>
        </p:nvSpPr>
        <p:spPr bwMode="auto">
          <a:xfrm>
            <a:off x="6275380" y="3500439"/>
            <a:ext cx="214314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01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5" name="Rectangle 117"/>
          <p:cNvSpPr>
            <a:spLocks noChangeArrowheads="1"/>
          </p:cNvSpPr>
          <p:nvPr/>
        </p:nvSpPr>
        <p:spPr bwMode="auto">
          <a:xfrm>
            <a:off x="6275381" y="3813658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66" name="Rectangle 117"/>
          <p:cNvSpPr>
            <a:spLocks noChangeArrowheads="1"/>
          </p:cNvSpPr>
          <p:nvPr/>
        </p:nvSpPr>
        <p:spPr bwMode="auto">
          <a:xfrm>
            <a:off x="6275380" y="4714884"/>
            <a:ext cx="214314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02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7" name="Rectangle 117"/>
          <p:cNvSpPr>
            <a:spLocks noChangeArrowheads="1"/>
          </p:cNvSpPr>
          <p:nvPr/>
        </p:nvSpPr>
        <p:spPr bwMode="auto">
          <a:xfrm>
            <a:off x="6275381" y="5028103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grpSp>
        <p:nvGrpSpPr>
          <p:cNvPr id="70" name="그룹 69"/>
          <p:cNvGrpSpPr/>
          <p:nvPr/>
        </p:nvGrpSpPr>
        <p:grpSpPr>
          <a:xfrm>
            <a:off x="3890136" y="2252489"/>
            <a:ext cx="1382894" cy="1023342"/>
            <a:chOff x="3648075" y="4786313"/>
            <a:chExt cx="952500" cy="704850"/>
          </a:xfrm>
          <a:solidFill>
            <a:schemeClr val="bg1">
              <a:lumMod val="85000"/>
            </a:schemeClr>
          </a:solidFill>
        </p:grpSpPr>
        <p:sp>
          <p:nvSpPr>
            <p:cNvPr id="71" name="Rectangle 156"/>
            <p:cNvSpPr>
              <a:spLocks noChangeArrowheads="1"/>
            </p:cNvSpPr>
            <p:nvPr/>
          </p:nvSpPr>
          <p:spPr bwMode="auto">
            <a:xfrm>
              <a:off x="3651250" y="5462588"/>
              <a:ext cx="946150" cy="285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157"/>
            <p:cNvSpPr>
              <a:spLocks noEditPoints="1"/>
            </p:cNvSpPr>
            <p:nvPr/>
          </p:nvSpPr>
          <p:spPr bwMode="auto">
            <a:xfrm>
              <a:off x="3648075" y="4786313"/>
              <a:ext cx="952500" cy="654050"/>
            </a:xfrm>
            <a:custGeom>
              <a:avLst/>
              <a:gdLst/>
              <a:ahLst/>
              <a:cxnLst>
                <a:cxn ang="0">
                  <a:pos x="536" y="286"/>
                </a:cxn>
                <a:cxn ang="0">
                  <a:pos x="536" y="46"/>
                </a:cxn>
                <a:cxn ang="0">
                  <a:pos x="532" y="28"/>
                </a:cxn>
                <a:cxn ang="0">
                  <a:pos x="522" y="14"/>
                </a:cxn>
                <a:cxn ang="0">
                  <a:pos x="508" y="4"/>
                </a:cxn>
                <a:cxn ang="0">
                  <a:pos x="492" y="0"/>
                </a:cxn>
                <a:cxn ang="0">
                  <a:pos x="108" y="0"/>
                </a:cxn>
                <a:cxn ang="0">
                  <a:pos x="90" y="4"/>
                </a:cxn>
                <a:cxn ang="0">
                  <a:pos x="76" y="14"/>
                </a:cxn>
                <a:cxn ang="0">
                  <a:pos x="66" y="28"/>
                </a:cxn>
                <a:cxn ang="0">
                  <a:pos x="62" y="46"/>
                </a:cxn>
                <a:cxn ang="0">
                  <a:pos x="6" y="376"/>
                </a:cxn>
                <a:cxn ang="0">
                  <a:pos x="2" y="382"/>
                </a:cxn>
                <a:cxn ang="0">
                  <a:pos x="0" y="396"/>
                </a:cxn>
                <a:cxn ang="0">
                  <a:pos x="2" y="402"/>
                </a:cxn>
                <a:cxn ang="0">
                  <a:pos x="8" y="410"/>
                </a:cxn>
                <a:cxn ang="0">
                  <a:pos x="20" y="412"/>
                </a:cxn>
                <a:cxn ang="0">
                  <a:pos x="578" y="412"/>
                </a:cxn>
                <a:cxn ang="0">
                  <a:pos x="590" y="408"/>
                </a:cxn>
                <a:cxn ang="0">
                  <a:pos x="598" y="398"/>
                </a:cxn>
                <a:cxn ang="0">
                  <a:pos x="600" y="392"/>
                </a:cxn>
                <a:cxn ang="0">
                  <a:pos x="594" y="376"/>
                </a:cxn>
                <a:cxn ang="0">
                  <a:pos x="94" y="52"/>
                </a:cxn>
                <a:cxn ang="0">
                  <a:pos x="96" y="44"/>
                </a:cxn>
                <a:cxn ang="0">
                  <a:pos x="100" y="38"/>
                </a:cxn>
                <a:cxn ang="0">
                  <a:pos x="116" y="32"/>
                </a:cxn>
                <a:cxn ang="0">
                  <a:pos x="484" y="32"/>
                </a:cxn>
                <a:cxn ang="0">
                  <a:pos x="498" y="38"/>
                </a:cxn>
                <a:cxn ang="0">
                  <a:pos x="504" y="44"/>
                </a:cxn>
                <a:cxn ang="0">
                  <a:pos x="506" y="256"/>
                </a:cxn>
                <a:cxn ang="0">
                  <a:pos x="504" y="264"/>
                </a:cxn>
                <a:cxn ang="0">
                  <a:pos x="498" y="270"/>
                </a:cxn>
                <a:cxn ang="0">
                  <a:pos x="484" y="276"/>
                </a:cxn>
                <a:cxn ang="0">
                  <a:pos x="116" y="276"/>
                </a:cxn>
                <a:cxn ang="0">
                  <a:pos x="106" y="276"/>
                </a:cxn>
                <a:cxn ang="0">
                  <a:pos x="100" y="270"/>
                </a:cxn>
                <a:cxn ang="0">
                  <a:pos x="94" y="256"/>
                </a:cxn>
                <a:cxn ang="0">
                  <a:pos x="82" y="310"/>
                </a:cxn>
                <a:cxn ang="0">
                  <a:pos x="522" y="320"/>
                </a:cxn>
                <a:cxn ang="0">
                  <a:pos x="82" y="310"/>
                </a:cxn>
                <a:cxn ang="0">
                  <a:pos x="532" y="336"/>
                </a:cxn>
                <a:cxn ang="0">
                  <a:pos x="60" y="348"/>
                </a:cxn>
                <a:cxn ang="0">
                  <a:pos x="204" y="376"/>
                </a:cxn>
                <a:cxn ang="0">
                  <a:pos x="50" y="364"/>
                </a:cxn>
                <a:cxn ang="0">
                  <a:pos x="204" y="376"/>
                </a:cxn>
                <a:cxn ang="0">
                  <a:pos x="390" y="364"/>
                </a:cxn>
                <a:cxn ang="0">
                  <a:pos x="556" y="376"/>
                </a:cxn>
              </a:cxnLst>
              <a:rect l="0" t="0" r="r" b="b"/>
              <a:pathLst>
                <a:path w="600" h="412">
                  <a:moveTo>
                    <a:pt x="594" y="376"/>
                  </a:moveTo>
                  <a:lnTo>
                    <a:pt x="536" y="286"/>
                  </a:lnTo>
                  <a:lnTo>
                    <a:pt x="536" y="46"/>
                  </a:lnTo>
                  <a:lnTo>
                    <a:pt x="536" y="46"/>
                  </a:lnTo>
                  <a:lnTo>
                    <a:pt x="536" y="36"/>
                  </a:lnTo>
                  <a:lnTo>
                    <a:pt x="532" y="28"/>
                  </a:lnTo>
                  <a:lnTo>
                    <a:pt x="528" y="20"/>
                  </a:lnTo>
                  <a:lnTo>
                    <a:pt x="522" y="14"/>
                  </a:lnTo>
                  <a:lnTo>
                    <a:pt x="516" y="8"/>
                  </a:lnTo>
                  <a:lnTo>
                    <a:pt x="508" y="4"/>
                  </a:lnTo>
                  <a:lnTo>
                    <a:pt x="500" y="2"/>
                  </a:lnTo>
                  <a:lnTo>
                    <a:pt x="492" y="0"/>
                  </a:lnTo>
                  <a:lnTo>
                    <a:pt x="108" y="0"/>
                  </a:lnTo>
                  <a:lnTo>
                    <a:pt x="108" y="0"/>
                  </a:lnTo>
                  <a:lnTo>
                    <a:pt x="98" y="2"/>
                  </a:lnTo>
                  <a:lnTo>
                    <a:pt x="90" y="4"/>
                  </a:lnTo>
                  <a:lnTo>
                    <a:pt x="82" y="8"/>
                  </a:lnTo>
                  <a:lnTo>
                    <a:pt x="76" y="14"/>
                  </a:lnTo>
                  <a:lnTo>
                    <a:pt x="70" y="20"/>
                  </a:lnTo>
                  <a:lnTo>
                    <a:pt x="66" y="28"/>
                  </a:lnTo>
                  <a:lnTo>
                    <a:pt x="64" y="36"/>
                  </a:lnTo>
                  <a:lnTo>
                    <a:pt x="62" y="46"/>
                  </a:lnTo>
                  <a:lnTo>
                    <a:pt x="62" y="286"/>
                  </a:lnTo>
                  <a:lnTo>
                    <a:pt x="6" y="376"/>
                  </a:lnTo>
                  <a:lnTo>
                    <a:pt x="6" y="376"/>
                  </a:lnTo>
                  <a:lnTo>
                    <a:pt x="2" y="382"/>
                  </a:lnTo>
                  <a:lnTo>
                    <a:pt x="0" y="388"/>
                  </a:lnTo>
                  <a:lnTo>
                    <a:pt x="0" y="396"/>
                  </a:lnTo>
                  <a:lnTo>
                    <a:pt x="2" y="402"/>
                  </a:lnTo>
                  <a:lnTo>
                    <a:pt x="2" y="402"/>
                  </a:lnTo>
                  <a:lnTo>
                    <a:pt x="4" y="406"/>
                  </a:lnTo>
                  <a:lnTo>
                    <a:pt x="8" y="410"/>
                  </a:lnTo>
                  <a:lnTo>
                    <a:pt x="14" y="412"/>
                  </a:lnTo>
                  <a:lnTo>
                    <a:pt x="20" y="412"/>
                  </a:lnTo>
                  <a:lnTo>
                    <a:pt x="578" y="412"/>
                  </a:lnTo>
                  <a:lnTo>
                    <a:pt x="578" y="412"/>
                  </a:lnTo>
                  <a:lnTo>
                    <a:pt x="584" y="412"/>
                  </a:lnTo>
                  <a:lnTo>
                    <a:pt x="590" y="408"/>
                  </a:lnTo>
                  <a:lnTo>
                    <a:pt x="596" y="404"/>
                  </a:lnTo>
                  <a:lnTo>
                    <a:pt x="598" y="398"/>
                  </a:lnTo>
                  <a:lnTo>
                    <a:pt x="598" y="398"/>
                  </a:lnTo>
                  <a:lnTo>
                    <a:pt x="600" y="392"/>
                  </a:lnTo>
                  <a:lnTo>
                    <a:pt x="598" y="386"/>
                  </a:lnTo>
                  <a:lnTo>
                    <a:pt x="594" y="376"/>
                  </a:lnTo>
                  <a:lnTo>
                    <a:pt x="594" y="376"/>
                  </a:lnTo>
                  <a:close/>
                  <a:moveTo>
                    <a:pt x="94" y="52"/>
                  </a:moveTo>
                  <a:lnTo>
                    <a:pt x="94" y="52"/>
                  </a:lnTo>
                  <a:lnTo>
                    <a:pt x="96" y="44"/>
                  </a:lnTo>
                  <a:lnTo>
                    <a:pt x="100" y="38"/>
                  </a:lnTo>
                  <a:lnTo>
                    <a:pt x="100" y="38"/>
                  </a:lnTo>
                  <a:lnTo>
                    <a:pt x="106" y="34"/>
                  </a:lnTo>
                  <a:lnTo>
                    <a:pt x="116" y="32"/>
                  </a:lnTo>
                  <a:lnTo>
                    <a:pt x="484" y="32"/>
                  </a:lnTo>
                  <a:lnTo>
                    <a:pt x="484" y="32"/>
                  </a:lnTo>
                  <a:lnTo>
                    <a:pt x="492" y="34"/>
                  </a:lnTo>
                  <a:lnTo>
                    <a:pt x="498" y="38"/>
                  </a:lnTo>
                  <a:lnTo>
                    <a:pt x="498" y="38"/>
                  </a:lnTo>
                  <a:lnTo>
                    <a:pt x="504" y="44"/>
                  </a:lnTo>
                  <a:lnTo>
                    <a:pt x="506" y="52"/>
                  </a:lnTo>
                  <a:lnTo>
                    <a:pt x="506" y="256"/>
                  </a:lnTo>
                  <a:lnTo>
                    <a:pt x="506" y="256"/>
                  </a:lnTo>
                  <a:lnTo>
                    <a:pt x="504" y="264"/>
                  </a:lnTo>
                  <a:lnTo>
                    <a:pt x="498" y="270"/>
                  </a:lnTo>
                  <a:lnTo>
                    <a:pt x="498" y="270"/>
                  </a:lnTo>
                  <a:lnTo>
                    <a:pt x="492" y="276"/>
                  </a:lnTo>
                  <a:lnTo>
                    <a:pt x="484" y="276"/>
                  </a:lnTo>
                  <a:lnTo>
                    <a:pt x="484" y="276"/>
                  </a:lnTo>
                  <a:lnTo>
                    <a:pt x="116" y="276"/>
                  </a:lnTo>
                  <a:lnTo>
                    <a:pt x="116" y="276"/>
                  </a:lnTo>
                  <a:lnTo>
                    <a:pt x="106" y="276"/>
                  </a:lnTo>
                  <a:lnTo>
                    <a:pt x="100" y="270"/>
                  </a:lnTo>
                  <a:lnTo>
                    <a:pt x="100" y="270"/>
                  </a:lnTo>
                  <a:lnTo>
                    <a:pt x="96" y="264"/>
                  </a:lnTo>
                  <a:lnTo>
                    <a:pt x="94" y="256"/>
                  </a:lnTo>
                  <a:lnTo>
                    <a:pt x="94" y="52"/>
                  </a:lnTo>
                  <a:close/>
                  <a:moveTo>
                    <a:pt x="82" y="310"/>
                  </a:moveTo>
                  <a:lnTo>
                    <a:pt x="516" y="310"/>
                  </a:lnTo>
                  <a:lnTo>
                    <a:pt x="522" y="320"/>
                  </a:lnTo>
                  <a:lnTo>
                    <a:pt x="76" y="320"/>
                  </a:lnTo>
                  <a:lnTo>
                    <a:pt x="82" y="310"/>
                  </a:lnTo>
                  <a:close/>
                  <a:moveTo>
                    <a:pt x="66" y="336"/>
                  </a:moveTo>
                  <a:lnTo>
                    <a:pt x="532" y="336"/>
                  </a:lnTo>
                  <a:lnTo>
                    <a:pt x="540" y="348"/>
                  </a:lnTo>
                  <a:lnTo>
                    <a:pt x="60" y="348"/>
                  </a:lnTo>
                  <a:lnTo>
                    <a:pt x="66" y="336"/>
                  </a:lnTo>
                  <a:close/>
                  <a:moveTo>
                    <a:pt x="204" y="376"/>
                  </a:moveTo>
                  <a:lnTo>
                    <a:pt x="42" y="376"/>
                  </a:lnTo>
                  <a:lnTo>
                    <a:pt x="50" y="364"/>
                  </a:lnTo>
                  <a:lnTo>
                    <a:pt x="208" y="364"/>
                  </a:lnTo>
                  <a:lnTo>
                    <a:pt x="204" y="376"/>
                  </a:lnTo>
                  <a:close/>
                  <a:moveTo>
                    <a:pt x="396" y="376"/>
                  </a:moveTo>
                  <a:lnTo>
                    <a:pt x="390" y="364"/>
                  </a:lnTo>
                  <a:lnTo>
                    <a:pt x="548" y="364"/>
                  </a:lnTo>
                  <a:lnTo>
                    <a:pt x="556" y="376"/>
                  </a:lnTo>
                  <a:lnTo>
                    <a:pt x="396" y="3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Freeform 158"/>
            <p:cNvSpPr>
              <a:spLocks noEditPoints="1"/>
            </p:cNvSpPr>
            <p:nvPr/>
          </p:nvSpPr>
          <p:spPr bwMode="auto">
            <a:xfrm>
              <a:off x="3994150" y="4897438"/>
              <a:ext cx="269875" cy="288925"/>
            </a:xfrm>
            <a:custGeom>
              <a:avLst/>
              <a:gdLst/>
              <a:ahLst/>
              <a:cxnLst>
                <a:cxn ang="0">
                  <a:pos x="162" y="0"/>
                </a:cxn>
                <a:cxn ang="0">
                  <a:pos x="146" y="8"/>
                </a:cxn>
                <a:cxn ang="0">
                  <a:pos x="4" y="36"/>
                </a:cxn>
                <a:cxn ang="0">
                  <a:pos x="6" y="112"/>
                </a:cxn>
                <a:cxn ang="0">
                  <a:pos x="122" y="132"/>
                </a:cxn>
                <a:cxn ang="0">
                  <a:pos x="120" y="136"/>
                </a:cxn>
                <a:cxn ang="0">
                  <a:pos x="0" y="148"/>
                </a:cxn>
                <a:cxn ang="0">
                  <a:pos x="2" y="156"/>
                </a:cxn>
                <a:cxn ang="0">
                  <a:pos x="10" y="154"/>
                </a:cxn>
                <a:cxn ang="0">
                  <a:pos x="28" y="152"/>
                </a:cxn>
                <a:cxn ang="0">
                  <a:pos x="16" y="166"/>
                </a:cxn>
                <a:cxn ang="0">
                  <a:pos x="26" y="180"/>
                </a:cxn>
                <a:cxn ang="0">
                  <a:pos x="44" y="178"/>
                </a:cxn>
                <a:cxn ang="0">
                  <a:pos x="46" y="162"/>
                </a:cxn>
                <a:cxn ang="0">
                  <a:pos x="36" y="150"/>
                </a:cxn>
                <a:cxn ang="0">
                  <a:pos x="96" y="154"/>
                </a:cxn>
                <a:cxn ang="0">
                  <a:pos x="90" y="166"/>
                </a:cxn>
                <a:cxn ang="0">
                  <a:pos x="106" y="182"/>
                </a:cxn>
                <a:cxn ang="0">
                  <a:pos x="120" y="172"/>
                </a:cxn>
                <a:cxn ang="0">
                  <a:pos x="118" y="158"/>
                </a:cxn>
                <a:cxn ang="0">
                  <a:pos x="120" y="150"/>
                </a:cxn>
                <a:cxn ang="0">
                  <a:pos x="134" y="142"/>
                </a:cxn>
                <a:cxn ang="0">
                  <a:pos x="134" y="128"/>
                </a:cxn>
                <a:cxn ang="0">
                  <a:pos x="154" y="16"/>
                </a:cxn>
                <a:cxn ang="0">
                  <a:pos x="170" y="8"/>
                </a:cxn>
                <a:cxn ang="0">
                  <a:pos x="38" y="166"/>
                </a:cxn>
                <a:cxn ang="0">
                  <a:pos x="28" y="172"/>
                </a:cxn>
                <a:cxn ang="0">
                  <a:pos x="28" y="166"/>
                </a:cxn>
                <a:cxn ang="0">
                  <a:pos x="32" y="170"/>
                </a:cxn>
                <a:cxn ang="0">
                  <a:pos x="36" y="162"/>
                </a:cxn>
                <a:cxn ang="0">
                  <a:pos x="112" y="166"/>
                </a:cxn>
                <a:cxn ang="0">
                  <a:pos x="102" y="172"/>
                </a:cxn>
                <a:cxn ang="0">
                  <a:pos x="102" y="166"/>
                </a:cxn>
                <a:cxn ang="0">
                  <a:pos x="106" y="170"/>
                </a:cxn>
                <a:cxn ang="0">
                  <a:pos x="110" y="162"/>
                </a:cxn>
                <a:cxn ang="0">
                  <a:pos x="100" y="38"/>
                </a:cxn>
                <a:cxn ang="0">
                  <a:pos x="12" y="48"/>
                </a:cxn>
                <a:cxn ang="0">
                  <a:pos x="12" y="48"/>
                </a:cxn>
                <a:cxn ang="0">
                  <a:pos x="14" y="74"/>
                </a:cxn>
                <a:cxn ang="0">
                  <a:pos x="34" y="88"/>
                </a:cxn>
                <a:cxn ang="0">
                  <a:pos x="18" y="96"/>
                </a:cxn>
                <a:cxn ang="0">
                  <a:pos x="62" y="104"/>
                </a:cxn>
                <a:cxn ang="0">
                  <a:pos x="62" y="104"/>
                </a:cxn>
                <a:cxn ang="0">
                  <a:pos x="64" y="78"/>
                </a:cxn>
                <a:cxn ang="0">
                  <a:pos x="40" y="62"/>
                </a:cxn>
                <a:cxn ang="0">
                  <a:pos x="40" y="54"/>
                </a:cxn>
                <a:cxn ang="0">
                  <a:pos x="88" y="104"/>
                </a:cxn>
                <a:cxn ang="0">
                  <a:pos x="88" y="104"/>
                </a:cxn>
                <a:cxn ang="0">
                  <a:pos x="94" y="76"/>
                </a:cxn>
                <a:cxn ang="0">
                  <a:pos x="98" y="56"/>
                </a:cxn>
                <a:cxn ang="0">
                  <a:pos x="96" y="106"/>
                </a:cxn>
                <a:cxn ang="0">
                  <a:pos x="120" y="86"/>
                </a:cxn>
                <a:cxn ang="0">
                  <a:pos x="120" y="86"/>
                </a:cxn>
                <a:cxn ang="0">
                  <a:pos x="128" y="54"/>
                </a:cxn>
                <a:cxn ang="0">
                  <a:pos x="108" y="36"/>
                </a:cxn>
              </a:cxnLst>
              <a:rect l="0" t="0" r="r" b="b"/>
              <a:pathLst>
                <a:path w="170" h="182">
                  <a:moveTo>
                    <a:pt x="170" y="2"/>
                  </a:moveTo>
                  <a:lnTo>
                    <a:pt x="170" y="2"/>
                  </a:lnTo>
                  <a:lnTo>
                    <a:pt x="166" y="0"/>
                  </a:lnTo>
                  <a:lnTo>
                    <a:pt x="162" y="0"/>
                  </a:lnTo>
                  <a:lnTo>
                    <a:pt x="156" y="2"/>
                  </a:lnTo>
                  <a:lnTo>
                    <a:pt x="156" y="2"/>
                  </a:lnTo>
                  <a:lnTo>
                    <a:pt x="150" y="4"/>
                  </a:lnTo>
                  <a:lnTo>
                    <a:pt x="146" y="8"/>
                  </a:lnTo>
                  <a:lnTo>
                    <a:pt x="142" y="14"/>
                  </a:lnTo>
                  <a:lnTo>
                    <a:pt x="138" y="20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0" y="44"/>
                  </a:lnTo>
                  <a:lnTo>
                    <a:pt x="6" y="112"/>
                  </a:lnTo>
                  <a:lnTo>
                    <a:pt x="6" y="112"/>
                  </a:lnTo>
                  <a:lnTo>
                    <a:pt x="8" y="116"/>
                  </a:lnTo>
                  <a:lnTo>
                    <a:pt x="12" y="118"/>
                  </a:lnTo>
                  <a:lnTo>
                    <a:pt x="116" y="118"/>
                  </a:lnTo>
                  <a:lnTo>
                    <a:pt x="122" y="132"/>
                  </a:lnTo>
                  <a:lnTo>
                    <a:pt x="122" y="132"/>
                  </a:lnTo>
                  <a:lnTo>
                    <a:pt x="122" y="136"/>
                  </a:lnTo>
                  <a:lnTo>
                    <a:pt x="122" y="136"/>
                  </a:lnTo>
                  <a:lnTo>
                    <a:pt x="120" y="136"/>
                  </a:lnTo>
                  <a:lnTo>
                    <a:pt x="12" y="136"/>
                  </a:lnTo>
                  <a:lnTo>
                    <a:pt x="12" y="136"/>
                  </a:lnTo>
                  <a:lnTo>
                    <a:pt x="8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2" y="156"/>
                  </a:lnTo>
                  <a:lnTo>
                    <a:pt x="2" y="156"/>
                  </a:lnTo>
                  <a:lnTo>
                    <a:pt x="6" y="158"/>
                  </a:lnTo>
                  <a:lnTo>
                    <a:pt x="6" y="158"/>
                  </a:lnTo>
                  <a:lnTo>
                    <a:pt x="8" y="156"/>
                  </a:lnTo>
                  <a:lnTo>
                    <a:pt x="10" y="154"/>
                  </a:lnTo>
                  <a:lnTo>
                    <a:pt x="16" y="150"/>
                  </a:lnTo>
                  <a:lnTo>
                    <a:pt x="28" y="150"/>
                  </a:lnTo>
                  <a:lnTo>
                    <a:pt x="28" y="152"/>
                  </a:lnTo>
                  <a:lnTo>
                    <a:pt x="28" y="152"/>
                  </a:lnTo>
                  <a:lnTo>
                    <a:pt x="24" y="154"/>
                  </a:lnTo>
                  <a:lnTo>
                    <a:pt x="20" y="158"/>
                  </a:lnTo>
                  <a:lnTo>
                    <a:pt x="18" y="162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18" y="172"/>
                  </a:lnTo>
                  <a:lnTo>
                    <a:pt x="22" y="178"/>
                  </a:lnTo>
                  <a:lnTo>
                    <a:pt x="26" y="180"/>
                  </a:lnTo>
                  <a:lnTo>
                    <a:pt x="32" y="182"/>
                  </a:lnTo>
                  <a:lnTo>
                    <a:pt x="32" y="182"/>
                  </a:lnTo>
                  <a:lnTo>
                    <a:pt x="38" y="180"/>
                  </a:lnTo>
                  <a:lnTo>
                    <a:pt x="44" y="178"/>
                  </a:lnTo>
                  <a:lnTo>
                    <a:pt x="46" y="172"/>
                  </a:lnTo>
                  <a:lnTo>
                    <a:pt x="48" y="166"/>
                  </a:lnTo>
                  <a:lnTo>
                    <a:pt x="48" y="166"/>
                  </a:lnTo>
                  <a:lnTo>
                    <a:pt x="46" y="162"/>
                  </a:lnTo>
                  <a:lnTo>
                    <a:pt x="44" y="158"/>
                  </a:lnTo>
                  <a:lnTo>
                    <a:pt x="42" y="154"/>
                  </a:lnTo>
                  <a:lnTo>
                    <a:pt x="36" y="152"/>
                  </a:lnTo>
                  <a:lnTo>
                    <a:pt x="36" y="150"/>
                  </a:lnTo>
                  <a:lnTo>
                    <a:pt x="102" y="150"/>
                  </a:lnTo>
                  <a:lnTo>
                    <a:pt x="102" y="152"/>
                  </a:lnTo>
                  <a:lnTo>
                    <a:pt x="102" y="152"/>
                  </a:lnTo>
                  <a:lnTo>
                    <a:pt x="96" y="154"/>
                  </a:lnTo>
                  <a:lnTo>
                    <a:pt x="94" y="158"/>
                  </a:lnTo>
                  <a:lnTo>
                    <a:pt x="92" y="162"/>
                  </a:lnTo>
                  <a:lnTo>
                    <a:pt x="90" y="166"/>
                  </a:lnTo>
                  <a:lnTo>
                    <a:pt x="90" y="166"/>
                  </a:lnTo>
                  <a:lnTo>
                    <a:pt x="92" y="172"/>
                  </a:lnTo>
                  <a:lnTo>
                    <a:pt x="94" y="178"/>
                  </a:lnTo>
                  <a:lnTo>
                    <a:pt x="100" y="180"/>
                  </a:lnTo>
                  <a:lnTo>
                    <a:pt x="106" y="182"/>
                  </a:lnTo>
                  <a:lnTo>
                    <a:pt x="106" y="182"/>
                  </a:lnTo>
                  <a:lnTo>
                    <a:pt x="112" y="180"/>
                  </a:lnTo>
                  <a:lnTo>
                    <a:pt x="116" y="178"/>
                  </a:lnTo>
                  <a:lnTo>
                    <a:pt x="120" y="172"/>
                  </a:lnTo>
                  <a:lnTo>
                    <a:pt x="122" y="166"/>
                  </a:lnTo>
                  <a:lnTo>
                    <a:pt x="122" y="166"/>
                  </a:lnTo>
                  <a:lnTo>
                    <a:pt x="120" y="162"/>
                  </a:lnTo>
                  <a:lnTo>
                    <a:pt x="118" y="158"/>
                  </a:lnTo>
                  <a:lnTo>
                    <a:pt x="114" y="154"/>
                  </a:lnTo>
                  <a:lnTo>
                    <a:pt x="110" y="152"/>
                  </a:lnTo>
                  <a:lnTo>
                    <a:pt x="110" y="150"/>
                  </a:lnTo>
                  <a:lnTo>
                    <a:pt x="120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28" y="146"/>
                  </a:lnTo>
                  <a:lnTo>
                    <a:pt x="134" y="142"/>
                  </a:lnTo>
                  <a:lnTo>
                    <a:pt x="134" y="142"/>
                  </a:lnTo>
                  <a:lnTo>
                    <a:pt x="136" y="136"/>
                  </a:lnTo>
                  <a:lnTo>
                    <a:pt x="134" y="132"/>
                  </a:lnTo>
                  <a:lnTo>
                    <a:pt x="134" y="128"/>
                  </a:lnTo>
                  <a:lnTo>
                    <a:pt x="126" y="110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54" y="16"/>
                  </a:lnTo>
                  <a:lnTo>
                    <a:pt x="160" y="12"/>
                  </a:lnTo>
                  <a:lnTo>
                    <a:pt x="166" y="10"/>
                  </a:lnTo>
                  <a:lnTo>
                    <a:pt x="166" y="10"/>
                  </a:lnTo>
                  <a:lnTo>
                    <a:pt x="170" y="8"/>
                  </a:lnTo>
                  <a:lnTo>
                    <a:pt x="170" y="2"/>
                  </a:lnTo>
                  <a:lnTo>
                    <a:pt x="170" y="2"/>
                  </a:lnTo>
                  <a:close/>
                  <a:moveTo>
                    <a:pt x="38" y="166"/>
                  </a:moveTo>
                  <a:lnTo>
                    <a:pt x="38" y="166"/>
                  </a:lnTo>
                  <a:lnTo>
                    <a:pt x="36" y="172"/>
                  </a:lnTo>
                  <a:lnTo>
                    <a:pt x="32" y="172"/>
                  </a:lnTo>
                  <a:lnTo>
                    <a:pt x="32" y="172"/>
                  </a:lnTo>
                  <a:lnTo>
                    <a:pt x="28" y="172"/>
                  </a:lnTo>
                  <a:lnTo>
                    <a:pt x="26" y="166"/>
                  </a:lnTo>
                  <a:lnTo>
                    <a:pt x="26" y="166"/>
                  </a:lnTo>
                  <a:lnTo>
                    <a:pt x="28" y="162"/>
                  </a:lnTo>
                  <a:lnTo>
                    <a:pt x="28" y="166"/>
                  </a:lnTo>
                  <a:lnTo>
                    <a:pt x="28" y="166"/>
                  </a:lnTo>
                  <a:lnTo>
                    <a:pt x="30" y="168"/>
                  </a:lnTo>
                  <a:lnTo>
                    <a:pt x="32" y="170"/>
                  </a:lnTo>
                  <a:lnTo>
                    <a:pt x="32" y="170"/>
                  </a:lnTo>
                  <a:lnTo>
                    <a:pt x="36" y="168"/>
                  </a:lnTo>
                  <a:lnTo>
                    <a:pt x="36" y="166"/>
                  </a:lnTo>
                  <a:lnTo>
                    <a:pt x="36" y="162"/>
                  </a:lnTo>
                  <a:lnTo>
                    <a:pt x="36" y="162"/>
                  </a:lnTo>
                  <a:lnTo>
                    <a:pt x="38" y="166"/>
                  </a:lnTo>
                  <a:lnTo>
                    <a:pt x="38" y="166"/>
                  </a:lnTo>
                  <a:close/>
                  <a:moveTo>
                    <a:pt x="112" y="166"/>
                  </a:moveTo>
                  <a:lnTo>
                    <a:pt x="112" y="166"/>
                  </a:lnTo>
                  <a:lnTo>
                    <a:pt x="110" y="172"/>
                  </a:lnTo>
                  <a:lnTo>
                    <a:pt x="106" y="172"/>
                  </a:lnTo>
                  <a:lnTo>
                    <a:pt x="106" y="172"/>
                  </a:lnTo>
                  <a:lnTo>
                    <a:pt x="102" y="172"/>
                  </a:lnTo>
                  <a:lnTo>
                    <a:pt x="100" y="166"/>
                  </a:lnTo>
                  <a:lnTo>
                    <a:pt x="100" y="166"/>
                  </a:lnTo>
                  <a:lnTo>
                    <a:pt x="102" y="162"/>
                  </a:lnTo>
                  <a:lnTo>
                    <a:pt x="102" y="166"/>
                  </a:lnTo>
                  <a:lnTo>
                    <a:pt x="102" y="166"/>
                  </a:lnTo>
                  <a:lnTo>
                    <a:pt x="102" y="168"/>
                  </a:lnTo>
                  <a:lnTo>
                    <a:pt x="106" y="170"/>
                  </a:lnTo>
                  <a:lnTo>
                    <a:pt x="106" y="170"/>
                  </a:lnTo>
                  <a:lnTo>
                    <a:pt x="108" y="168"/>
                  </a:lnTo>
                  <a:lnTo>
                    <a:pt x="110" y="166"/>
                  </a:lnTo>
                  <a:lnTo>
                    <a:pt x="110" y="162"/>
                  </a:lnTo>
                  <a:lnTo>
                    <a:pt x="110" y="162"/>
                  </a:lnTo>
                  <a:lnTo>
                    <a:pt x="112" y="166"/>
                  </a:lnTo>
                  <a:lnTo>
                    <a:pt x="112" y="166"/>
                  </a:lnTo>
                  <a:close/>
                  <a:moveTo>
                    <a:pt x="74" y="42"/>
                  </a:moveTo>
                  <a:lnTo>
                    <a:pt x="100" y="38"/>
                  </a:lnTo>
                  <a:lnTo>
                    <a:pt x="98" y="50"/>
                  </a:lnTo>
                  <a:lnTo>
                    <a:pt x="72" y="52"/>
                  </a:lnTo>
                  <a:lnTo>
                    <a:pt x="74" y="42"/>
                  </a:lnTo>
                  <a:close/>
                  <a:moveTo>
                    <a:pt x="12" y="48"/>
                  </a:moveTo>
                  <a:lnTo>
                    <a:pt x="34" y="46"/>
                  </a:lnTo>
                  <a:lnTo>
                    <a:pt x="34" y="56"/>
                  </a:lnTo>
                  <a:lnTo>
                    <a:pt x="14" y="58"/>
                  </a:lnTo>
                  <a:lnTo>
                    <a:pt x="12" y="48"/>
                  </a:lnTo>
                  <a:close/>
                  <a:moveTo>
                    <a:pt x="14" y="64"/>
                  </a:moveTo>
                  <a:lnTo>
                    <a:pt x="34" y="62"/>
                  </a:lnTo>
                  <a:lnTo>
                    <a:pt x="34" y="72"/>
                  </a:lnTo>
                  <a:lnTo>
                    <a:pt x="14" y="74"/>
                  </a:lnTo>
                  <a:lnTo>
                    <a:pt x="14" y="64"/>
                  </a:lnTo>
                  <a:close/>
                  <a:moveTo>
                    <a:pt x="16" y="80"/>
                  </a:moveTo>
                  <a:lnTo>
                    <a:pt x="34" y="80"/>
                  </a:lnTo>
                  <a:lnTo>
                    <a:pt x="34" y="88"/>
                  </a:lnTo>
                  <a:lnTo>
                    <a:pt x="16" y="90"/>
                  </a:lnTo>
                  <a:lnTo>
                    <a:pt x="16" y="80"/>
                  </a:lnTo>
                  <a:close/>
                  <a:moveTo>
                    <a:pt x="18" y="104"/>
                  </a:moveTo>
                  <a:lnTo>
                    <a:pt x="18" y="96"/>
                  </a:lnTo>
                  <a:lnTo>
                    <a:pt x="34" y="96"/>
                  </a:lnTo>
                  <a:lnTo>
                    <a:pt x="34" y="104"/>
                  </a:lnTo>
                  <a:lnTo>
                    <a:pt x="18" y="104"/>
                  </a:lnTo>
                  <a:close/>
                  <a:moveTo>
                    <a:pt x="62" y="104"/>
                  </a:moveTo>
                  <a:lnTo>
                    <a:pt x="42" y="104"/>
                  </a:lnTo>
                  <a:lnTo>
                    <a:pt x="42" y="96"/>
                  </a:lnTo>
                  <a:lnTo>
                    <a:pt x="62" y="96"/>
                  </a:lnTo>
                  <a:lnTo>
                    <a:pt x="62" y="104"/>
                  </a:lnTo>
                  <a:close/>
                  <a:moveTo>
                    <a:pt x="62" y="88"/>
                  </a:moveTo>
                  <a:lnTo>
                    <a:pt x="42" y="88"/>
                  </a:lnTo>
                  <a:lnTo>
                    <a:pt x="40" y="78"/>
                  </a:lnTo>
                  <a:lnTo>
                    <a:pt x="64" y="78"/>
                  </a:lnTo>
                  <a:lnTo>
                    <a:pt x="62" y="88"/>
                  </a:lnTo>
                  <a:close/>
                  <a:moveTo>
                    <a:pt x="64" y="70"/>
                  </a:moveTo>
                  <a:lnTo>
                    <a:pt x="40" y="72"/>
                  </a:lnTo>
                  <a:lnTo>
                    <a:pt x="40" y="62"/>
                  </a:lnTo>
                  <a:lnTo>
                    <a:pt x="66" y="60"/>
                  </a:lnTo>
                  <a:lnTo>
                    <a:pt x="64" y="70"/>
                  </a:lnTo>
                  <a:close/>
                  <a:moveTo>
                    <a:pt x="66" y="52"/>
                  </a:moveTo>
                  <a:lnTo>
                    <a:pt x="40" y="54"/>
                  </a:lnTo>
                  <a:lnTo>
                    <a:pt x="40" y="46"/>
                  </a:lnTo>
                  <a:lnTo>
                    <a:pt x="66" y="42"/>
                  </a:lnTo>
                  <a:lnTo>
                    <a:pt x="66" y="52"/>
                  </a:lnTo>
                  <a:close/>
                  <a:moveTo>
                    <a:pt x="88" y="104"/>
                  </a:moveTo>
                  <a:lnTo>
                    <a:pt x="68" y="104"/>
                  </a:lnTo>
                  <a:lnTo>
                    <a:pt x="70" y="94"/>
                  </a:lnTo>
                  <a:lnTo>
                    <a:pt x="90" y="94"/>
                  </a:lnTo>
                  <a:lnTo>
                    <a:pt x="88" y="104"/>
                  </a:lnTo>
                  <a:close/>
                  <a:moveTo>
                    <a:pt x="92" y="88"/>
                  </a:moveTo>
                  <a:lnTo>
                    <a:pt x="70" y="88"/>
                  </a:lnTo>
                  <a:lnTo>
                    <a:pt x="70" y="78"/>
                  </a:lnTo>
                  <a:lnTo>
                    <a:pt x="94" y="76"/>
                  </a:lnTo>
                  <a:lnTo>
                    <a:pt x="92" y="88"/>
                  </a:lnTo>
                  <a:close/>
                  <a:moveTo>
                    <a:pt x="72" y="70"/>
                  </a:moveTo>
                  <a:lnTo>
                    <a:pt x="72" y="60"/>
                  </a:lnTo>
                  <a:lnTo>
                    <a:pt x="98" y="56"/>
                  </a:lnTo>
                  <a:lnTo>
                    <a:pt x="94" y="68"/>
                  </a:lnTo>
                  <a:lnTo>
                    <a:pt x="72" y="70"/>
                  </a:lnTo>
                  <a:close/>
                  <a:moveTo>
                    <a:pt x="114" y="106"/>
                  </a:moveTo>
                  <a:lnTo>
                    <a:pt x="96" y="106"/>
                  </a:lnTo>
                  <a:lnTo>
                    <a:pt x="98" y="94"/>
                  </a:lnTo>
                  <a:lnTo>
                    <a:pt x="118" y="94"/>
                  </a:lnTo>
                  <a:lnTo>
                    <a:pt x="114" y="106"/>
                  </a:lnTo>
                  <a:close/>
                  <a:moveTo>
                    <a:pt x="120" y="86"/>
                  </a:moveTo>
                  <a:lnTo>
                    <a:pt x="98" y="88"/>
                  </a:lnTo>
                  <a:lnTo>
                    <a:pt x="100" y="76"/>
                  </a:lnTo>
                  <a:lnTo>
                    <a:pt x="124" y="74"/>
                  </a:lnTo>
                  <a:lnTo>
                    <a:pt x="120" y="86"/>
                  </a:lnTo>
                  <a:close/>
                  <a:moveTo>
                    <a:pt x="126" y="66"/>
                  </a:moveTo>
                  <a:lnTo>
                    <a:pt x="102" y="68"/>
                  </a:lnTo>
                  <a:lnTo>
                    <a:pt x="104" y="56"/>
                  </a:lnTo>
                  <a:lnTo>
                    <a:pt x="128" y="54"/>
                  </a:lnTo>
                  <a:lnTo>
                    <a:pt x="126" y="66"/>
                  </a:lnTo>
                  <a:close/>
                  <a:moveTo>
                    <a:pt x="130" y="46"/>
                  </a:moveTo>
                  <a:lnTo>
                    <a:pt x="106" y="48"/>
                  </a:lnTo>
                  <a:lnTo>
                    <a:pt x="108" y="36"/>
                  </a:lnTo>
                  <a:lnTo>
                    <a:pt x="134" y="34"/>
                  </a:lnTo>
                  <a:lnTo>
                    <a:pt x="130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74" name="Freeform 693"/>
          <p:cNvSpPr>
            <a:spLocks noEditPoints="1"/>
          </p:cNvSpPr>
          <p:nvPr/>
        </p:nvSpPr>
        <p:spPr bwMode="auto">
          <a:xfrm>
            <a:off x="1223628" y="2204864"/>
            <a:ext cx="1118592" cy="1118592"/>
          </a:xfrm>
          <a:custGeom>
            <a:avLst/>
            <a:gdLst/>
            <a:ahLst/>
            <a:cxnLst>
              <a:cxn ang="0">
                <a:pos x="314" y="42"/>
              </a:cxn>
              <a:cxn ang="0">
                <a:pos x="192" y="0"/>
              </a:cxn>
              <a:cxn ang="0">
                <a:pos x="100" y="22"/>
              </a:cxn>
              <a:cxn ang="0">
                <a:pos x="16" y="112"/>
              </a:cxn>
              <a:cxn ang="0">
                <a:pos x="0" y="192"/>
              </a:cxn>
              <a:cxn ang="0">
                <a:pos x="44" y="314"/>
              </a:cxn>
              <a:cxn ang="0">
                <a:pos x="152" y="380"/>
              </a:cxn>
              <a:cxn ang="0">
                <a:pos x="230" y="380"/>
              </a:cxn>
              <a:cxn ang="0">
                <a:pos x="340" y="314"/>
              </a:cxn>
              <a:cxn ang="0">
                <a:pos x="384" y="192"/>
              </a:cxn>
              <a:cxn ang="0">
                <a:pos x="366" y="110"/>
              </a:cxn>
              <a:cxn ang="0">
                <a:pos x="52" y="252"/>
              </a:cxn>
              <a:cxn ang="0">
                <a:pos x="310" y="308"/>
              </a:cxn>
              <a:cxn ang="0">
                <a:pos x="208" y="356"/>
              </a:cxn>
              <a:cxn ang="0">
                <a:pos x="134" y="346"/>
              </a:cxn>
              <a:cxn ang="0">
                <a:pos x="124" y="274"/>
              </a:cxn>
              <a:cxn ang="0">
                <a:pos x="86" y="258"/>
              </a:cxn>
              <a:cxn ang="0">
                <a:pos x="54" y="238"/>
              </a:cxn>
              <a:cxn ang="0">
                <a:pos x="58" y="214"/>
              </a:cxn>
              <a:cxn ang="0">
                <a:pos x="76" y="184"/>
              </a:cxn>
              <a:cxn ang="0">
                <a:pos x="100" y="162"/>
              </a:cxn>
              <a:cxn ang="0">
                <a:pos x="78" y="148"/>
              </a:cxn>
              <a:cxn ang="0">
                <a:pos x="52" y="152"/>
              </a:cxn>
              <a:cxn ang="0">
                <a:pos x="72" y="124"/>
              </a:cxn>
              <a:cxn ang="0">
                <a:pos x="56" y="116"/>
              </a:cxn>
              <a:cxn ang="0">
                <a:pos x="78" y="108"/>
              </a:cxn>
              <a:cxn ang="0">
                <a:pos x="112" y="124"/>
              </a:cxn>
              <a:cxn ang="0">
                <a:pos x="138" y="126"/>
              </a:cxn>
              <a:cxn ang="0">
                <a:pos x="136" y="96"/>
              </a:cxn>
              <a:cxn ang="0">
                <a:pos x="114" y="76"/>
              </a:cxn>
              <a:cxn ang="0">
                <a:pos x="96" y="72"/>
              </a:cxn>
              <a:cxn ang="0">
                <a:pos x="144" y="32"/>
              </a:cxn>
              <a:cxn ang="0">
                <a:pos x="208" y="26"/>
              </a:cxn>
              <a:cxn ang="0">
                <a:pos x="310" y="74"/>
              </a:cxn>
              <a:cxn ang="0">
                <a:pos x="276" y="116"/>
              </a:cxn>
              <a:cxn ang="0">
                <a:pos x="240" y="114"/>
              </a:cxn>
              <a:cxn ang="0">
                <a:pos x="218" y="126"/>
              </a:cxn>
              <a:cxn ang="0">
                <a:pos x="208" y="140"/>
              </a:cxn>
              <a:cxn ang="0">
                <a:pos x="230" y="138"/>
              </a:cxn>
              <a:cxn ang="0">
                <a:pos x="210" y="160"/>
              </a:cxn>
              <a:cxn ang="0">
                <a:pos x="188" y="168"/>
              </a:cxn>
              <a:cxn ang="0">
                <a:pos x="178" y="186"/>
              </a:cxn>
              <a:cxn ang="0">
                <a:pos x="220" y="178"/>
              </a:cxn>
              <a:cxn ang="0">
                <a:pos x="244" y="174"/>
              </a:cxn>
              <a:cxn ang="0">
                <a:pos x="250" y="190"/>
              </a:cxn>
              <a:cxn ang="0">
                <a:pos x="264" y="212"/>
              </a:cxn>
              <a:cxn ang="0">
                <a:pos x="286" y="202"/>
              </a:cxn>
              <a:cxn ang="0">
                <a:pos x="308" y="224"/>
              </a:cxn>
              <a:cxn ang="0">
                <a:pos x="328" y="222"/>
              </a:cxn>
              <a:cxn ang="0">
                <a:pos x="352" y="232"/>
              </a:cxn>
              <a:cxn ang="0">
                <a:pos x="254" y="240"/>
              </a:cxn>
              <a:cxn ang="0">
                <a:pos x="230" y="212"/>
              </a:cxn>
              <a:cxn ang="0">
                <a:pos x="188" y="198"/>
              </a:cxn>
              <a:cxn ang="0">
                <a:pos x="166" y="236"/>
              </a:cxn>
              <a:cxn ang="0">
                <a:pos x="186" y="258"/>
              </a:cxn>
              <a:cxn ang="0">
                <a:pos x="214" y="266"/>
              </a:cxn>
              <a:cxn ang="0">
                <a:pos x="232" y="318"/>
              </a:cxn>
              <a:cxn ang="0">
                <a:pos x="252" y="270"/>
              </a:cxn>
              <a:cxn ang="0">
                <a:pos x="266" y="244"/>
              </a:cxn>
            </a:cxnLst>
            <a:rect l="0" t="0" r="r" b="b"/>
            <a:pathLst>
              <a:path w="384" h="384">
                <a:moveTo>
                  <a:pt x="366" y="110"/>
                </a:moveTo>
                <a:lnTo>
                  <a:pt x="366" y="110"/>
                </a:lnTo>
                <a:lnTo>
                  <a:pt x="358" y="96"/>
                </a:lnTo>
                <a:lnTo>
                  <a:pt x="350" y="82"/>
                </a:lnTo>
                <a:lnTo>
                  <a:pt x="340" y="68"/>
                </a:lnTo>
                <a:lnTo>
                  <a:pt x="328" y="56"/>
                </a:lnTo>
                <a:lnTo>
                  <a:pt x="328" y="56"/>
                </a:lnTo>
                <a:lnTo>
                  <a:pt x="314" y="42"/>
                </a:lnTo>
                <a:lnTo>
                  <a:pt x="300" y="32"/>
                </a:lnTo>
                <a:lnTo>
                  <a:pt x="284" y="22"/>
                </a:lnTo>
                <a:lnTo>
                  <a:pt x="266" y="14"/>
                </a:lnTo>
                <a:lnTo>
                  <a:pt x="248" y="8"/>
                </a:lnTo>
                <a:lnTo>
                  <a:pt x="230" y="2"/>
                </a:lnTo>
                <a:lnTo>
                  <a:pt x="212" y="0"/>
                </a:lnTo>
                <a:lnTo>
                  <a:pt x="192" y="0"/>
                </a:lnTo>
                <a:lnTo>
                  <a:pt x="192" y="0"/>
                </a:lnTo>
                <a:lnTo>
                  <a:pt x="192" y="0"/>
                </a:lnTo>
                <a:lnTo>
                  <a:pt x="192" y="0"/>
                </a:lnTo>
                <a:lnTo>
                  <a:pt x="192" y="0"/>
                </a:lnTo>
                <a:lnTo>
                  <a:pt x="172" y="0"/>
                </a:lnTo>
                <a:lnTo>
                  <a:pt x="152" y="2"/>
                </a:lnTo>
                <a:lnTo>
                  <a:pt x="134" y="8"/>
                </a:lnTo>
                <a:lnTo>
                  <a:pt x="116" y="14"/>
                </a:lnTo>
                <a:lnTo>
                  <a:pt x="100" y="22"/>
                </a:lnTo>
                <a:lnTo>
                  <a:pt x="84" y="32"/>
                </a:lnTo>
                <a:lnTo>
                  <a:pt x="70" y="42"/>
                </a:lnTo>
                <a:lnTo>
                  <a:pt x="56" y="56"/>
                </a:lnTo>
                <a:lnTo>
                  <a:pt x="56" y="56"/>
                </a:lnTo>
                <a:lnTo>
                  <a:pt x="44" y="68"/>
                </a:lnTo>
                <a:lnTo>
                  <a:pt x="34" y="82"/>
                </a:lnTo>
                <a:lnTo>
                  <a:pt x="24" y="96"/>
                </a:lnTo>
                <a:lnTo>
                  <a:pt x="16" y="112"/>
                </a:lnTo>
                <a:lnTo>
                  <a:pt x="16" y="112"/>
                </a:lnTo>
                <a:lnTo>
                  <a:pt x="10" y="130"/>
                </a:lnTo>
                <a:lnTo>
                  <a:pt x="4" y="150"/>
                </a:lnTo>
                <a:lnTo>
                  <a:pt x="0" y="170"/>
                </a:lnTo>
                <a:lnTo>
                  <a:pt x="0" y="192"/>
                </a:lnTo>
                <a:lnTo>
                  <a:pt x="0" y="192"/>
                </a:lnTo>
                <a:lnTo>
                  <a:pt x="0" y="192"/>
                </a:lnTo>
                <a:lnTo>
                  <a:pt x="0" y="192"/>
                </a:lnTo>
                <a:lnTo>
                  <a:pt x="0" y="192"/>
                </a:lnTo>
                <a:lnTo>
                  <a:pt x="0" y="210"/>
                </a:lnTo>
                <a:lnTo>
                  <a:pt x="4" y="230"/>
                </a:lnTo>
                <a:lnTo>
                  <a:pt x="8" y="248"/>
                </a:lnTo>
                <a:lnTo>
                  <a:pt x="14" y="266"/>
                </a:lnTo>
                <a:lnTo>
                  <a:pt x="22" y="282"/>
                </a:lnTo>
                <a:lnTo>
                  <a:pt x="32" y="298"/>
                </a:lnTo>
                <a:lnTo>
                  <a:pt x="44" y="314"/>
                </a:lnTo>
                <a:lnTo>
                  <a:pt x="56" y="328"/>
                </a:lnTo>
                <a:lnTo>
                  <a:pt x="56" y="328"/>
                </a:lnTo>
                <a:lnTo>
                  <a:pt x="70" y="340"/>
                </a:lnTo>
                <a:lnTo>
                  <a:pt x="84" y="350"/>
                </a:lnTo>
                <a:lnTo>
                  <a:pt x="100" y="360"/>
                </a:lnTo>
                <a:lnTo>
                  <a:pt x="116" y="368"/>
                </a:lnTo>
                <a:lnTo>
                  <a:pt x="134" y="374"/>
                </a:lnTo>
                <a:lnTo>
                  <a:pt x="152" y="380"/>
                </a:lnTo>
                <a:lnTo>
                  <a:pt x="172" y="382"/>
                </a:lnTo>
                <a:lnTo>
                  <a:pt x="192" y="384"/>
                </a:lnTo>
                <a:lnTo>
                  <a:pt x="192" y="384"/>
                </a:lnTo>
                <a:lnTo>
                  <a:pt x="192" y="384"/>
                </a:lnTo>
                <a:lnTo>
                  <a:pt x="192" y="384"/>
                </a:lnTo>
                <a:lnTo>
                  <a:pt x="192" y="384"/>
                </a:lnTo>
                <a:lnTo>
                  <a:pt x="212" y="382"/>
                </a:lnTo>
                <a:lnTo>
                  <a:pt x="230" y="380"/>
                </a:lnTo>
                <a:lnTo>
                  <a:pt x="248" y="374"/>
                </a:lnTo>
                <a:lnTo>
                  <a:pt x="266" y="368"/>
                </a:lnTo>
                <a:lnTo>
                  <a:pt x="284" y="360"/>
                </a:lnTo>
                <a:lnTo>
                  <a:pt x="300" y="350"/>
                </a:lnTo>
                <a:lnTo>
                  <a:pt x="314" y="340"/>
                </a:lnTo>
                <a:lnTo>
                  <a:pt x="328" y="328"/>
                </a:lnTo>
                <a:lnTo>
                  <a:pt x="328" y="328"/>
                </a:lnTo>
                <a:lnTo>
                  <a:pt x="340" y="314"/>
                </a:lnTo>
                <a:lnTo>
                  <a:pt x="352" y="298"/>
                </a:lnTo>
                <a:lnTo>
                  <a:pt x="360" y="282"/>
                </a:lnTo>
                <a:lnTo>
                  <a:pt x="368" y="266"/>
                </a:lnTo>
                <a:lnTo>
                  <a:pt x="376" y="248"/>
                </a:lnTo>
                <a:lnTo>
                  <a:pt x="380" y="230"/>
                </a:lnTo>
                <a:lnTo>
                  <a:pt x="382" y="210"/>
                </a:lnTo>
                <a:lnTo>
                  <a:pt x="384" y="192"/>
                </a:lnTo>
                <a:lnTo>
                  <a:pt x="384" y="192"/>
                </a:lnTo>
                <a:lnTo>
                  <a:pt x="384" y="192"/>
                </a:lnTo>
                <a:lnTo>
                  <a:pt x="384" y="192"/>
                </a:lnTo>
                <a:lnTo>
                  <a:pt x="384" y="192"/>
                </a:lnTo>
                <a:lnTo>
                  <a:pt x="382" y="170"/>
                </a:lnTo>
                <a:lnTo>
                  <a:pt x="380" y="150"/>
                </a:lnTo>
                <a:lnTo>
                  <a:pt x="374" y="130"/>
                </a:lnTo>
                <a:lnTo>
                  <a:pt x="366" y="110"/>
                </a:lnTo>
                <a:lnTo>
                  <a:pt x="366" y="110"/>
                </a:lnTo>
                <a:close/>
                <a:moveTo>
                  <a:pt x="58" y="290"/>
                </a:moveTo>
                <a:lnTo>
                  <a:pt x="58" y="290"/>
                </a:lnTo>
                <a:lnTo>
                  <a:pt x="46" y="270"/>
                </a:lnTo>
                <a:lnTo>
                  <a:pt x="36" y="248"/>
                </a:lnTo>
                <a:lnTo>
                  <a:pt x="36" y="248"/>
                </a:lnTo>
                <a:lnTo>
                  <a:pt x="48" y="250"/>
                </a:lnTo>
                <a:lnTo>
                  <a:pt x="48" y="250"/>
                </a:lnTo>
                <a:lnTo>
                  <a:pt x="52" y="252"/>
                </a:lnTo>
                <a:lnTo>
                  <a:pt x="56" y="256"/>
                </a:lnTo>
                <a:lnTo>
                  <a:pt x="62" y="262"/>
                </a:lnTo>
                <a:lnTo>
                  <a:pt x="62" y="262"/>
                </a:lnTo>
                <a:lnTo>
                  <a:pt x="64" y="266"/>
                </a:lnTo>
                <a:lnTo>
                  <a:pt x="62" y="276"/>
                </a:lnTo>
                <a:lnTo>
                  <a:pt x="58" y="290"/>
                </a:lnTo>
                <a:lnTo>
                  <a:pt x="58" y="290"/>
                </a:lnTo>
                <a:close/>
                <a:moveTo>
                  <a:pt x="310" y="308"/>
                </a:moveTo>
                <a:lnTo>
                  <a:pt x="310" y="308"/>
                </a:lnTo>
                <a:lnTo>
                  <a:pt x="298" y="320"/>
                </a:lnTo>
                <a:lnTo>
                  <a:pt x="284" y="330"/>
                </a:lnTo>
                <a:lnTo>
                  <a:pt x="270" y="338"/>
                </a:lnTo>
                <a:lnTo>
                  <a:pt x="256" y="344"/>
                </a:lnTo>
                <a:lnTo>
                  <a:pt x="242" y="350"/>
                </a:lnTo>
                <a:lnTo>
                  <a:pt x="226" y="354"/>
                </a:lnTo>
                <a:lnTo>
                  <a:pt x="208" y="356"/>
                </a:lnTo>
                <a:lnTo>
                  <a:pt x="192" y="358"/>
                </a:lnTo>
                <a:lnTo>
                  <a:pt x="192" y="358"/>
                </a:lnTo>
                <a:lnTo>
                  <a:pt x="192" y="358"/>
                </a:lnTo>
                <a:lnTo>
                  <a:pt x="192" y="358"/>
                </a:lnTo>
                <a:lnTo>
                  <a:pt x="192" y="358"/>
                </a:lnTo>
                <a:lnTo>
                  <a:pt x="172" y="356"/>
                </a:lnTo>
                <a:lnTo>
                  <a:pt x="152" y="352"/>
                </a:lnTo>
                <a:lnTo>
                  <a:pt x="134" y="346"/>
                </a:lnTo>
                <a:lnTo>
                  <a:pt x="116" y="340"/>
                </a:lnTo>
                <a:lnTo>
                  <a:pt x="116" y="340"/>
                </a:lnTo>
                <a:lnTo>
                  <a:pt x="120" y="326"/>
                </a:lnTo>
                <a:lnTo>
                  <a:pt x="120" y="318"/>
                </a:lnTo>
                <a:lnTo>
                  <a:pt x="120" y="318"/>
                </a:lnTo>
                <a:lnTo>
                  <a:pt x="122" y="298"/>
                </a:lnTo>
                <a:lnTo>
                  <a:pt x="124" y="274"/>
                </a:lnTo>
                <a:lnTo>
                  <a:pt x="124" y="274"/>
                </a:lnTo>
                <a:lnTo>
                  <a:pt x="116" y="268"/>
                </a:lnTo>
                <a:lnTo>
                  <a:pt x="106" y="260"/>
                </a:lnTo>
                <a:lnTo>
                  <a:pt x="106" y="260"/>
                </a:lnTo>
                <a:lnTo>
                  <a:pt x="100" y="258"/>
                </a:lnTo>
                <a:lnTo>
                  <a:pt x="96" y="258"/>
                </a:lnTo>
                <a:lnTo>
                  <a:pt x="92" y="258"/>
                </a:lnTo>
                <a:lnTo>
                  <a:pt x="86" y="258"/>
                </a:lnTo>
                <a:lnTo>
                  <a:pt x="86" y="258"/>
                </a:lnTo>
                <a:lnTo>
                  <a:pt x="84" y="256"/>
                </a:lnTo>
                <a:lnTo>
                  <a:pt x="80" y="252"/>
                </a:lnTo>
                <a:lnTo>
                  <a:pt x="74" y="244"/>
                </a:lnTo>
                <a:lnTo>
                  <a:pt x="74" y="244"/>
                </a:lnTo>
                <a:lnTo>
                  <a:pt x="68" y="242"/>
                </a:lnTo>
                <a:lnTo>
                  <a:pt x="58" y="240"/>
                </a:lnTo>
                <a:lnTo>
                  <a:pt x="58" y="240"/>
                </a:lnTo>
                <a:lnTo>
                  <a:pt x="54" y="238"/>
                </a:lnTo>
                <a:lnTo>
                  <a:pt x="50" y="234"/>
                </a:lnTo>
                <a:lnTo>
                  <a:pt x="46" y="228"/>
                </a:lnTo>
                <a:lnTo>
                  <a:pt x="46" y="228"/>
                </a:lnTo>
                <a:lnTo>
                  <a:pt x="46" y="220"/>
                </a:lnTo>
                <a:lnTo>
                  <a:pt x="48" y="218"/>
                </a:lnTo>
                <a:lnTo>
                  <a:pt x="50" y="216"/>
                </a:lnTo>
                <a:lnTo>
                  <a:pt x="50" y="216"/>
                </a:lnTo>
                <a:lnTo>
                  <a:pt x="58" y="214"/>
                </a:lnTo>
                <a:lnTo>
                  <a:pt x="78" y="206"/>
                </a:lnTo>
                <a:lnTo>
                  <a:pt x="78" y="206"/>
                </a:lnTo>
                <a:lnTo>
                  <a:pt x="82" y="202"/>
                </a:lnTo>
                <a:lnTo>
                  <a:pt x="84" y="200"/>
                </a:lnTo>
                <a:lnTo>
                  <a:pt x="84" y="198"/>
                </a:lnTo>
                <a:lnTo>
                  <a:pt x="82" y="194"/>
                </a:lnTo>
                <a:lnTo>
                  <a:pt x="78" y="188"/>
                </a:lnTo>
                <a:lnTo>
                  <a:pt x="76" y="184"/>
                </a:lnTo>
                <a:lnTo>
                  <a:pt x="76" y="180"/>
                </a:lnTo>
                <a:lnTo>
                  <a:pt x="76" y="180"/>
                </a:lnTo>
                <a:lnTo>
                  <a:pt x="78" y="176"/>
                </a:lnTo>
                <a:lnTo>
                  <a:pt x="80" y="172"/>
                </a:lnTo>
                <a:lnTo>
                  <a:pt x="86" y="168"/>
                </a:lnTo>
                <a:lnTo>
                  <a:pt x="94" y="166"/>
                </a:lnTo>
                <a:lnTo>
                  <a:pt x="100" y="162"/>
                </a:lnTo>
                <a:lnTo>
                  <a:pt x="100" y="162"/>
                </a:lnTo>
                <a:lnTo>
                  <a:pt x="102" y="158"/>
                </a:lnTo>
                <a:lnTo>
                  <a:pt x="102" y="156"/>
                </a:lnTo>
                <a:lnTo>
                  <a:pt x="100" y="152"/>
                </a:lnTo>
                <a:lnTo>
                  <a:pt x="90" y="146"/>
                </a:lnTo>
                <a:lnTo>
                  <a:pt x="90" y="146"/>
                </a:lnTo>
                <a:lnTo>
                  <a:pt x="86" y="144"/>
                </a:lnTo>
                <a:lnTo>
                  <a:pt x="82" y="146"/>
                </a:lnTo>
                <a:lnTo>
                  <a:pt x="78" y="148"/>
                </a:lnTo>
                <a:lnTo>
                  <a:pt x="74" y="152"/>
                </a:lnTo>
                <a:lnTo>
                  <a:pt x="74" y="152"/>
                </a:lnTo>
                <a:lnTo>
                  <a:pt x="70" y="160"/>
                </a:lnTo>
                <a:lnTo>
                  <a:pt x="68" y="162"/>
                </a:lnTo>
                <a:lnTo>
                  <a:pt x="64" y="162"/>
                </a:lnTo>
                <a:lnTo>
                  <a:pt x="64" y="162"/>
                </a:lnTo>
                <a:lnTo>
                  <a:pt x="56" y="160"/>
                </a:lnTo>
                <a:lnTo>
                  <a:pt x="52" y="152"/>
                </a:lnTo>
                <a:lnTo>
                  <a:pt x="52" y="152"/>
                </a:lnTo>
                <a:lnTo>
                  <a:pt x="52" y="148"/>
                </a:lnTo>
                <a:lnTo>
                  <a:pt x="54" y="146"/>
                </a:lnTo>
                <a:lnTo>
                  <a:pt x="68" y="136"/>
                </a:lnTo>
                <a:lnTo>
                  <a:pt x="68" y="136"/>
                </a:lnTo>
                <a:lnTo>
                  <a:pt x="74" y="130"/>
                </a:lnTo>
                <a:lnTo>
                  <a:pt x="76" y="128"/>
                </a:lnTo>
                <a:lnTo>
                  <a:pt x="72" y="124"/>
                </a:lnTo>
                <a:lnTo>
                  <a:pt x="72" y="124"/>
                </a:lnTo>
                <a:lnTo>
                  <a:pt x="72" y="122"/>
                </a:lnTo>
                <a:lnTo>
                  <a:pt x="68" y="120"/>
                </a:lnTo>
                <a:lnTo>
                  <a:pt x="60" y="118"/>
                </a:lnTo>
                <a:lnTo>
                  <a:pt x="60" y="118"/>
                </a:lnTo>
                <a:lnTo>
                  <a:pt x="60" y="118"/>
                </a:lnTo>
                <a:lnTo>
                  <a:pt x="60" y="118"/>
                </a:lnTo>
                <a:lnTo>
                  <a:pt x="56" y="116"/>
                </a:lnTo>
                <a:lnTo>
                  <a:pt x="56" y="112"/>
                </a:lnTo>
                <a:lnTo>
                  <a:pt x="58" y="110"/>
                </a:lnTo>
                <a:lnTo>
                  <a:pt x="60" y="106"/>
                </a:lnTo>
                <a:lnTo>
                  <a:pt x="60" y="106"/>
                </a:lnTo>
                <a:lnTo>
                  <a:pt x="68" y="104"/>
                </a:lnTo>
                <a:lnTo>
                  <a:pt x="74" y="106"/>
                </a:lnTo>
                <a:lnTo>
                  <a:pt x="74" y="106"/>
                </a:lnTo>
                <a:lnTo>
                  <a:pt x="78" y="108"/>
                </a:lnTo>
                <a:lnTo>
                  <a:pt x="88" y="106"/>
                </a:lnTo>
                <a:lnTo>
                  <a:pt x="88" y="106"/>
                </a:lnTo>
                <a:lnTo>
                  <a:pt x="94" y="104"/>
                </a:lnTo>
                <a:lnTo>
                  <a:pt x="98" y="106"/>
                </a:lnTo>
                <a:lnTo>
                  <a:pt x="100" y="108"/>
                </a:lnTo>
                <a:lnTo>
                  <a:pt x="104" y="112"/>
                </a:lnTo>
                <a:lnTo>
                  <a:pt x="104" y="112"/>
                </a:lnTo>
                <a:lnTo>
                  <a:pt x="112" y="124"/>
                </a:lnTo>
                <a:lnTo>
                  <a:pt x="112" y="124"/>
                </a:lnTo>
                <a:lnTo>
                  <a:pt x="116" y="130"/>
                </a:lnTo>
                <a:lnTo>
                  <a:pt x="116" y="130"/>
                </a:lnTo>
                <a:lnTo>
                  <a:pt x="120" y="132"/>
                </a:lnTo>
                <a:lnTo>
                  <a:pt x="126" y="132"/>
                </a:lnTo>
                <a:lnTo>
                  <a:pt x="138" y="126"/>
                </a:lnTo>
                <a:lnTo>
                  <a:pt x="138" y="126"/>
                </a:lnTo>
                <a:lnTo>
                  <a:pt x="138" y="126"/>
                </a:lnTo>
                <a:lnTo>
                  <a:pt x="138" y="126"/>
                </a:lnTo>
                <a:lnTo>
                  <a:pt x="144" y="120"/>
                </a:lnTo>
                <a:lnTo>
                  <a:pt x="144" y="116"/>
                </a:lnTo>
                <a:lnTo>
                  <a:pt x="144" y="106"/>
                </a:lnTo>
                <a:lnTo>
                  <a:pt x="144" y="106"/>
                </a:lnTo>
                <a:lnTo>
                  <a:pt x="144" y="100"/>
                </a:lnTo>
                <a:lnTo>
                  <a:pt x="142" y="98"/>
                </a:lnTo>
                <a:lnTo>
                  <a:pt x="136" y="96"/>
                </a:lnTo>
                <a:lnTo>
                  <a:pt x="136" y="96"/>
                </a:lnTo>
                <a:lnTo>
                  <a:pt x="134" y="92"/>
                </a:lnTo>
                <a:lnTo>
                  <a:pt x="134" y="88"/>
                </a:lnTo>
                <a:lnTo>
                  <a:pt x="130" y="78"/>
                </a:lnTo>
                <a:lnTo>
                  <a:pt x="130" y="78"/>
                </a:lnTo>
                <a:lnTo>
                  <a:pt x="126" y="76"/>
                </a:lnTo>
                <a:lnTo>
                  <a:pt x="122" y="74"/>
                </a:lnTo>
                <a:lnTo>
                  <a:pt x="114" y="76"/>
                </a:lnTo>
                <a:lnTo>
                  <a:pt x="114" y="76"/>
                </a:lnTo>
                <a:lnTo>
                  <a:pt x="106" y="80"/>
                </a:lnTo>
                <a:lnTo>
                  <a:pt x="100" y="84"/>
                </a:lnTo>
                <a:lnTo>
                  <a:pt x="100" y="84"/>
                </a:lnTo>
                <a:lnTo>
                  <a:pt x="98" y="78"/>
                </a:lnTo>
                <a:lnTo>
                  <a:pt x="98" y="76"/>
                </a:lnTo>
                <a:lnTo>
                  <a:pt x="96" y="72"/>
                </a:lnTo>
                <a:lnTo>
                  <a:pt x="96" y="72"/>
                </a:lnTo>
                <a:lnTo>
                  <a:pt x="90" y="70"/>
                </a:lnTo>
                <a:lnTo>
                  <a:pt x="78" y="70"/>
                </a:lnTo>
                <a:lnTo>
                  <a:pt x="78" y="70"/>
                </a:lnTo>
                <a:lnTo>
                  <a:pt x="90" y="60"/>
                </a:lnTo>
                <a:lnTo>
                  <a:pt x="102" y="52"/>
                </a:lnTo>
                <a:lnTo>
                  <a:pt x="116" y="44"/>
                </a:lnTo>
                <a:lnTo>
                  <a:pt x="130" y="38"/>
                </a:lnTo>
                <a:lnTo>
                  <a:pt x="144" y="32"/>
                </a:lnTo>
                <a:lnTo>
                  <a:pt x="160" y="28"/>
                </a:lnTo>
                <a:lnTo>
                  <a:pt x="176" y="26"/>
                </a:lnTo>
                <a:lnTo>
                  <a:pt x="192" y="26"/>
                </a:lnTo>
                <a:lnTo>
                  <a:pt x="192" y="26"/>
                </a:lnTo>
                <a:lnTo>
                  <a:pt x="192" y="26"/>
                </a:lnTo>
                <a:lnTo>
                  <a:pt x="192" y="26"/>
                </a:lnTo>
                <a:lnTo>
                  <a:pt x="192" y="26"/>
                </a:lnTo>
                <a:lnTo>
                  <a:pt x="208" y="26"/>
                </a:lnTo>
                <a:lnTo>
                  <a:pt x="226" y="28"/>
                </a:lnTo>
                <a:lnTo>
                  <a:pt x="242" y="32"/>
                </a:lnTo>
                <a:lnTo>
                  <a:pt x="256" y="38"/>
                </a:lnTo>
                <a:lnTo>
                  <a:pt x="270" y="46"/>
                </a:lnTo>
                <a:lnTo>
                  <a:pt x="284" y="54"/>
                </a:lnTo>
                <a:lnTo>
                  <a:pt x="298" y="64"/>
                </a:lnTo>
                <a:lnTo>
                  <a:pt x="310" y="74"/>
                </a:lnTo>
                <a:lnTo>
                  <a:pt x="310" y="74"/>
                </a:lnTo>
                <a:lnTo>
                  <a:pt x="318" y="84"/>
                </a:lnTo>
                <a:lnTo>
                  <a:pt x="328" y="96"/>
                </a:lnTo>
                <a:lnTo>
                  <a:pt x="328" y="96"/>
                </a:lnTo>
                <a:lnTo>
                  <a:pt x="298" y="106"/>
                </a:lnTo>
                <a:lnTo>
                  <a:pt x="286" y="110"/>
                </a:lnTo>
                <a:lnTo>
                  <a:pt x="280" y="114"/>
                </a:lnTo>
                <a:lnTo>
                  <a:pt x="280" y="114"/>
                </a:lnTo>
                <a:lnTo>
                  <a:pt x="276" y="116"/>
                </a:lnTo>
                <a:lnTo>
                  <a:pt x="270" y="118"/>
                </a:lnTo>
                <a:lnTo>
                  <a:pt x="266" y="118"/>
                </a:lnTo>
                <a:lnTo>
                  <a:pt x="260" y="118"/>
                </a:lnTo>
                <a:lnTo>
                  <a:pt x="260" y="118"/>
                </a:lnTo>
                <a:lnTo>
                  <a:pt x="254" y="114"/>
                </a:lnTo>
                <a:lnTo>
                  <a:pt x="246" y="112"/>
                </a:lnTo>
                <a:lnTo>
                  <a:pt x="246" y="112"/>
                </a:lnTo>
                <a:lnTo>
                  <a:pt x="240" y="114"/>
                </a:lnTo>
                <a:lnTo>
                  <a:pt x="236" y="118"/>
                </a:lnTo>
                <a:lnTo>
                  <a:pt x="236" y="118"/>
                </a:lnTo>
                <a:lnTo>
                  <a:pt x="232" y="122"/>
                </a:lnTo>
                <a:lnTo>
                  <a:pt x="226" y="126"/>
                </a:lnTo>
                <a:lnTo>
                  <a:pt x="226" y="126"/>
                </a:lnTo>
                <a:lnTo>
                  <a:pt x="222" y="126"/>
                </a:lnTo>
                <a:lnTo>
                  <a:pt x="218" y="126"/>
                </a:lnTo>
                <a:lnTo>
                  <a:pt x="218" y="126"/>
                </a:lnTo>
                <a:lnTo>
                  <a:pt x="216" y="126"/>
                </a:lnTo>
                <a:lnTo>
                  <a:pt x="216" y="126"/>
                </a:lnTo>
                <a:lnTo>
                  <a:pt x="212" y="126"/>
                </a:lnTo>
                <a:lnTo>
                  <a:pt x="212" y="126"/>
                </a:lnTo>
                <a:lnTo>
                  <a:pt x="208" y="128"/>
                </a:lnTo>
                <a:lnTo>
                  <a:pt x="208" y="128"/>
                </a:lnTo>
                <a:lnTo>
                  <a:pt x="206" y="134"/>
                </a:lnTo>
                <a:lnTo>
                  <a:pt x="208" y="140"/>
                </a:lnTo>
                <a:lnTo>
                  <a:pt x="210" y="144"/>
                </a:lnTo>
                <a:lnTo>
                  <a:pt x="214" y="144"/>
                </a:lnTo>
                <a:lnTo>
                  <a:pt x="214" y="144"/>
                </a:lnTo>
                <a:lnTo>
                  <a:pt x="216" y="142"/>
                </a:lnTo>
                <a:lnTo>
                  <a:pt x="220" y="140"/>
                </a:lnTo>
                <a:lnTo>
                  <a:pt x="226" y="136"/>
                </a:lnTo>
                <a:lnTo>
                  <a:pt x="226" y="136"/>
                </a:lnTo>
                <a:lnTo>
                  <a:pt x="230" y="138"/>
                </a:lnTo>
                <a:lnTo>
                  <a:pt x="234" y="142"/>
                </a:lnTo>
                <a:lnTo>
                  <a:pt x="234" y="142"/>
                </a:lnTo>
                <a:lnTo>
                  <a:pt x="232" y="150"/>
                </a:lnTo>
                <a:lnTo>
                  <a:pt x="230" y="154"/>
                </a:lnTo>
                <a:lnTo>
                  <a:pt x="228" y="156"/>
                </a:lnTo>
                <a:lnTo>
                  <a:pt x="228" y="156"/>
                </a:lnTo>
                <a:lnTo>
                  <a:pt x="210" y="160"/>
                </a:lnTo>
                <a:lnTo>
                  <a:pt x="210" y="160"/>
                </a:lnTo>
                <a:lnTo>
                  <a:pt x="202" y="158"/>
                </a:lnTo>
                <a:lnTo>
                  <a:pt x="198" y="156"/>
                </a:lnTo>
                <a:lnTo>
                  <a:pt x="194" y="158"/>
                </a:lnTo>
                <a:lnTo>
                  <a:pt x="194" y="158"/>
                </a:lnTo>
                <a:lnTo>
                  <a:pt x="190" y="162"/>
                </a:lnTo>
                <a:lnTo>
                  <a:pt x="188" y="164"/>
                </a:lnTo>
                <a:lnTo>
                  <a:pt x="188" y="168"/>
                </a:lnTo>
                <a:lnTo>
                  <a:pt x="188" y="168"/>
                </a:lnTo>
                <a:lnTo>
                  <a:pt x="190" y="172"/>
                </a:lnTo>
                <a:lnTo>
                  <a:pt x="190" y="176"/>
                </a:lnTo>
                <a:lnTo>
                  <a:pt x="188" y="180"/>
                </a:lnTo>
                <a:lnTo>
                  <a:pt x="186" y="180"/>
                </a:lnTo>
                <a:lnTo>
                  <a:pt x="186" y="180"/>
                </a:lnTo>
                <a:lnTo>
                  <a:pt x="178" y="184"/>
                </a:lnTo>
                <a:lnTo>
                  <a:pt x="178" y="184"/>
                </a:lnTo>
                <a:lnTo>
                  <a:pt x="178" y="186"/>
                </a:lnTo>
                <a:lnTo>
                  <a:pt x="184" y="186"/>
                </a:lnTo>
                <a:lnTo>
                  <a:pt x="184" y="186"/>
                </a:lnTo>
                <a:lnTo>
                  <a:pt x="196" y="186"/>
                </a:lnTo>
                <a:lnTo>
                  <a:pt x="202" y="184"/>
                </a:lnTo>
                <a:lnTo>
                  <a:pt x="210" y="180"/>
                </a:lnTo>
                <a:lnTo>
                  <a:pt x="210" y="180"/>
                </a:lnTo>
                <a:lnTo>
                  <a:pt x="216" y="178"/>
                </a:lnTo>
                <a:lnTo>
                  <a:pt x="220" y="178"/>
                </a:lnTo>
                <a:lnTo>
                  <a:pt x="222" y="178"/>
                </a:lnTo>
                <a:lnTo>
                  <a:pt x="222" y="178"/>
                </a:lnTo>
                <a:lnTo>
                  <a:pt x="226" y="178"/>
                </a:lnTo>
                <a:lnTo>
                  <a:pt x="230" y="178"/>
                </a:lnTo>
                <a:lnTo>
                  <a:pt x="236" y="178"/>
                </a:lnTo>
                <a:lnTo>
                  <a:pt x="236" y="178"/>
                </a:lnTo>
                <a:lnTo>
                  <a:pt x="240" y="176"/>
                </a:lnTo>
                <a:lnTo>
                  <a:pt x="244" y="174"/>
                </a:lnTo>
                <a:lnTo>
                  <a:pt x="248" y="172"/>
                </a:lnTo>
                <a:lnTo>
                  <a:pt x="252" y="172"/>
                </a:lnTo>
                <a:lnTo>
                  <a:pt x="252" y="172"/>
                </a:lnTo>
                <a:lnTo>
                  <a:pt x="254" y="176"/>
                </a:lnTo>
                <a:lnTo>
                  <a:pt x="254" y="180"/>
                </a:lnTo>
                <a:lnTo>
                  <a:pt x="254" y="186"/>
                </a:lnTo>
                <a:lnTo>
                  <a:pt x="254" y="186"/>
                </a:lnTo>
                <a:lnTo>
                  <a:pt x="250" y="190"/>
                </a:lnTo>
                <a:lnTo>
                  <a:pt x="248" y="192"/>
                </a:lnTo>
                <a:lnTo>
                  <a:pt x="248" y="194"/>
                </a:lnTo>
                <a:lnTo>
                  <a:pt x="248" y="194"/>
                </a:lnTo>
                <a:lnTo>
                  <a:pt x="250" y="200"/>
                </a:lnTo>
                <a:lnTo>
                  <a:pt x="256" y="206"/>
                </a:lnTo>
                <a:lnTo>
                  <a:pt x="256" y="206"/>
                </a:lnTo>
                <a:lnTo>
                  <a:pt x="262" y="210"/>
                </a:lnTo>
                <a:lnTo>
                  <a:pt x="264" y="212"/>
                </a:lnTo>
                <a:lnTo>
                  <a:pt x="268" y="210"/>
                </a:lnTo>
                <a:lnTo>
                  <a:pt x="268" y="210"/>
                </a:lnTo>
                <a:lnTo>
                  <a:pt x="270" y="204"/>
                </a:lnTo>
                <a:lnTo>
                  <a:pt x="272" y="200"/>
                </a:lnTo>
                <a:lnTo>
                  <a:pt x="272" y="200"/>
                </a:lnTo>
                <a:lnTo>
                  <a:pt x="274" y="200"/>
                </a:lnTo>
                <a:lnTo>
                  <a:pt x="280" y="200"/>
                </a:lnTo>
                <a:lnTo>
                  <a:pt x="286" y="202"/>
                </a:lnTo>
                <a:lnTo>
                  <a:pt x="288" y="204"/>
                </a:lnTo>
                <a:lnTo>
                  <a:pt x="288" y="204"/>
                </a:lnTo>
                <a:lnTo>
                  <a:pt x="292" y="210"/>
                </a:lnTo>
                <a:lnTo>
                  <a:pt x="298" y="214"/>
                </a:lnTo>
                <a:lnTo>
                  <a:pt x="298" y="214"/>
                </a:lnTo>
                <a:lnTo>
                  <a:pt x="304" y="216"/>
                </a:lnTo>
                <a:lnTo>
                  <a:pt x="304" y="216"/>
                </a:lnTo>
                <a:lnTo>
                  <a:pt x="308" y="224"/>
                </a:lnTo>
                <a:lnTo>
                  <a:pt x="308" y="224"/>
                </a:lnTo>
                <a:lnTo>
                  <a:pt x="310" y="228"/>
                </a:lnTo>
                <a:lnTo>
                  <a:pt x="314" y="228"/>
                </a:lnTo>
                <a:lnTo>
                  <a:pt x="320" y="228"/>
                </a:lnTo>
                <a:lnTo>
                  <a:pt x="320" y="228"/>
                </a:lnTo>
                <a:lnTo>
                  <a:pt x="322" y="226"/>
                </a:lnTo>
                <a:lnTo>
                  <a:pt x="324" y="224"/>
                </a:lnTo>
                <a:lnTo>
                  <a:pt x="328" y="222"/>
                </a:lnTo>
                <a:lnTo>
                  <a:pt x="330" y="220"/>
                </a:lnTo>
                <a:lnTo>
                  <a:pt x="330" y="220"/>
                </a:lnTo>
                <a:lnTo>
                  <a:pt x="336" y="220"/>
                </a:lnTo>
                <a:lnTo>
                  <a:pt x="340" y="222"/>
                </a:lnTo>
                <a:lnTo>
                  <a:pt x="342" y="224"/>
                </a:lnTo>
                <a:lnTo>
                  <a:pt x="342" y="224"/>
                </a:lnTo>
                <a:lnTo>
                  <a:pt x="352" y="232"/>
                </a:lnTo>
                <a:lnTo>
                  <a:pt x="352" y="232"/>
                </a:lnTo>
                <a:lnTo>
                  <a:pt x="346" y="254"/>
                </a:lnTo>
                <a:lnTo>
                  <a:pt x="336" y="274"/>
                </a:lnTo>
                <a:lnTo>
                  <a:pt x="324" y="292"/>
                </a:lnTo>
                <a:lnTo>
                  <a:pt x="310" y="308"/>
                </a:lnTo>
                <a:lnTo>
                  <a:pt x="310" y="308"/>
                </a:lnTo>
                <a:close/>
                <a:moveTo>
                  <a:pt x="256" y="242"/>
                </a:moveTo>
                <a:lnTo>
                  <a:pt x="256" y="242"/>
                </a:lnTo>
                <a:lnTo>
                  <a:pt x="254" y="240"/>
                </a:lnTo>
                <a:lnTo>
                  <a:pt x="252" y="236"/>
                </a:lnTo>
                <a:lnTo>
                  <a:pt x="248" y="228"/>
                </a:lnTo>
                <a:lnTo>
                  <a:pt x="248" y="228"/>
                </a:lnTo>
                <a:lnTo>
                  <a:pt x="246" y="220"/>
                </a:lnTo>
                <a:lnTo>
                  <a:pt x="242" y="216"/>
                </a:lnTo>
                <a:lnTo>
                  <a:pt x="238" y="212"/>
                </a:lnTo>
                <a:lnTo>
                  <a:pt x="238" y="212"/>
                </a:lnTo>
                <a:lnTo>
                  <a:pt x="230" y="212"/>
                </a:lnTo>
                <a:lnTo>
                  <a:pt x="224" y="210"/>
                </a:lnTo>
                <a:lnTo>
                  <a:pt x="224" y="210"/>
                </a:lnTo>
                <a:lnTo>
                  <a:pt x="214" y="206"/>
                </a:lnTo>
                <a:lnTo>
                  <a:pt x="206" y="200"/>
                </a:lnTo>
                <a:lnTo>
                  <a:pt x="206" y="200"/>
                </a:lnTo>
                <a:lnTo>
                  <a:pt x="198" y="200"/>
                </a:lnTo>
                <a:lnTo>
                  <a:pt x="188" y="198"/>
                </a:lnTo>
                <a:lnTo>
                  <a:pt x="188" y="198"/>
                </a:lnTo>
                <a:lnTo>
                  <a:pt x="184" y="198"/>
                </a:lnTo>
                <a:lnTo>
                  <a:pt x="180" y="198"/>
                </a:lnTo>
                <a:lnTo>
                  <a:pt x="176" y="202"/>
                </a:lnTo>
                <a:lnTo>
                  <a:pt x="176" y="202"/>
                </a:lnTo>
                <a:lnTo>
                  <a:pt x="168" y="216"/>
                </a:lnTo>
                <a:lnTo>
                  <a:pt x="168" y="216"/>
                </a:lnTo>
                <a:lnTo>
                  <a:pt x="166" y="226"/>
                </a:lnTo>
                <a:lnTo>
                  <a:pt x="166" y="236"/>
                </a:lnTo>
                <a:lnTo>
                  <a:pt x="166" y="236"/>
                </a:lnTo>
                <a:lnTo>
                  <a:pt x="172" y="244"/>
                </a:lnTo>
                <a:lnTo>
                  <a:pt x="178" y="250"/>
                </a:lnTo>
                <a:lnTo>
                  <a:pt x="178" y="250"/>
                </a:lnTo>
                <a:lnTo>
                  <a:pt x="180" y="254"/>
                </a:lnTo>
                <a:lnTo>
                  <a:pt x="182" y="256"/>
                </a:lnTo>
                <a:lnTo>
                  <a:pt x="186" y="258"/>
                </a:lnTo>
                <a:lnTo>
                  <a:pt x="186" y="258"/>
                </a:lnTo>
                <a:lnTo>
                  <a:pt x="192" y="254"/>
                </a:lnTo>
                <a:lnTo>
                  <a:pt x="202" y="252"/>
                </a:lnTo>
                <a:lnTo>
                  <a:pt x="202" y="252"/>
                </a:lnTo>
                <a:lnTo>
                  <a:pt x="204" y="252"/>
                </a:lnTo>
                <a:lnTo>
                  <a:pt x="208" y="254"/>
                </a:lnTo>
                <a:lnTo>
                  <a:pt x="212" y="258"/>
                </a:lnTo>
                <a:lnTo>
                  <a:pt x="212" y="258"/>
                </a:lnTo>
                <a:lnTo>
                  <a:pt x="214" y="266"/>
                </a:lnTo>
                <a:lnTo>
                  <a:pt x="214" y="276"/>
                </a:lnTo>
                <a:lnTo>
                  <a:pt x="214" y="276"/>
                </a:lnTo>
                <a:lnTo>
                  <a:pt x="214" y="290"/>
                </a:lnTo>
                <a:lnTo>
                  <a:pt x="216" y="304"/>
                </a:lnTo>
                <a:lnTo>
                  <a:pt x="216" y="304"/>
                </a:lnTo>
                <a:lnTo>
                  <a:pt x="222" y="312"/>
                </a:lnTo>
                <a:lnTo>
                  <a:pt x="228" y="316"/>
                </a:lnTo>
                <a:lnTo>
                  <a:pt x="232" y="318"/>
                </a:lnTo>
                <a:lnTo>
                  <a:pt x="232" y="318"/>
                </a:lnTo>
                <a:lnTo>
                  <a:pt x="236" y="316"/>
                </a:lnTo>
                <a:lnTo>
                  <a:pt x="238" y="314"/>
                </a:lnTo>
                <a:lnTo>
                  <a:pt x="244" y="306"/>
                </a:lnTo>
                <a:lnTo>
                  <a:pt x="244" y="306"/>
                </a:lnTo>
                <a:lnTo>
                  <a:pt x="250" y="298"/>
                </a:lnTo>
                <a:lnTo>
                  <a:pt x="252" y="288"/>
                </a:lnTo>
                <a:lnTo>
                  <a:pt x="252" y="270"/>
                </a:lnTo>
                <a:lnTo>
                  <a:pt x="252" y="270"/>
                </a:lnTo>
                <a:lnTo>
                  <a:pt x="256" y="264"/>
                </a:lnTo>
                <a:lnTo>
                  <a:pt x="260" y="258"/>
                </a:lnTo>
                <a:lnTo>
                  <a:pt x="260" y="258"/>
                </a:lnTo>
                <a:lnTo>
                  <a:pt x="266" y="252"/>
                </a:lnTo>
                <a:lnTo>
                  <a:pt x="266" y="248"/>
                </a:lnTo>
                <a:lnTo>
                  <a:pt x="266" y="244"/>
                </a:lnTo>
                <a:lnTo>
                  <a:pt x="266" y="244"/>
                </a:lnTo>
                <a:lnTo>
                  <a:pt x="266" y="242"/>
                </a:lnTo>
                <a:lnTo>
                  <a:pt x="262" y="242"/>
                </a:lnTo>
                <a:lnTo>
                  <a:pt x="256" y="242"/>
                </a:lnTo>
                <a:lnTo>
                  <a:pt x="256" y="24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75" name="그룹 74"/>
          <p:cNvGrpSpPr/>
          <p:nvPr/>
        </p:nvGrpSpPr>
        <p:grpSpPr>
          <a:xfrm>
            <a:off x="6588224" y="2344967"/>
            <a:ext cx="1547391" cy="838386"/>
            <a:chOff x="7747000" y="2055813"/>
            <a:chExt cx="949325" cy="514350"/>
          </a:xfrm>
          <a:solidFill>
            <a:schemeClr val="bg1">
              <a:lumMod val="85000"/>
            </a:schemeClr>
          </a:solidFill>
        </p:grpSpPr>
        <p:sp>
          <p:nvSpPr>
            <p:cNvPr id="76" name="Freeform 117"/>
            <p:cNvSpPr>
              <a:spLocks/>
            </p:cNvSpPr>
            <p:nvPr/>
          </p:nvSpPr>
          <p:spPr bwMode="auto">
            <a:xfrm>
              <a:off x="8594725" y="2449513"/>
              <a:ext cx="101600" cy="508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4" y="0"/>
                </a:cxn>
                <a:cxn ang="0">
                  <a:pos x="64" y="0"/>
                </a:cxn>
                <a:cxn ang="0">
                  <a:pos x="64" y="16"/>
                </a:cxn>
                <a:cxn ang="0">
                  <a:pos x="62" y="26"/>
                </a:cxn>
                <a:cxn ang="0">
                  <a:pos x="58" y="28"/>
                </a:cxn>
                <a:cxn ang="0">
                  <a:pos x="54" y="30"/>
                </a:cxn>
                <a:cxn ang="0">
                  <a:pos x="42" y="32"/>
                </a:cxn>
                <a:cxn ang="0">
                  <a:pos x="8" y="32"/>
                </a:cxn>
                <a:cxn ang="0">
                  <a:pos x="8" y="32"/>
                </a:cxn>
                <a:cxn ang="0">
                  <a:pos x="8" y="32"/>
                </a:cxn>
                <a:cxn ang="0">
                  <a:pos x="6" y="1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4" h="32">
                  <a:moveTo>
                    <a:pt x="0" y="0"/>
                  </a:moveTo>
                  <a:lnTo>
                    <a:pt x="0" y="0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64" y="16"/>
                  </a:lnTo>
                  <a:lnTo>
                    <a:pt x="62" y="26"/>
                  </a:lnTo>
                  <a:lnTo>
                    <a:pt x="58" y="28"/>
                  </a:lnTo>
                  <a:lnTo>
                    <a:pt x="54" y="30"/>
                  </a:lnTo>
                  <a:lnTo>
                    <a:pt x="42" y="32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Freeform 118"/>
            <p:cNvSpPr>
              <a:spLocks noEditPoints="1"/>
            </p:cNvSpPr>
            <p:nvPr/>
          </p:nvSpPr>
          <p:spPr bwMode="auto">
            <a:xfrm>
              <a:off x="8435975" y="2427288"/>
              <a:ext cx="142875" cy="142875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44" y="0"/>
                </a:cxn>
                <a:cxn ang="0">
                  <a:pos x="36" y="2"/>
                </a:cxn>
                <a:cxn ang="0">
                  <a:pos x="26" y="4"/>
                </a:cxn>
                <a:cxn ang="0">
                  <a:pos x="20" y="8"/>
                </a:cxn>
                <a:cxn ang="0">
                  <a:pos x="12" y="14"/>
                </a:cxn>
                <a:cxn ang="0">
                  <a:pos x="8" y="20"/>
                </a:cxn>
                <a:cxn ang="0">
                  <a:pos x="4" y="28"/>
                </a:cxn>
                <a:cxn ang="0">
                  <a:pos x="0" y="36"/>
                </a:cxn>
                <a:cxn ang="0">
                  <a:pos x="0" y="46"/>
                </a:cxn>
                <a:cxn ang="0">
                  <a:pos x="0" y="46"/>
                </a:cxn>
                <a:cxn ang="0">
                  <a:pos x="0" y="54"/>
                </a:cxn>
                <a:cxn ang="0">
                  <a:pos x="4" y="64"/>
                </a:cxn>
                <a:cxn ang="0">
                  <a:pos x="8" y="70"/>
                </a:cxn>
                <a:cxn ang="0">
                  <a:pos x="12" y="78"/>
                </a:cxn>
                <a:cxn ang="0">
                  <a:pos x="20" y="82"/>
                </a:cxn>
                <a:cxn ang="0">
                  <a:pos x="26" y="88"/>
                </a:cxn>
                <a:cxn ang="0">
                  <a:pos x="36" y="90"/>
                </a:cxn>
                <a:cxn ang="0">
                  <a:pos x="44" y="90"/>
                </a:cxn>
                <a:cxn ang="0">
                  <a:pos x="44" y="90"/>
                </a:cxn>
                <a:cxn ang="0">
                  <a:pos x="54" y="90"/>
                </a:cxn>
                <a:cxn ang="0">
                  <a:pos x="62" y="88"/>
                </a:cxn>
                <a:cxn ang="0">
                  <a:pos x="70" y="82"/>
                </a:cxn>
                <a:cxn ang="0">
                  <a:pos x="76" y="78"/>
                </a:cxn>
                <a:cxn ang="0">
                  <a:pos x="82" y="70"/>
                </a:cxn>
                <a:cxn ang="0">
                  <a:pos x="86" y="64"/>
                </a:cxn>
                <a:cxn ang="0">
                  <a:pos x="88" y="54"/>
                </a:cxn>
                <a:cxn ang="0">
                  <a:pos x="90" y="46"/>
                </a:cxn>
                <a:cxn ang="0">
                  <a:pos x="90" y="46"/>
                </a:cxn>
                <a:cxn ang="0">
                  <a:pos x="88" y="36"/>
                </a:cxn>
                <a:cxn ang="0">
                  <a:pos x="86" y="28"/>
                </a:cxn>
                <a:cxn ang="0">
                  <a:pos x="82" y="20"/>
                </a:cxn>
                <a:cxn ang="0">
                  <a:pos x="76" y="14"/>
                </a:cxn>
                <a:cxn ang="0">
                  <a:pos x="70" y="8"/>
                </a:cxn>
                <a:cxn ang="0">
                  <a:pos x="62" y="4"/>
                </a:cxn>
                <a:cxn ang="0">
                  <a:pos x="54" y="2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44" y="68"/>
                </a:cxn>
                <a:cxn ang="0">
                  <a:pos x="44" y="68"/>
                </a:cxn>
                <a:cxn ang="0">
                  <a:pos x="36" y="66"/>
                </a:cxn>
                <a:cxn ang="0">
                  <a:pos x="28" y="62"/>
                </a:cxn>
                <a:cxn ang="0">
                  <a:pos x="24" y="54"/>
                </a:cxn>
                <a:cxn ang="0">
                  <a:pos x="22" y="46"/>
                </a:cxn>
                <a:cxn ang="0">
                  <a:pos x="22" y="46"/>
                </a:cxn>
                <a:cxn ang="0">
                  <a:pos x="24" y="38"/>
                </a:cxn>
                <a:cxn ang="0">
                  <a:pos x="28" y="30"/>
                </a:cxn>
                <a:cxn ang="0">
                  <a:pos x="36" y="26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54" y="26"/>
                </a:cxn>
                <a:cxn ang="0">
                  <a:pos x="60" y="30"/>
                </a:cxn>
                <a:cxn ang="0">
                  <a:pos x="66" y="38"/>
                </a:cxn>
                <a:cxn ang="0">
                  <a:pos x="66" y="46"/>
                </a:cxn>
                <a:cxn ang="0">
                  <a:pos x="66" y="46"/>
                </a:cxn>
                <a:cxn ang="0">
                  <a:pos x="66" y="54"/>
                </a:cxn>
                <a:cxn ang="0">
                  <a:pos x="60" y="62"/>
                </a:cxn>
                <a:cxn ang="0">
                  <a:pos x="54" y="66"/>
                </a:cxn>
                <a:cxn ang="0">
                  <a:pos x="44" y="68"/>
                </a:cxn>
                <a:cxn ang="0">
                  <a:pos x="44" y="68"/>
                </a:cxn>
              </a:cxnLst>
              <a:rect l="0" t="0" r="r" b="b"/>
              <a:pathLst>
                <a:path w="90" h="90">
                  <a:moveTo>
                    <a:pt x="44" y="0"/>
                  </a:moveTo>
                  <a:lnTo>
                    <a:pt x="44" y="0"/>
                  </a:lnTo>
                  <a:lnTo>
                    <a:pt x="36" y="2"/>
                  </a:lnTo>
                  <a:lnTo>
                    <a:pt x="26" y="4"/>
                  </a:lnTo>
                  <a:lnTo>
                    <a:pt x="20" y="8"/>
                  </a:lnTo>
                  <a:lnTo>
                    <a:pt x="12" y="14"/>
                  </a:lnTo>
                  <a:lnTo>
                    <a:pt x="8" y="20"/>
                  </a:lnTo>
                  <a:lnTo>
                    <a:pt x="4" y="28"/>
                  </a:lnTo>
                  <a:lnTo>
                    <a:pt x="0" y="36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54"/>
                  </a:lnTo>
                  <a:lnTo>
                    <a:pt x="4" y="64"/>
                  </a:lnTo>
                  <a:lnTo>
                    <a:pt x="8" y="70"/>
                  </a:lnTo>
                  <a:lnTo>
                    <a:pt x="12" y="78"/>
                  </a:lnTo>
                  <a:lnTo>
                    <a:pt x="20" y="82"/>
                  </a:lnTo>
                  <a:lnTo>
                    <a:pt x="26" y="88"/>
                  </a:lnTo>
                  <a:lnTo>
                    <a:pt x="36" y="90"/>
                  </a:lnTo>
                  <a:lnTo>
                    <a:pt x="44" y="90"/>
                  </a:lnTo>
                  <a:lnTo>
                    <a:pt x="44" y="90"/>
                  </a:lnTo>
                  <a:lnTo>
                    <a:pt x="54" y="90"/>
                  </a:lnTo>
                  <a:lnTo>
                    <a:pt x="62" y="88"/>
                  </a:lnTo>
                  <a:lnTo>
                    <a:pt x="70" y="82"/>
                  </a:lnTo>
                  <a:lnTo>
                    <a:pt x="76" y="78"/>
                  </a:lnTo>
                  <a:lnTo>
                    <a:pt x="82" y="70"/>
                  </a:lnTo>
                  <a:lnTo>
                    <a:pt x="86" y="64"/>
                  </a:lnTo>
                  <a:lnTo>
                    <a:pt x="88" y="54"/>
                  </a:lnTo>
                  <a:lnTo>
                    <a:pt x="90" y="46"/>
                  </a:lnTo>
                  <a:lnTo>
                    <a:pt x="90" y="46"/>
                  </a:lnTo>
                  <a:lnTo>
                    <a:pt x="88" y="36"/>
                  </a:lnTo>
                  <a:lnTo>
                    <a:pt x="86" y="28"/>
                  </a:lnTo>
                  <a:lnTo>
                    <a:pt x="82" y="20"/>
                  </a:lnTo>
                  <a:lnTo>
                    <a:pt x="76" y="14"/>
                  </a:lnTo>
                  <a:lnTo>
                    <a:pt x="70" y="8"/>
                  </a:lnTo>
                  <a:lnTo>
                    <a:pt x="62" y="4"/>
                  </a:lnTo>
                  <a:lnTo>
                    <a:pt x="54" y="2"/>
                  </a:lnTo>
                  <a:lnTo>
                    <a:pt x="44" y="0"/>
                  </a:lnTo>
                  <a:lnTo>
                    <a:pt x="44" y="0"/>
                  </a:lnTo>
                  <a:close/>
                  <a:moveTo>
                    <a:pt x="44" y="68"/>
                  </a:moveTo>
                  <a:lnTo>
                    <a:pt x="44" y="68"/>
                  </a:lnTo>
                  <a:lnTo>
                    <a:pt x="36" y="66"/>
                  </a:lnTo>
                  <a:lnTo>
                    <a:pt x="28" y="62"/>
                  </a:lnTo>
                  <a:lnTo>
                    <a:pt x="24" y="54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4" y="38"/>
                  </a:lnTo>
                  <a:lnTo>
                    <a:pt x="28" y="30"/>
                  </a:lnTo>
                  <a:lnTo>
                    <a:pt x="36" y="26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54" y="26"/>
                  </a:lnTo>
                  <a:lnTo>
                    <a:pt x="60" y="30"/>
                  </a:lnTo>
                  <a:lnTo>
                    <a:pt x="66" y="38"/>
                  </a:lnTo>
                  <a:lnTo>
                    <a:pt x="66" y="46"/>
                  </a:lnTo>
                  <a:lnTo>
                    <a:pt x="66" y="46"/>
                  </a:lnTo>
                  <a:lnTo>
                    <a:pt x="66" y="54"/>
                  </a:lnTo>
                  <a:lnTo>
                    <a:pt x="60" y="62"/>
                  </a:lnTo>
                  <a:lnTo>
                    <a:pt x="54" y="66"/>
                  </a:lnTo>
                  <a:lnTo>
                    <a:pt x="44" y="68"/>
                  </a:lnTo>
                  <a:lnTo>
                    <a:pt x="44" y="68"/>
                  </a:lnTo>
                  <a:close/>
                </a:path>
              </a:pathLst>
            </a:cu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" name="Freeform 119"/>
            <p:cNvSpPr>
              <a:spLocks/>
            </p:cNvSpPr>
            <p:nvPr/>
          </p:nvSpPr>
          <p:spPr bwMode="auto">
            <a:xfrm>
              <a:off x="8016875" y="2449513"/>
              <a:ext cx="396875" cy="508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0" y="0"/>
                </a:cxn>
                <a:cxn ang="0">
                  <a:pos x="250" y="0"/>
                </a:cxn>
                <a:cxn ang="0">
                  <a:pos x="244" y="16"/>
                </a:cxn>
                <a:cxn ang="0">
                  <a:pos x="242" y="32"/>
                </a:cxn>
                <a:cxn ang="0">
                  <a:pos x="242" y="32"/>
                </a:cxn>
                <a:cxn ang="0">
                  <a:pos x="226" y="32"/>
                </a:cxn>
                <a:cxn ang="0">
                  <a:pos x="8" y="32"/>
                </a:cxn>
                <a:cxn ang="0">
                  <a:pos x="8" y="32"/>
                </a:cxn>
                <a:cxn ang="0">
                  <a:pos x="8" y="32"/>
                </a:cxn>
                <a:cxn ang="0">
                  <a:pos x="6" y="1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0" h="32">
                  <a:moveTo>
                    <a:pt x="0" y="0"/>
                  </a:moveTo>
                  <a:lnTo>
                    <a:pt x="250" y="0"/>
                  </a:lnTo>
                  <a:lnTo>
                    <a:pt x="250" y="0"/>
                  </a:lnTo>
                  <a:lnTo>
                    <a:pt x="244" y="16"/>
                  </a:lnTo>
                  <a:lnTo>
                    <a:pt x="242" y="32"/>
                  </a:lnTo>
                  <a:lnTo>
                    <a:pt x="242" y="32"/>
                  </a:lnTo>
                  <a:lnTo>
                    <a:pt x="226" y="32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" name="Freeform 120"/>
            <p:cNvSpPr>
              <a:spLocks noEditPoints="1"/>
            </p:cNvSpPr>
            <p:nvPr/>
          </p:nvSpPr>
          <p:spPr bwMode="auto">
            <a:xfrm>
              <a:off x="7747000" y="2055813"/>
              <a:ext cx="923925" cy="374650"/>
            </a:xfrm>
            <a:custGeom>
              <a:avLst/>
              <a:gdLst/>
              <a:ahLst/>
              <a:cxnLst>
                <a:cxn ang="0">
                  <a:pos x="536" y="62"/>
                </a:cxn>
                <a:cxn ang="0">
                  <a:pos x="530" y="48"/>
                </a:cxn>
                <a:cxn ang="0">
                  <a:pos x="522" y="42"/>
                </a:cxn>
                <a:cxn ang="0">
                  <a:pos x="510" y="40"/>
                </a:cxn>
                <a:cxn ang="0">
                  <a:pos x="410" y="40"/>
                </a:cxn>
                <a:cxn ang="0">
                  <a:pos x="386" y="186"/>
                </a:cxn>
                <a:cxn ang="0">
                  <a:pos x="364" y="24"/>
                </a:cxn>
                <a:cxn ang="0">
                  <a:pos x="362" y="14"/>
                </a:cxn>
                <a:cxn ang="0">
                  <a:pos x="348" y="2"/>
                </a:cxn>
                <a:cxn ang="0">
                  <a:pos x="24" y="0"/>
                </a:cxn>
                <a:cxn ang="0">
                  <a:pos x="14" y="2"/>
                </a:cxn>
                <a:cxn ang="0">
                  <a:pos x="2" y="14"/>
                </a:cxn>
                <a:cxn ang="0">
                  <a:pos x="0" y="236"/>
                </a:cxn>
                <a:cxn ang="0">
                  <a:pos x="66" y="236"/>
                </a:cxn>
                <a:cxn ang="0">
                  <a:pos x="86" y="220"/>
                </a:cxn>
                <a:cxn ang="0">
                  <a:pos x="114" y="216"/>
                </a:cxn>
                <a:cxn ang="0">
                  <a:pos x="128" y="216"/>
                </a:cxn>
                <a:cxn ang="0">
                  <a:pos x="152" y="228"/>
                </a:cxn>
                <a:cxn ang="0">
                  <a:pos x="430" y="236"/>
                </a:cxn>
                <a:cxn ang="0">
                  <a:pos x="438" y="228"/>
                </a:cxn>
                <a:cxn ang="0">
                  <a:pos x="464" y="216"/>
                </a:cxn>
                <a:cxn ang="0">
                  <a:pos x="476" y="216"/>
                </a:cxn>
                <a:cxn ang="0">
                  <a:pos x="504" y="220"/>
                </a:cxn>
                <a:cxn ang="0">
                  <a:pos x="524" y="236"/>
                </a:cxn>
                <a:cxn ang="0">
                  <a:pos x="582" y="174"/>
                </a:cxn>
                <a:cxn ang="0">
                  <a:pos x="536" y="62"/>
                </a:cxn>
                <a:cxn ang="0">
                  <a:pos x="334" y="186"/>
                </a:cxn>
                <a:cxn ang="0">
                  <a:pos x="28" y="38"/>
                </a:cxn>
                <a:cxn ang="0">
                  <a:pos x="30" y="36"/>
                </a:cxn>
                <a:cxn ang="0">
                  <a:pos x="34" y="30"/>
                </a:cxn>
                <a:cxn ang="0">
                  <a:pos x="324" y="28"/>
                </a:cxn>
                <a:cxn ang="0">
                  <a:pos x="328" y="30"/>
                </a:cxn>
                <a:cxn ang="0">
                  <a:pos x="332" y="36"/>
                </a:cxn>
                <a:cxn ang="0">
                  <a:pos x="334" y="186"/>
                </a:cxn>
                <a:cxn ang="0">
                  <a:pos x="436" y="184"/>
                </a:cxn>
                <a:cxn ang="0">
                  <a:pos x="434" y="186"/>
                </a:cxn>
                <a:cxn ang="0">
                  <a:pos x="412" y="186"/>
                </a:cxn>
                <a:cxn ang="0">
                  <a:pos x="410" y="184"/>
                </a:cxn>
                <a:cxn ang="0">
                  <a:pos x="410" y="176"/>
                </a:cxn>
                <a:cxn ang="0">
                  <a:pos x="412" y="174"/>
                </a:cxn>
                <a:cxn ang="0">
                  <a:pos x="434" y="174"/>
                </a:cxn>
                <a:cxn ang="0">
                  <a:pos x="436" y="176"/>
                </a:cxn>
                <a:cxn ang="0">
                  <a:pos x="542" y="176"/>
                </a:cxn>
                <a:cxn ang="0">
                  <a:pos x="522" y="176"/>
                </a:cxn>
                <a:cxn ang="0">
                  <a:pos x="520" y="176"/>
                </a:cxn>
                <a:cxn ang="0">
                  <a:pos x="514" y="172"/>
                </a:cxn>
                <a:cxn ang="0">
                  <a:pos x="492" y="150"/>
                </a:cxn>
                <a:cxn ang="0">
                  <a:pos x="482" y="144"/>
                </a:cxn>
                <a:cxn ang="0">
                  <a:pos x="474" y="142"/>
                </a:cxn>
                <a:cxn ang="0">
                  <a:pos x="416" y="66"/>
                </a:cxn>
                <a:cxn ang="0">
                  <a:pos x="494" y="66"/>
                </a:cxn>
                <a:cxn ang="0">
                  <a:pos x="506" y="70"/>
                </a:cxn>
                <a:cxn ang="0">
                  <a:pos x="512" y="82"/>
                </a:cxn>
                <a:cxn ang="0">
                  <a:pos x="546" y="172"/>
                </a:cxn>
                <a:cxn ang="0">
                  <a:pos x="542" y="176"/>
                </a:cxn>
              </a:cxnLst>
              <a:rect l="0" t="0" r="r" b="b"/>
              <a:pathLst>
                <a:path w="582" h="236">
                  <a:moveTo>
                    <a:pt x="536" y="62"/>
                  </a:moveTo>
                  <a:lnTo>
                    <a:pt x="536" y="62"/>
                  </a:lnTo>
                  <a:lnTo>
                    <a:pt x="534" y="54"/>
                  </a:lnTo>
                  <a:lnTo>
                    <a:pt x="530" y="48"/>
                  </a:lnTo>
                  <a:lnTo>
                    <a:pt x="526" y="44"/>
                  </a:lnTo>
                  <a:lnTo>
                    <a:pt x="522" y="42"/>
                  </a:lnTo>
                  <a:lnTo>
                    <a:pt x="516" y="40"/>
                  </a:lnTo>
                  <a:lnTo>
                    <a:pt x="510" y="40"/>
                  </a:lnTo>
                  <a:lnTo>
                    <a:pt x="510" y="40"/>
                  </a:lnTo>
                  <a:lnTo>
                    <a:pt x="410" y="40"/>
                  </a:lnTo>
                  <a:lnTo>
                    <a:pt x="386" y="40"/>
                  </a:lnTo>
                  <a:lnTo>
                    <a:pt x="386" y="186"/>
                  </a:lnTo>
                  <a:lnTo>
                    <a:pt x="364" y="186"/>
                  </a:lnTo>
                  <a:lnTo>
                    <a:pt x="364" y="24"/>
                  </a:lnTo>
                  <a:lnTo>
                    <a:pt x="364" y="24"/>
                  </a:lnTo>
                  <a:lnTo>
                    <a:pt x="362" y="14"/>
                  </a:lnTo>
                  <a:lnTo>
                    <a:pt x="356" y="6"/>
                  </a:lnTo>
                  <a:lnTo>
                    <a:pt x="348" y="2"/>
                  </a:lnTo>
                  <a:lnTo>
                    <a:pt x="338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4" y="2"/>
                  </a:lnTo>
                  <a:lnTo>
                    <a:pt x="6" y="6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0" y="236"/>
                  </a:lnTo>
                  <a:lnTo>
                    <a:pt x="66" y="236"/>
                  </a:lnTo>
                  <a:lnTo>
                    <a:pt x="66" y="236"/>
                  </a:lnTo>
                  <a:lnTo>
                    <a:pt x="76" y="228"/>
                  </a:lnTo>
                  <a:lnTo>
                    <a:pt x="86" y="220"/>
                  </a:lnTo>
                  <a:lnTo>
                    <a:pt x="100" y="216"/>
                  </a:lnTo>
                  <a:lnTo>
                    <a:pt x="114" y="216"/>
                  </a:lnTo>
                  <a:lnTo>
                    <a:pt x="114" y="216"/>
                  </a:lnTo>
                  <a:lnTo>
                    <a:pt x="128" y="216"/>
                  </a:lnTo>
                  <a:lnTo>
                    <a:pt x="140" y="220"/>
                  </a:lnTo>
                  <a:lnTo>
                    <a:pt x="152" y="228"/>
                  </a:lnTo>
                  <a:lnTo>
                    <a:pt x="162" y="236"/>
                  </a:lnTo>
                  <a:lnTo>
                    <a:pt x="430" y="236"/>
                  </a:lnTo>
                  <a:lnTo>
                    <a:pt x="430" y="236"/>
                  </a:lnTo>
                  <a:lnTo>
                    <a:pt x="438" y="228"/>
                  </a:lnTo>
                  <a:lnTo>
                    <a:pt x="450" y="220"/>
                  </a:lnTo>
                  <a:lnTo>
                    <a:pt x="464" y="216"/>
                  </a:lnTo>
                  <a:lnTo>
                    <a:pt x="476" y="216"/>
                  </a:lnTo>
                  <a:lnTo>
                    <a:pt x="476" y="216"/>
                  </a:lnTo>
                  <a:lnTo>
                    <a:pt x="490" y="216"/>
                  </a:lnTo>
                  <a:lnTo>
                    <a:pt x="504" y="220"/>
                  </a:lnTo>
                  <a:lnTo>
                    <a:pt x="516" y="228"/>
                  </a:lnTo>
                  <a:lnTo>
                    <a:pt x="524" y="236"/>
                  </a:lnTo>
                  <a:lnTo>
                    <a:pt x="582" y="236"/>
                  </a:lnTo>
                  <a:lnTo>
                    <a:pt x="582" y="174"/>
                  </a:lnTo>
                  <a:lnTo>
                    <a:pt x="582" y="174"/>
                  </a:lnTo>
                  <a:lnTo>
                    <a:pt x="536" y="62"/>
                  </a:lnTo>
                  <a:lnTo>
                    <a:pt x="536" y="62"/>
                  </a:lnTo>
                  <a:close/>
                  <a:moveTo>
                    <a:pt x="334" y="186"/>
                  </a:moveTo>
                  <a:lnTo>
                    <a:pt x="28" y="186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2" y="32"/>
                  </a:lnTo>
                  <a:lnTo>
                    <a:pt x="34" y="30"/>
                  </a:lnTo>
                  <a:lnTo>
                    <a:pt x="38" y="28"/>
                  </a:lnTo>
                  <a:lnTo>
                    <a:pt x="324" y="28"/>
                  </a:lnTo>
                  <a:lnTo>
                    <a:pt x="324" y="28"/>
                  </a:lnTo>
                  <a:lnTo>
                    <a:pt x="328" y="30"/>
                  </a:lnTo>
                  <a:lnTo>
                    <a:pt x="330" y="32"/>
                  </a:lnTo>
                  <a:lnTo>
                    <a:pt x="332" y="36"/>
                  </a:lnTo>
                  <a:lnTo>
                    <a:pt x="334" y="38"/>
                  </a:lnTo>
                  <a:lnTo>
                    <a:pt x="334" y="186"/>
                  </a:lnTo>
                  <a:close/>
                  <a:moveTo>
                    <a:pt x="436" y="184"/>
                  </a:moveTo>
                  <a:lnTo>
                    <a:pt x="436" y="184"/>
                  </a:lnTo>
                  <a:lnTo>
                    <a:pt x="436" y="186"/>
                  </a:lnTo>
                  <a:lnTo>
                    <a:pt x="434" y="186"/>
                  </a:lnTo>
                  <a:lnTo>
                    <a:pt x="412" y="186"/>
                  </a:lnTo>
                  <a:lnTo>
                    <a:pt x="412" y="186"/>
                  </a:lnTo>
                  <a:lnTo>
                    <a:pt x="410" y="186"/>
                  </a:lnTo>
                  <a:lnTo>
                    <a:pt x="410" y="184"/>
                  </a:lnTo>
                  <a:lnTo>
                    <a:pt x="410" y="176"/>
                  </a:lnTo>
                  <a:lnTo>
                    <a:pt x="410" y="176"/>
                  </a:lnTo>
                  <a:lnTo>
                    <a:pt x="410" y="174"/>
                  </a:lnTo>
                  <a:lnTo>
                    <a:pt x="412" y="174"/>
                  </a:lnTo>
                  <a:lnTo>
                    <a:pt x="434" y="174"/>
                  </a:lnTo>
                  <a:lnTo>
                    <a:pt x="434" y="174"/>
                  </a:lnTo>
                  <a:lnTo>
                    <a:pt x="436" y="174"/>
                  </a:lnTo>
                  <a:lnTo>
                    <a:pt x="436" y="176"/>
                  </a:lnTo>
                  <a:lnTo>
                    <a:pt x="436" y="184"/>
                  </a:lnTo>
                  <a:close/>
                  <a:moveTo>
                    <a:pt x="542" y="176"/>
                  </a:moveTo>
                  <a:lnTo>
                    <a:pt x="542" y="176"/>
                  </a:lnTo>
                  <a:lnTo>
                    <a:pt x="522" y="176"/>
                  </a:lnTo>
                  <a:lnTo>
                    <a:pt x="522" y="176"/>
                  </a:lnTo>
                  <a:lnTo>
                    <a:pt x="520" y="176"/>
                  </a:lnTo>
                  <a:lnTo>
                    <a:pt x="518" y="174"/>
                  </a:lnTo>
                  <a:lnTo>
                    <a:pt x="514" y="172"/>
                  </a:lnTo>
                  <a:lnTo>
                    <a:pt x="514" y="172"/>
                  </a:lnTo>
                  <a:lnTo>
                    <a:pt x="492" y="150"/>
                  </a:lnTo>
                  <a:lnTo>
                    <a:pt x="492" y="150"/>
                  </a:lnTo>
                  <a:lnTo>
                    <a:pt x="482" y="144"/>
                  </a:lnTo>
                  <a:lnTo>
                    <a:pt x="474" y="142"/>
                  </a:lnTo>
                  <a:lnTo>
                    <a:pt x="474" y="142"/>
                  </a:lnTo>
                  <a:lnTo>
                    <a:pt x="416" y="142"/>
                  </a:lnTo>
                  <a:lnTo>
                    <a:pt x="416" y="66"/>
                  </a:lnTo>
                  <a:lnTo>
                    <a:pt x="494" y="66"/>
                  </a:lnTo>
                  <a:lnTo>
                    <a:pt x="494" y="66"/>
                  </a:lnTo>
                  <a:lnTo>
                    <a:pt x="500" y="68"/>
                  </a:lnTo>
                  <a:lnTo>
                    <a:pt x="506" y="70"/>
                  </a:lnTo>
                  <a:lnTo>
                    <a:pt x="508" y="74"/>
                  </a:lnTo>
                  <a:lnTo>
                    <a:pt x="512" y="82"/>
                  </a:lnTo>
                  <a:lnTo>
                    <a:pt x="546" y="172"/>
                  </a:lnTo>
                  <a:lnTo>
                    <a:pt x="546" y="172"/>
                  </a:lnTo>
                  <a:lnTo>
                    <a:pt x="546" y="174"/>
                  </a:lnTo>
                  <a:lnTo>
                    <a:pt x="542" y="176"/>
                  </a:lnTo>
                  <a:lnTo>
                    <a:pt x="542" y="176"/>
                  </a:lnTo>
                  <a:close/>
                </a:path>
              </a:pathLst>
            </a:cu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" name="Freeform 121"/>
            <p:cNvSpPr>
              <a:spLocks noEditPoints="1"/>
            </p:cNvSpPr>
            <p:nvPr/>
          </p:nvSpPr>
          <p:spPr bwMode="auto">
            <a:xfrm>
              <a:off x="7858125" y="2427288"/>
              <a:ext cx="142875" cy="142875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44" y="0"/>
                </a:cxn>
                <a:cxn ang="0">
                  <a:pos x="36" y="2"/>
                </a:cxn>
                <a:cxn ang="0">
                  <a:pos x="28" y="4"/>
                </a:cxn>
                <a:cxn ang="0">
                  <a:pos x="20" y="8"/>
                </a:cxn>
                <a:cxn ang="0">
                  <a:pos x="12" y="14"/>
                </a:cxn>
                <a:cxn ang="0">
                  <a:pos x="8" y="20"/>
                </a:cxn>
                <a:cxn ang="0">
                  <a:pos x="4" y="28"/>
                </a:cxn>
                <a:cxn ang="0">
                  <a:pos x="0" y="36"/>
                </a:cxn>
                <a:cxn ang="0">
                  <a:pos x="0" y="46"/>
                </a:cxn>
                <a:cxn ang="0">
                  <a:pos x="0" y="46"/>
                </a:cxn>
                <a:cxn ang="0">
                  <a:pos x="0" y="54"/>
                </a:cxn>
                <a:cxn ang="0">
                  <a:pos x="4" y="64"/>
                </a:cxn>
                <a:cxn ang="0">
                  <a:pos x="8" y="70"/>
                </a:cxn>
                <a:cxn ang="0">
                  <a:pos x="12" y="78"/>
                </a:cxn>
                <a:cxn ang="0">
                  <a:pos x="20" y="82"/>
                </a:cxn>
                <a:cxn ang="0">
                  <a:pos x="28" y="88"/>
                </a:cxn>
                <a:cxn ang="0">
                  <a:pos x="36" y="90"/>
                </a:cxn>
                <a:cxn ang="0">
                  <a:pos x="44" y="90"/>
                </a:cxn>
                <a:cxn ang="0">
                  <a:pos x="44" y="90"/>
                </a:cxn>
                <a:cxn ang="0">
                  <a:pos x="54" y="90"/>
                </a:cxn>
                <a:cxn ang="0">
                  <a:pos x="62" y="88"/>
                </a:cxn>
                <a:cxn ang="0">
                  <a:pos x="70" y="82"/>
                </a:cxn>
                <a:cxn ang="0">
                  <a:pos x="76" y="78"/>
                </a:cxn>
                <a:cxn ang="0">
                  <a:pos x="82" y="70"/>
                </a:cxn>
                <a:cxn ang="0">
                  <a:pos x="86" y="64"/>
                </a:cxn>
                <a:cxn ang="0">
                  <a:pos x="88" y="54"/>
                </a:cxn>
                <a:cxn ang="0">
                  <a:pos x="90" y="46"/>
                </a:cxn>
                <a:cxn ang="0">
                  <a:pos x="90" y="46"/>
                </a:cxn>
                <a:cxn ang="0">
                  <a:pos x="88" y="36"/>
                </a:cxn>
                <a:cxn ang="0">
                  <a:pos x="86" y="28"/>
                </a:cxn>
                <a:cxn ang="0">
                  <a:pos x="82" y="20"/>
                </a:cxn>
                <a:cxn ang="0">
                  <a:pos x="76" y="14"/>
                </a:cxn>
                <a:cxn ang="0">
                  <a:pos x="70" y="8"/>
                </a:cxn>
                <a:cxn ang="0">
                  <a:pos x="62" y="4"/>
                </a:cxn>
                <a:cxn ang="0">
                  <a:pos x="54" y="2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44" y="68"/>
                </a:cxn>
                <a:cxn ang="0">
                  <a:pos x="44" y="68"/>
                </a:cxn>
                <a:cxn ang="0">
                  <a:pos x="36" y="66"/>
                </a:cxn>
                <a:cxn ang="0">
                  <a:pos x="28" y="62"/>
                </a:cxn>
                <a:cxn ang="0">
                  <a:pos x="24" y="54"/>
                </a:cxn>
                <a:cxn ang="0">
                  <a:pos x="22" y="46"/>
                </a:cxn>
                <a:cxn ang="0">
                  <a:pos x="22" y="46"/>
                </a:cxn>
                <a:cxn ang="0">
                  <a:pos x="24" y="36"/>
                </a:cxn>
                <a:cxn ang="0">
                  <a:pos x="28" y="30"/>
                </a:cxn>
                <a:cxn ang="0">
                  <a:pos x="36" y="26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54" y="26"/>
                </a:cxn>
                <a:cxn ang="0">
                  <a:pos x="60" y="30"/>
                </a:cxn>
                <a:cxn ang="0">
                  <a:pos x="66" y="36"/>
                </a:cxn>
                <a:cxn ang="0">
                  <a:pos x="68" y="46"/>
                </a:cxn>
                <a:cxn ang="0">
                  <a:pos x="68" y="46"/>
                </a:cxn>
                <a:cxn ang="0">
                  <a:pos x="66" y="54"/>
                </a:cxn>
                <a:cxn ang="0">
                  <a:pos x="60" y="62"/>
                </a:cxn>
                <a:cxn ang="0">
                  <a:pos x="54" y="66"/>
                </a:cxn>
                <a:cxn ang="0">
                  <a:pos x="44" y="68"/>
                </a:cxn>
                <a:cxn ang="0">
                  <a:pos x="44" y="68"/>
                </a:cxn>
              </a:cxnLst>
              <a:rect l="0" t="0" r="r" b="b"/>
              <a:pathLst>
                <a:path w="90" h="90">
                  <a:moveTo>
                    <a:pt x="44" y="0"/>
                  </a:moveTo>
                  <a:lnTo>
                    <a:pt x="44" y="0"/>
                  </a:lnTo>
                  <a:lnTo>
                    <a:pt x="36" y="2"/>
                  </a:lnTo>
                  <a:lnTo>
                    <a:pt x="28" y="4"/>
                  </a:lnTo>
                  <a:lnTo>
                    <a:pt x="20" y="8"/>
                  </a:lnTo>
                  <a:lnTo>
                    <a:pt x="12" y="14"/>
                  </a:lnTo>
                  <a:lnTo>
                    <a:pt x="8" y="20"/>
                  </a:lnTo>
                  <a:lnTo>
                    <a:pt x="4" y="28"/>
                  </a:lnTo>
                  <a:lnTo>
                    <a:pt x="0" y="36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54"/>
                  </a:lnTo>
                  <a:lnTo>
                    <a:pt x="4" y="64"/>
                  </a:lnTo>
                  <a:lnTo>
                    <a:pt x="8" y="70"/>
                  </a:lnTo>
                  <a:lnTo>
                    <a:pt x="12" y="78"/>
                  </a:lnTo>
                  <a:lnTo>
                    <a:pt x="20" y="82"/>
                  </a:lnTo>
                  <a:lnTo>
                    <a:pt x="28" y="88"/>
                  </a:lnTo>
                  <a:lnTo>
                    <a:pt x="36" y="90"/>
                  </a:lnTo>
                  <a:lnTo>
                    <a:pt x="44" y="90"/>
                  </a:lnTo>
                  <a:lnTo>
                    <a:pt x="44" y="90"/>
                  </a:lnTo>
                  <a:lnTo>
                    <a:pt x="54" y="90"/>
                  </a:lnTo>
                  <a:lnTo>
                    <a:pt x="62" y="88"/>
                  </a:lnTo>
                  <a:lnTo>
                    <a:pt x="70" y="82"/>
                  </a:lnTo>
                  <a:lnTo>
                    <a:pt x="76" y="78"/>
                  </a:lnTo>
                  <a:lnTo>
                    <a:pt x="82" y="70"/>
                  </a:lnTo>
                  <a:lnTo>
                    <a:pt x="86" y="64"/>
                  </a:lnTo>
                  <a:lnTo>
                    <a:pt x="88" y="54"/>
                  </a:lnTo>
                  <a:lnTo>
                    <a:pt x="90" y="46"/>
                  </a:lnTo>
                  <a:lnTo>
                    <a:pt x="90" y="46"/>
                  </a:lnTo>
                  <a:lnTo>
                    <a:pt x="88" y="36"/>
                  </a:lnTo>
                  <a:lnTo>
                    <a:pt x="86" y="28"/>
                  </a:lnTo>
                  <a:lnTo>
                    <a:pt x="82" y="20"/>
                  </a:lnTo>
                  <a:lnTo>
                    <a:pt x="76" y="14"/>
                  </a:lnTo>
                  <a:lnTo>
                    <a:pt x="70" y="8"/>
                  </a:lnTo>
                  <a:lnTo>
                    <a:pt x="62" y="4"/>
                  </a:lnTo>
                  <a:lnTo>
                    <a:pt x="54" y="2"/>
                  </a:lnTo>
                  <a:lnTo>
                    <a:pt x="44" y="0"/>
                  </a:lnTo>
                  <a:lnTo>
                    <a:pt x="44" y="0"/>
                  </a:lnTo>
                  <a:close/>
                  <a:moveTo>
                    <a:pt x="44" y="68"/>
                  </a:moveTo>
                  <a:lnTo>
                    <a:pt x="44" y="68"/>
                  </a:lnTo>
                  <a:lnTo>
                    <a:pt x="36" y="66"/>
                  </a:lnTo>
                  <a:lnTo>
                    <a:pt x="28" y="62"/>
                  </a:lnTo>
                  <a:lnTo>
                    <a:pt x="24" y="54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4" y="36"/>
                  </a:lnTo>
                  <a:lnTo>
                    <a:pt x="28" y="30"/>
                  </a:lnTo>
                  <a:lnTo>
                    <a:pt x="36" y="26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54" y="26"/>
                  </a:lnTo>
                  <a:lnTo>
                    <a:pt x="60" y="30"/>
                  </a:lnTo>
                  <a:lnTo>
                    <a:pt x="66" y="36"/>
                  </a:lnTo>
                  <a:lnTo>
                    <a:pt x="68" y="46"/>
                  </a:lnTo>
                  <a:lnTo>
                    <a:pt x="68" y="46"/>
                  </a:lnTo>
                  <a:lnTo>
                    <a:pt x="66" y="54"/>
                  </a:lnTo>
                  <a:lnTo>
                    <a:pt x="60" y="62"/>
                  </a:lnTo>
                  <a:lnTo>
                    <a:pt x="54" y="66"/>
                  </a:lnTo>
                  <a:lnTo>
                    <a:pt x="44" y="68"/>
                  </a:lnTo>
                  <a:lnTo>
                    <a:pt x="44" y="68"/>
                  </a:lnTo>
                  <a:close/>
                </a:path>
              </a:pathLst>
            </a:cu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" name="Freeform 122"/>
            <p:cNvSpPr>
              <a:spLocks/>
            </p:cNvSpPr>
            <p:nvPr/>
          </p:nvSpPr>
          <p:spPr bwMode="auto">
            <a:xfrm>
              <a:off x="7747000" y="2449513"/>
              <a:ext cx="88900" cy="50800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56" y="0"/>
                </a:cxn>
                <a:cxn ang="0">
                  <a:pos x="50" y="16"/>
                </a:cxn>
                <a:cxn ang="0">
                  <a:pos x="48" y="32"/>
                </a:cxn>
                <a:cxn ang="0">
                  <a:pos x="48" y="32"/>
                </a:cxn>
                <a:cxn ang="0">
                  <a:pos x="48" y="32"/>
                </a:cxn>
                <a:cxn ang="0">
                  <a:pos x="24" y="32"/>
                </a:cxn>
                <a:cxn ang="0">
                  <a:pos x="24" y="32"/>
                </a:cxn>
                <a:cxn ang="0">
                  <a:pos x="18" y="32"/>
                </a:cxn>
                <a:cxn ang="0">
                  <a:pos x="12" y="30"/>
                </a:cxn>
                <a:cxn ang="0">
                  <a:pos x="8" y="28"/>
                </a:cxn>
                <a:cxn ang="0">
                  <a:pos x="4" y="24"/>
                </a:cxn>
                <a:cxn ang="0">
                  <a:pos x="0" y="14"/>
                </a:cxn>
                <a:cxn ang="0">
                  <a:pos x="0" y="0"/>
                </a:cxn>
                <a:cxn ang="0">
                  <a:pos x="56" y="0"/>
                </a:cxn>
              </a:cxnLst>
              <a:rect l="0" t="0" r="r" b="b"/>
              <a:pathLst>
                <a:path w="56" h="32">
                  <a:moveTo>
                    <a:pt x="56" y="0"/>
                  </a:moveTo>
                  <a:lnTo>
                    <a:pt x="56" y="0"/>
                  </a:lnTo>
                  <a:lnTo>
                    <a:pt x="50" y="16"/>
                  </a:lnTo>
                  <a:lnTo>
                    <a:pt x="48" y="32"/>
                  </a:lnTo>
                  <a:lnTo>
                    <a:pt x="48" y="32"/>
                  </a:lnTo>
                  <a:lnTo>
                    <a:pt x="48" y="32"/>
                  </a:lnTo>
                  <a:lnTo>
                    <a:pt x="24" y="32"/>
                  </a:lnTo>
                  <a:lnTo>
                    <a:pt x="24" y="32"/>
                  </a:lnTo>
                  <a:lnTo>
                    <a:pt x="18" y="32"/>
                  </a:lnTo>
                  <a:lnTo>
                    <a:pt x="12" y="30"/>
                  </a:lnTo>
                  <a:lnTo>
                    <a:pt x="8" y="28"/>
                  </a:lnTo>
                  <a:lnTo>
                    <a:pt x="4" y="24"/>
                  </a:lnTo>
                  <a:lnTo>
                    <a:pt x="0" y="14"/>
                  </a:lnTo>
                  <a:lnTo>
                    <a:pt x="0" y="0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" name="Freeform 123"/>
            <p:cNvSpPr>
              <a:spLocks/>
            </p:cNvSpPr>
            <p:nvPr/>
          </p:nvSpPr>
          <p:spPr bwMode="auto">
            <a:xfrm>
              <a:off x="7912100" y="2132013"/>
              <a:ext cx="107950" cy="180975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68" y="96"/>
                </a:cxn>
                <a:cxn ang="0">
                  <a:pos x="68" y="114"/>
                </a:cxn>
                <a:cxn ang="0">
                  <a:pos x="0" y="114"/>
                </a:cxn>
                <a:cxn ang="0">
                  <a:pos x="0" y="102"/>
                </a:cxn>
                <a:cxn ang="0">
                  <a:pos x="0" y="102"/>
                </a:cxn>
                <a:cxn ang="0">
                  <a:pos x="10" y="94"/>
                </a:cxn>
                <a:cxn ang="0">
                  <a:pos x="10" y="94"/>
                </a:cxn>
                <a:cxn ang="0">
                  <a:pos x="18" y="82"/>
                </a:cxn>
                <a:cxn ang="0">
                  <a:pos x="18" y="82"/>
                </a:cxn>
                <a:cxn ang="0">
                  <a:pos x="28" y="70"/>
                </a:cxn>
                <a:cxn ang="0">
                  <a:pos x="28" y="70"/>
                </a:cxn>
                <a:cxn ang="0">
                  <a:pos x="36" y="58"/>
                </a:cxn>
                <a:cxn ang="0">
                  <a:pos x="36" y="58"/>
                </a:cxn>
                <a:cxn ang="0">
                  <a:pos x="42" y="46"/>
                </a:cxn>
                <a:cxn ang="0">
                  <a:pos x="42" y="46"/>
                </a:cxn>
                <a:cxn ang="0">
                  <a:pos x="44" y="34"/>
                </a:cxn>
                <a:cxn ang="0">
                  <a:pos x="44" y="34"/>
                </a:cxn>
                <a:cxn ang="0">
                  <a:pos x="44" y="28"/>
                </a:cxn>
                <a:cxn ang="0">
                  <a:pos x="40" y="22"/>
                </a:cxn>
                <a:cxn ang="0">
                  <a:pos x="40" y="22"/>
                </a:cxn>
                <a:cxn ang="0">
                  <a:pos x="36" y="20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18" y="20"/>
                </a:cxn>
                <a:cxn ang="0">
                  <a:pos x="18" y="20"/>
                </a:cxn>
                <a:cxn ang="0">
                  <a:pos x="10" y="26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8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24" y="2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46" y="2"/>
                </a:cxn>
                <a:cxn ang="0">
                  <a:pos x="46" y="2"/>
                </a:cxn>
                <a:cxn ang="0">
                  <a:pos x="56" y="8"/>
                </a:cxn>
                <a:cxn ang="0">
                  <a:pos x="56" y="8"/>
                </a:cxn>
                <a:cxn ang="0">
                  <a:pos x="60" y="12"/>
                </a:cxn>
                <a:cxn ang="0">
                  <a:pos x="62" y="18"/>
                </a:cxn>
                <a:cxn ang="0">
                  <a:pos x="62" y="18"/>
                </a:cxn>
                <a:cxn ang="0">
                  <a:pos x="64" y="22"/>
                </a:cxn>
                <a:cxn ang="0">
                  <a:pos x="66" y="30"/>
                </a:cxn>
                <a:cxn ang="0">
                  <a:pos x="66" y="30"/>
                </a:cxn>
                <a:cxn ang="0">
                  <a:pos x="64" y="38"/>
                </a:cxn>
                <a:cxn ang="0">
                  <a:pos x="62" y="46"/>
                </a:cxn>
                <a:cxn ang="0">
                  <a:pos x="62" y="46"/>
                </a:cxn>
                <a:cxn ang="0">
                  <a:pos x="54" y="62"/>
                </a:cxn>
                <a:cxn ang="0">
                  <a:pos x="54" y="62"/>
                </a:cxn>
                <a:cxn ang="0">
                  <a:pos x="44" y="78"/>
                </a:cxn>
                <a:cxn ang="0">
                  <a:pos x="44" y="78"/>
                </a:cxn>
                <a:cxn ang="0">
                  <a:pos x="34" y="92"/>
                </a:cxn>
                <a:cxn ang="0">
                  <a:pos x="30" y="96"/>
                </a:cxn>
              </a:cxnLst>
              <a:rect l="0" t="0" r="r" b="b"/>
              <a:pathLst>
                <a:path w="68" h="114">
                  <a:moveTo>
                    <a:pt x="30" y="96"/>
                  </a:moveTo>
                  <a:lnTo>
                    <a:pt x="68" y="96"/>
                  </a:lnTo>
                  <a:lnTo>
                    <a:pt x="68" y="114"/>
                  </a:lnTo>
                  <a:lnTo>
                    <a:pt x="0" y="114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10" y="94"/>
                  </a:lnTo>
                  <a:lnTo>
                    <a:pt x="10" y="94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28" y="70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36" y="58"/>
                  </a:lnTo>
                  <a:lnTo>
                    <a:pt x="42" y="46"/>
                  </a:lnTo>
                  <a:lnTo>
                    <a:pt x="42" y="46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4" y="28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36" y="20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18" y="20"/>
                  </a:lnTo>
                  <a:lnTo>
                    <a:pt x="18" y="20"/>
                  </a:lnTo>
                  <a:lnTo>
                    <a:pt x="10" y="26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8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24" y="2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46" y="2"/>
                  </a:lnTo>
                  <a:lnTo>
                    <a:pt x="46" y="2"/>
                  </a:lnTo>
                  <a:lnTo>
                    <a:pt x="56" y="8"/>
                  </a:lnTo>
                  <a:lnTo>
                    <a:pt x="56" y="8"/>
                  </a:lnTo>
                  <a:lnTo>
                    <a:pt x="60" y="12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4" y="22"/>
                  </a:lnTo>
                  <a:lnTo>
                    <a:pt x="66" y="30"/>
                  </a:lnTo>
                  <a:lnTo>
                    <a:pt x="66" y="30"/>
                  </a:lnTo>
                  <a:lnTo>
                    <a:pt x="64" y="38"/>
                  </a:lnTo>
                  <a:lnTo>
                    <a:pt x="62" y="46"/>
                  </a:lnTo>
                  <a:lnTo>
                    <a:pt x="62" y="46"/>
                  </a:lnTo>
                  <a:lnTo>
                    <a:pt x="54" y="62"/>
                  </a:lnTo>
                  <a:lnTo>
                    <a:pt x="54" y="62"/>
                  </a:lnTo>
                  <a:lnTo>
                    <a:pt x="44" y="78"/>
                  </a:lnTo>
                  <a:lnTo>
                    <a:pt x="44" y="78"/>
                  </a:lnTo>
                  <a:lnTo>
                    <a:pt x="34" y="92"/>
                  </a:lnTo>
                  <a:lnTo>
                    <a:pt x="30" y="96"/>
                  </a:lnTo>
                  <a:close/>
                </a:path>
              </a:pathLst>
            </a:cu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" name="Freeform 124"/>
            <p:cNvSpPr>
              <a:spLocks noEditPoints="1"/>
            </p:cNvSpPr>
            <p:nvPr/>
          </p:nvSpPr>
          <p:spPr bwMode="auto">
            <a:xfrm>
              <a:off x="8042275" y="2135188"/>
              <a:ext cx="136525" cy="177800"/>
            </a:xfrm>
            <a:custGeom>
              <a:avLst/>
              <a:gdLst/>
              <a:ahLst/>
              <a:cxnLst>
                <a:cxn ang="0">
                  <a:pos x="68" y="64"/>
                </a:cxn>
                <a:cxn ang="0">
                  <a:pos x="68" y="0"/>
                </a:cxn>
                <a:cxn ang="0">
                  <a:pos x="50" y="0"/>
                </a:cxn>
                <a:cxn ang="0">
                  <a:pos x="0" y="70"/>
                </a:cxn>
                <a:cxn ang="0">
                  <a:pos x="0" y="80"/>
                </a:cxn>
                <a:cxn ang="0">
                  <a:pos x="48" y="80"/>
                </a:cxn>
                <a:cxn ang="0">
                  <a:pos x="48" y="112"/>
                </a:cxn>
                <a:cxn ang="0">
                  <a:pos x="68" y="112"/>
                </a:cxn>
                <a:cxn ang="0">
                  <a:pos x="68" y="80"/>
                </a:cxn>
                <a:cxn ang="0">
                  <a:pos x="86" y="80"/>
                </a:cxn>
                <a:cxn ang="0">
                  <a:pos x="86" y="64"/>
                </a:cxn>
                <a:cxn ang="0">
                  <a:pos x="68" y="64"/>
                </a:cxn>
                <a:cxn ang="0">
                  <a:pos x="48" y="64"/>
                </a:cxn>
                <a:cxn ang="0">
                  <a:pos x="24" y="64"/>
                </a:cxn>
                <a:cxn ang="0">
                  <a:pos x="48" y="30"/>
                </a:cxn>
                <a:cxn ang="0">
                  <a:pos x="48" y="64"/>
                </a:cxn>
              </a:cxnLst>
              <a:rect l="0" t="0" r="r" b="b"/>
              <a:pathLst>
                <a:path w="86" h="112">
                  <a:moveTo>
                    <a:pt x="68" y="64"/>
                  </a:moveTo>
                  <a:lnTo>
                    <a:pt x="68" y="0"/>
                  </a:lnTo>
                  <a:lnTo>
                    <a:pt x="50" y="0"/>
                  </a:lnTo>
                  <a:lnTo>
                    <a:pt x="0" y="70"/>
                  </a:lnTo>
                  <a:lnTo>
                    <a:pt x="0" y="80"/>
                  </a:lnTo>
                  <a:lnTo>
                    <a:pt x="48" y="80"/>
                  </a:lnTo>
                  <a:lnTo>
                    <a:pt x="48" y="112"/>
                  </a:lnTo>
                  <a:lnTo>
                    <a:pt x="68" y="112"/>
                  </a:lnTo>
                  <a:lnTo>
                    <a:pt x="68" y="80"/>
                  </a:lnTo>
                  <a:lnTo>
                    <a:pt x="86" y="80"/>
                  </a:lnTo>
                  <a:lnTo>
                    <a:pt x="86" y="64"/>
                  </a:lnTo>
                  <a:lnTo>
                    <a:pt x="68" y="64"/>
                  </a:lnTo>
                  <a:close/>
                  <a:moveTo>
                    <a:pt x="48" y="64"/>
                  </a:moveTo>
                  <a:lnTo>
                    <a:pt x="24" y="64"/>
                  </a:lnTo>
                  <a:lnTo>
                    <a:pt x="48" y="30"/>
                  </a:lnTo>
                  <a:lnTo>
                    <a:pt x="48" y="64"/>
                  </a:lnTo>
                  <a:close/>
                </a:path>
              </a:pathLst>
            </a:cu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68" name="TextBox 67"/>
          <p:cNvSpPr txBox="1"/>
          <p:nvPr/>
        </p:nvSpPr>
        <p:spPr>
          <a:xfrm>
            <a:off x="330957" y="6452599"/>
            <a:ext cx="1800000" cy="279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05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050" b="1" kern="1200" dirty="0">
              <a:solidFill>
                <a:schemeClr val="accen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3-1 </a:t>
            </a:r>
            <a:r>
              <a:rPr lang="ko-KR" altLang="en-US" dirty="0"/>
              <a:t>마케팅 목표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마케팅 목표를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5" name="그룹 17"/>
          <p:cNvGrpSpPr/>
          <p:nvPr/>
        </p:nvGrpSpPr>
        <p:grpSpPr>
          <a:xfrm>
            <a:off x="-2191784" y="-3222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6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4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11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46" name="자유형 4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4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4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마케팅 목표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4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43885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앞서 마케팅 할 대상을 설명하고 환경분석에서 시장가능성이 있음을 설명하였습니다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마케팅 목표는 제품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브랜드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기업의 영업과 마케팅으로 얻고자 하는 목표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에 대해 작성하시면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</p:txBody>
        </p:sp>
      </p:grpSp>
      <p:sp>
        <p:nvSpPr>
          <p:cNvPr id="24" name="Freeform 5"/>
          <p:cNvSpPr>
            <a:spLocks/>
          </p:cNvSpPr>
          <p:nvPr/>
        </p:nvSpPr>
        <p:spPr bwMode="auto">
          <a:xfrm>
            <a:off x="600075" y="2888704"/>
            <a:ext cx="2927350" cy="904875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5" name="Freeform 52"/>
          <p:cNvSpPr>
            <a:spLocks/>
          </p:cNvSpPr>
          <p:nvPr/>
        </p:nvSpPr>
        <p:spPr bwMode="auto">
          <a:xfrm>
            <a:off x="3340100" y="3288754"/>
            <a:ext cx="104775" cy="104775"/>
          </a:xfrm>
          <a:custGeom>
            <a:avLst/>
            <a:gdLst/>
            <a:ahLst/>
            <a:cxnLst>
              <a:cxn ang="0">
                <a:pos x="66" y="34"/>
              </a:cxn>
              <a:cxn ang="0">
                <a:pos x="66" y="34"/>
              </a:cxn>
              <a:cxn ang="0">
                <a:pos x="66" y="40"/>
              </a:cxn>
              <a:cxn ang="0">
                <a:pos x="64" y="46"/>
              </a:cxn>
              <a:cxn ang="0">
                <a:pos x="60" y="52"/>
              </a:cxn>
              <a:cxn ang="0">
                <a:pos x="56" y="56"/>
              </a:cxn>
              <a:cxn ang="0">
                <a:pos x="52" y="60"/>
              </a:cxn>
              <a:cxn ang="0">
                <a:pos x="46" y="64"/>
              </a:cxn>
              <a:cxn ang="0">
                <a:pos x="40" y="66"/>
              </a:cxn>
              <a:cxn ang="0">
                <a:pos x="34" y="66"/>
              </a:cxn>
              <a:cxn ang="0">
                <a:pos x="34" y="66"/>
              </a:cxn>
              <a:cxn ang="0">
                <a:pos x="26" y="66"/>
              </a:cxn>
              <a:cxn ang="0">
                <a:pos x="20" y="64"/>
              </a:cxn>
              <a:cxn ang="0">
                <a:pos x="14" y="60"/>
              </a:cxn>
              <a:cxn ang="0">
                <a:pos x="10" y="56"/>
              </a:cxn>
              <a:cxn ang="0">
                <a:pos x="6" y="52"/>
              </a:cxn>
              <a:cxn ang="0">
                <a:pos x="2" y="46"/>
              </a:cxn>
              <a:cxn ang="0">
                <a:pos x="0" y="40"/>
              </a:cxn>
              <a:cxn ang="0">
                <a:pos x="0" y="34"/>
              </a:cxn>
              <a:cxn ang="0">
                <a:pos x="0" y="34"/>
              </a:cxn>
              <a:cxn ang="0">
                <a:pos x="0" y="26"/>
              </a:cxn>
              <a:cxn ang="0">
                <a:pos x="2" y="20"/>
              </a:cxn>
              <a:cxn ang="0">
                <a:pos x="6" y="14"/>
              </a:cxn>
              <a:cxn ang="0">
                <a:pos x="10" y="10"/>
              </a:cxn>
              <a:cxn ang="0">
                <a:pos x="14" y="6"/>
              </a:cxn>
              <a:cxn ang="0">
                <a:pos x="20" y="2"/>
              </a:cxn>
              <a:cxn ang="0">
                <a:pos x="26" y="0"/>
              </a:cxn>
              <a:cxn ang="0">
                <a:pos x="34" y="0"/>
              </a:cxn>
              <a:cxn ang="0">
                <a:pos x="34" y="0"/>
              </a:cxn>
              <a:cxn ang="0">
                <a:pos x="40" y="0"/>
              </a:cxn>
              <a:cxn ang="0">
                <a:pos x="46" y="2"/>
              </a:cxn>
              <a:cxn ang="0">
                <a:pos x="52" y="6"/>
              </a:cxn>
              <a:cxn ang="0">
                <a:pos x="56" y="10"/>
              </a:cxn>
              <a:cxn ang="0">
                <a:pos x="60" y="14"/>
              </a:cxn>
              <a:cxn ang="0">
                <a:pos x="64" y="20"/>
              </a:cxn>
              <a:cxn ang="0">
                <a:pos x="66" y="26"/>
              </a:cxn>
              <a:cxn ang="0">
                <a:pos x="66" y="34"/>
              </a:cxn>
              <a:cxn ang="0">
                <a:pos x="66" y="34"/>
              </a:cxn>
            </a:cxnLst>
            <a:rect l="0" t="0" r="r" b="b"/>
            <a:pathLst>
              <a:path w="66" h="66">
                <a:moveTo>
                  <a:pt x="66" y="34"/>
                </a:moveTo>
                <a:lnTo>
                  <a:pt x="66" y="34"/>
                </a:lnTo>
                <a:lnTo>
                  <a:pt x="66" y="40"/>
                </a:lnTo>
                <a:lnTo>
                  <a:pt x="64" y="46"/>
                </a:lnTo>
                <a:lnTo>
                  <a:pt x="60" y="52"/>
                </a:lnTo>
                <a:lnTo>
                  <a:pt x="56" y="56"/>
                </a:lnTo>
                <a:lnTo>
                  <a:pt x="52" y="60"/>
                </a:lnTo>
                <a:lnTo>
                  <a:pt x="46" y="64"/>
                </a:lnTo>
                <a:lnTo>
                  <a:pt x="40" y="66"/>
                </a:lnTo>
                <a:lnTo>
                  <a:pt x="34" y="66"/>
                </a:lnTo>
                <a:lnTo>
                  <a:pt x="34" y="66"/>
                </a:lnTo>
                <a:lnTo>
                  <a:pt x="26" y="66"/>
                </a:lnTo>
                <a:lnTo>
                  <a:pt x="20" y="64"/>
                </a:lnTo>
                <a:lnTo>
                  <a:pt x="14" y="60"/>
                </a:lnTo>
                <a:lnTo>
                  <a:pt x="10" y="56"/>
                </a:lnTo>
                <a:lnTo>
                  <a:pt x="6" y="52"/>
                </a:lnTo>
                <a:lnTo>
                  <a:pt x="2" y="46"/>
                </a:lnTo>
                <a:lnTo>
                  <a:pt x="0" y="40"/>
                </a:lnTo>
                <a:lnTo>
                  <a:pt x="0" y="34"/>
                </a:lnTo>
                <a:lnTo>
                  <a:pt x="0" y="34"/>
                </a:lnTo>
                <a:lnTo>
                  <a:pt x="0" y="26"/>
                </a:lnTo>
                <a:lnTo>
                  <a:pt x="2" y="20"/>
                </a:lnTo>
                <a:lnTo>
                  <a:pt x="6" y="14"/>
                </a:lnTo>
                <a:lnTo>
                  <a:pt x="10" y="10"/>
                </a:lnTo>
                <a:lnTo>
                  <a:pt x="14" y="6"/>
                </a:lnTo>
                <a:lnTo>
                  <a:pt x="20" y="2"/>
                </a:lnTo>
                <a:lnTo>
                  <a:pt x="26" y="0"/>
                </a:lnTo>
                <a:lnTo>
                  <a:pt x="34" y="0"/>
                </a:lnTo>
                <a:lnTo>
                  <a:pt x="34" y="0"/>
                </a:lnTo>
                <a:lnTo>
                  <a:pt x="40" y="0"/>
                </a:lnTo>
                <a:lnTo>
                  <a:pt x="46" y="2"/>
                </a:lnTo>
                <a:lnTo>
                  <a:pt x="52" y="6"/>
                </a:lnTo>
                <a:lnTo>
                  <a:pt x="56" y="10"/>
                </a:lnTo>
                <a:lnTo>
                  <a:pt x="60" y="14"/>
                </a:lnTo>
                <a:lnTo>
                  <a:pt x="64" y="20"/>
                </a:lnTo>
                <a:lnTo>
                  <a:pt x="66" y="26"/>
                </a:lnTo>
                <a:lnTo>
                  <a:pt x="66" y="34"/>
                </a:lnTo>
                <a:lnTo>
                  <a:pt x="66" y="3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6" name="Freeform 53"/>
          <p:cNvSpPr>
            <a:spLocks/>
          </p:cNvSpPr>
          <p:nvPr/>
        </p:nvSpPr>
        <p:spPr bwMode="auto">
          <a:xfrm>
            <a:off x="600075" y="4072979"/>
            <a:ext cx="2927350" cy="90805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7" name="Freeform 100"/>
          <p:cNvSpPr>
            <a:spLocks/>
          </p:cNvSpPr>
          <p:nvPr/>
        </p:nvSpPr>
        <p:spPr bwMode="auto">
          <a:xfrm>
            <a:off x="3340100" y="4473029"/>
            <a:ext cx="104775" cy="107950"/>
          </a:xfrm>
          <a:custGeom>
            <a:avLst/>
            <a:gdLst/>
            <a:ahLst/>
            <a:cxnLst>
              <a:cxn ang="0">
                <a:pos x="66" y="34"/>
              </a:cxn>
              <a:cxn ang="0">
                <a:pos x="66" y="34"/>
              </a:cxn>
              <a:cxn ang="0">
                <a:pos x="66" y="40"/>
              </a:cxn>
              <a:cxn ang="0">
                <a:pos x="64" y="46"/>
              </a:cxn>
              <a:cxn ang="0">
                <a:pos x="60" y="52"/>
              </a:cxn>
              <a:cxn ang="0">
                <a:pos x="56" y="58"/>
              </a:cxn>
              <a:cxn ang="0">
                <a:pos x="52" y="62"/>
              </a:cxn>
              <a:cxn ang="0">
                <a:pos x="46" y="64"/>
              </a:cxn>
              <a:cxn ang="0">
                <a:pos x="40" y="66"/>
              </a:cxn>
              <a:cxn ang="0">
                <a:pos x="34" y="68"/>
              </a:cxn>
              <a:cxn ang="0">
                <a:pos x="34" y="68"/>
              </a:cxn>
              <a:cxn ang="0">
                <a:pos x="26" y="66"/>
              </a:cxn>
              <a:cxn ang="0">
                <a:pos x="20" y="64"/>
              </a:cxn>
              <a:cxn ang="0">
                <a:pos x="14" y="62"/>
              </a:cxn>
              <a:cxn ang="0">
                <a:pos x="10" y="58"/>
              </a:cxn>
              <a:cxn ang="0">
                <a:pos x="6" y="52"/>
              </a:cxn>
              <a:cxn ang="0">
                <a:pos x="2" y="46"/>
              </a:cxn>
              <a:cxn ang="0">
                <a:pos x="0" y="40"/>
              </a:cxn>
              <a:cxn ang="0">
                <a:pos x="0" y="34"/>
              </a:cxn>
              <a:cxn ang="0">
                <a:pos x="0" y="34"/>
              </a:cxn>
              <a:cxn ang="0">
                <a:pos x="0" y="26"/>
              </a:cxn>
              <a:cxn ang="0">
                <a:pos x="2" y="20"/>
              </a:cxn>
              <a:cxn ang="0">
                <a:pos x="6" y="14"/>
              </a:cxn>
              <a:cxn ang="0">
                <a:pos x="10" y="10"/>
              </a:cxn>
              <a:cxn ang="0">
                <a:pos x="14" y="6"/>
              </a:cxn>
              <a:cxn ang="0">
                <a:pos x="20" y="2"/>
              </a:cxn>
              <a:cxn ang="0">
                <a:pos x="26" y="0"/>
              </a:cxn>
              <a:cxn ang="0">
                <a:pos x="34" y="0"/>
              </a:cxn>
              <a:cxn ang="0">
                <a:pos x="34" y="0"/>
              </a:cxn>
              <a:cxn ang="0">
                <a:pos x="40" y="0"/>
              </a:cxn>
              <a:cxn ang="0">
                <a:pos x="46" y="2"/>
              </a:cxn>
              <a:cxn ang="0">
                <a:pos x="52" y="6"/>
              </a:cxn>
              <a:cxn ang="0">
                <a:pos x="56" y="10"/>
              </a:cxn>
              <a:cxn ang="0">
                <a:pos x="60" y="14"/>
              </a:cxn>
              <a:cxn ang="0">
                <a:pos x="64" y="20"/>
              </a:cxn>
              <a:cxn ang="0">
                <a:pos x="66" y="26"/>
              </a:cxn>
              <a:cxn ang="0">
                <a:pos x="66" y="34"/>
              </a:cxn>
              <a:cxn ang="0">
                <a:pos x="66" y="34"/>
              </a:cxn>
            </a:cxnLst>
            <a:rect l="0" t="0" r="r" b="b"/>
            <a:pathLst>
              <a:path w="66" h="68">
                <a:moveTo>
                  <a:pt x="66" y="34"/>
                </a:moveTo>
                <a:lnTo>
                  <a:pt x="66" y="34"/>
                </a:lnTo>
                <a:lnTo>
                  <a:pt x="66" y="40"/>
                </a:lnTo>
                <a:lnTo>
                  <a:pt x="64" y="46"/>
                </a:lnTo>
                <a:lnTo>
                  <a:pt x="60" y="52"/>
                </a:lnTo>
                <a:lnTo>
                  <a:pt x="56" y="58"/>
                </a:lnTo>
                <a:lnTo>
                  <a:pt x="52" y="62"/>
                </a:lnTo>
                <a:lnTo>
                  <a:pt x="46" y="64"/>
                </a:lnTo>
                <a:lnTo>
                  <a:pt x="40" y="66"/>
                </a:lnTo>
                <a:lnTo>
                  <a:pt x="34" y="68"/>
                </a:lnTo>
                <a:lnTo>
                  <a:pt x="34" y="68"/>
                </a:lnTo>
                <a:lnTo>
                  <a:pt x="26" y="66"/>
                </a:lnTo>
                <a:lnTo>
                  <a:pt x="20" y="64"/>
                </a:lnTo>
                <a:lnTo>
                  <a:pt x="14" y="62"/>
                </a:lnTo>
                <a:lnTo>
                  <a:pt x="10" y="58"/>
                </a:lnTo>
                <a:lnTo>
                  <a:pt x="6" y="52"/>
                </a:lnTo>
                <a:lnTo>
                  <a:pt x="2" y="46"/>
                </a:lnTo>
                <a:lnTo>
                  <a:pt x="0" y="40"/>
                </a:lnTo>
                <a:lnTo>
                  <a:pt x="0" y="34"/>
                </a:lnTo>
                <a:lnTo>
                  <a:pt x="0" y="34"/>
                </a:lnTo>
                <a:lnTo>
                  <a:pt x="0" y="26"/>
                </a:lnTo>
                <a:lnTo>
                  <a:pt x="2" y="20"/>
                </a:lnTo>
                <a:lnTo>
                  <a:pt x="6" y="14"/>
                </a:lnTo>
                <a:lnTo>
                  <a:pt x="10" y="10"/>
                </a:lnTo>
                <a:lnTo>
                  <a:pt x="14" y="6"/>
                </a:lnTo>
                <a:lnTo>
                  <a:pt x="20" y="2"/>
                </a:lnTo>
                <a:lnTo>
                  <a:pt x="26" y="0"/>
                </a:lnTo>
                <a:lnTo>
                  <a:pt x="34" y="0"/>
                </a:lnTo>
                <a:lnTo>
                  <a:pt x="34" y="0"/>
                </a:lnTo>
                <a:lnTo>
                  <a:pt x="40" y="0"/>
                </a:lnTo>
                <a:lnTo>
                  <a:pt x="46" y="2"/>
                </a:lnTo>
                <a:lnTo>
                  <a:pt x="52" y="6"/>
                </a:lnTo>
                <a:lnTo>
                  <a:pt x="56" y="10"/>
                </a:lnTo>
                <a:lnTo>
                  <a:pt x="60" y="14"/>
                </a:lnTo>
                <a:lnTo>
                  <a:pt x="64" y="20"/>
                </a:lnTo>
                <a:lnTo>
                  <a:pt x="66" y="26"/>
                </a:lnTo>
                <a:lnTo>
                  <a:pt x="66" y="34"/>
                </a:lnTo>
                <a:lnTo>
                  <a:pt x="66" y="3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8" name="Freeform 101"/>
          <p:cNvSpPr>
            <a:spLocks/>
          </p:cNvSpPr>
          <p:nvPr/>
        </p:nvSpPr>
        <p:spPr bwMode="auto">
          <a:xfrm>
            <a:off x="600075" y="5257254"/>
            <a:ext cx="2927350" cy="90805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9" name="Freeform 148"/>
          <p:cNvSpPr>
            <a:spLocks/>
          </p:cNvSpPr>
          <p:nvPr/>
        </p:nvSpPr>
        <p:spPr bwMode="auto">
          <a:xfrm>
            <a:off x="3340100" y="5657304"/>
            <a:ext cx="104775" cy="107950"/>
          </a:xfrm>
          <a:custGeom>
            <a:avLst/>
            <a:gdLst/>
            <a:ahLst/>
            <a:cxnLst>
              <a:cxn ang="0">
                <a:pos x="66" y="34"/>
              </a:cxn>
              <a:cxn ang="0">
                <a:pos x="66" y="34"/>
              </a:cxn>
              <a:cxn ang="0">
                <a:pos x="66" y="42"/>
              </a:cxn>
              <a:cxn ang="0">
                <a:pos x="64" y="48"/>
              </a:cxn>
              <a:cxn ang="0">
                <a:pos x="60" y="54"/>
              </a:cxn>
              <a:cxn ang="0">
                <a:pos x="56" y="58"/>
              </a:cxn>
              <a:cxn ang="0">
                <a:pos x="52" y="62"/>
              </a:cxn>
              <a:cxn ang="0">
                <a:pos x="46" y="66"/>
              </a:cxn>
              <a:cxn ang="0">
                <a:pos x="40" y="68"/>
              </a:cxn>
              <a:cxn ang="0">
                <a:pos x="34" y="68"/>
              </a:cxn>
              <a:cxn ang="0">
                <a:pos x="34" y="68"/>
              </a:cxn>
              <a:cxn ang="0">
                <a:pos x="26" y="68"/>
              </a:cxn>
              <a:cxn ang="0">
                <a:pos x="20" y="66"/>
              </a:cxn>
              <a:cxn ang="0">
                <a:pos x="14" y="62"/>
              </a:cxn>
              <a:cxn ang="0">
                <a:pos x="10" y="58"/>
              </a:cxn>
              <a:cxn ang="0">
                <a:pos x="6" y="54"/>
              </a:cxn>
              <a:cxn ang="0">
                <a:pos x="2" y="48"/>
              </a:cxn>
              <a:cxn ang="0">
                <a:pos x="0" y="42"/>
              </a:cxn>
              <a:cxn ang="0">
                <a:pos x="0" y="34"/>
              </a:cxn>
              <a:cxn ang="0">
                <a:pos x="0" y="34"/>
              </a:cxn>
              <a:cxn ang="0">
                <a:pos x="0" y="28"/>
              </a:cxn>
              <a:cxn ang="0">
                <a:pos x="2" y="22"/>
              </a:cxn>
              <a:cxn ang="0">
                <a:pos x="6" y="16"/>
              </a:cxn>
              <a:cxn ang="0">
                <a:pos x="10" y="10"/>
              </a:cxn>
              <a:cxn ang="0">
                <a:pos x="14" y="6"/>
              </a:cxn>
              <a:cxn ang="0">
                <a:pos x="20" y="4"/>
              </a:cxn>
              <a:cxn ang="0">
                <a:pos x="26" y="2"/>
              </a:cxn>
              <a:cxn ang="0">
                <a:pos x="34" y="0"/>
              </a:cxn>
              <a:cxn ang="0">
                <a:pos x="34" y="0"/>
              </a:cxn>
              <a:cxn ang="0">
                <a:pos x="40" y="2"/>
              </a:cxn>
              <a:cxn ang="0">
                <a:pos x="46" y="4"/>
              </a:cxn>
              <a:cxn ang="0">
                <a:pos x="52" y="6"/>
              </a:cxn>
              <a:cxn ang="0">
                <a:pos x="56" y="10"/>
              </a:cxn>
              <a:cxn ang="0">
                <a:pos x="60" y="16"/>
              </a:cxn>
              <a:cxn ang="0">
                <a:pos x="64" y="22"/>
              </a:cxn>
              <a:cxn ang="0">
                <a:pos x="66" y="28"/>
              </a:cxn>
              <a:cxn ang="0">
                <a:pos x="66" y="34"/>
              </a:cxn>
              <a:cxn ang="0">
                <a:pos x="66" y="34"/>
              </a:cxn>
            </a:cxnLst>
            <a:rect l="0" t="0" r="r" b="b"/>
            <a:pathLst>
              <a:path w="66" h="68">
                <a:moveTo>
                  <a:pt x="66" y="34"/>
                </a:moveTo>
                <a:lnTo>
                  <a:pt x="66" y="34"/>
                </a:lnTo>
                <a:lnTo>
                  <a:pt x="66" y="42"/>
                </a:lnTo>
                <a:lnTo>
                  <a:pt x="64" y="48"/>
                </a:lnTo>
                <a:lnTo>
                  <a:pt x="60" y="54"/>
                </a:lnTo>
                <a:lnTo>
                  <a:pt x="56" y="58"/>
                </a:lnTo>
                <a:lnTo>
                  <a:pt x="52" y="62"/>
                </a:lnTo>
                <a:lnTo>
                  <a:pt x="46" y="66"/>
                </a:lnTo>
                <a:lnTo>
                  <a:pt x="40" y="68"/>
                </a:lnTo>
                <a:lnTo>
                  <a:pt x="34" y="68"/>
                </a:lnTo>
                <a:lnTo>
                  <a:pt x="34" y="68"/>
                </a:lnTo>
                <a:lnTo>
                  <a:pt x="26" y="68"/>
                </a:lnTo>
                <a:lnTo>
                  <a:pt x="20" y="66"/>
                </a:lnTo>
                <a:lnTo>
                  <a:pt x="14" y="62"/>
                </a:lnTo>
                <a:lnTo>
                  <a:pt x="10" y="58"/>
                </a:lnTo>
                <a:lnTo>
                  <a:pt x="6" y="54"/>
                </a:lnTo>
                <a:lnTo>
                  <a:pt x="2" y="48"/>
                </a:lnTo>
                <a:lnTo>
                  <a:pt x="0" y="42"/>
                </a:lnTo>
                <a:lnTo>
                  <a:pt x="0" y="34"/>
                </a:lnTo>
                <a:lnTo>
                  <a:pt x="0" y="34"/>
                </a:lnTo>
                <a:lnTo>
                  <a:pt x="0" y="28"/>
                </a:lnTo>
                <a:lnTo>
                  <a:pt x="2" y="22"/>
                </a:lnTo>
                <a:lnTo>
                  <a:pt x="6" y="16"/>
                </a:lnTo>
                <a:lnTo>
                  <a:pt x="10" y="10"/>
                </a:lnTo>
                <a:lnTo>
                  <a:pt x="14" y="6"/>
                </a:lnTo>
                <a:lnTo>
                  <a:pt x="20" y="4"/>
                </a:lnTo>
                <a:lnTo>
                  <a:pt x="26" y="2"/>
                </a:lnTo>
                <a:lnTo>
                  <a:pt x="34" y="0"/>
                </a:lnTo>
                <a:lnTo>
                  <a:pt x="34" y="0"/>
                </a:lnTo>
                <a:lnTo>
                  <a:pt x="40" y="2"/>
                </a:lnTo>
                <a:lnTo>
                  <a:pt x="46" y="4"/>
                </a:lnTo>
                <a:lnTo>
                  <a:pt x="52" y="6"/>
                </a:lnTo>
                <a:lnTo>
                  <a:pt x="56" y="10"/>
                </a:lnTo>
                <a:lnTo>
                  <a:pt x="60" y="16"/>
                </a:lnTo>
                <a:lnTo>
                  <a:pt x="64" y="22"/>
                </a:lnTo>
                <a:lnTo>
                  <a:pt x="66" y="28"/>
                </a:lnTo>
                <a:lnTo>
                  <a:pt x="66" y="34"/>
                </a:lnTo>
                <a:lnTo>
                  <a:pt x="66" y="3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" name="Freeform 149"/>
          <p:cNvSpPr>
            <a:spLocks/>
          </p:cNvSpPr>
          <p:nvPr/>
        </p:nvSpPr>
        <p:spPr bwMode="auto">
          <a:xfrm>
            <a:off x="5616575" y="2888704"/>
            <a:ext cx="2927350" cy="904875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" name="Freeform 150"/>
          <p:cNvSpPr>
            <a:spLocks/>
          </p:cNvSpPr>
          <p:nvPr/>
        </p:nvSpPr>
        <p:spPr bwMode="auto">
          <a:xfrm>
            <a:off x="5699125" y="3288754"/>
            <a:ext cx="104775" cy="104775"/>
          </a:xfrm>
          <a:custGeom>
            <a:avLst/>
            <a:gdLst/>
            <a:ahLst/>
            <a:cxnLst>
              <a:cxn ang="0">
                <a:pos x="0" y="34"/>
              </a:cxn>
              <a:cxn ang="0">
                <a:pos x="0" y="34"/>
              </a:cxn>
              <a:cxn ang="0">
                <a:pos x="0" y="40"/>
              </a:cxn>
              <a:cxn ang="0">
                <a:pos x="2" y="46"/>
              </a:cxn>
              <a:cxn ang="0">
                <a:pos x="6" y="52"/>
              </a:cxn>
              <a:cxn ang="0">
                <a:pos x="10" y="56"/>
              </a:cxn>
              <a:cxn ang="0">
                <a:pos x="14" y="60"/>
              </a:cxn>
              <a:cxn ang="0">
                <a:pos x="20" y="64"/>
              </a:cxn>
              <a:cxn ang="0">
                <a:pos x="26" y="66"/>
              </a:cxn>
              <a:cxn ang="0">
                <a:pos x="34" y="66"/>
              </a:cxn>
              <a:cxn ang="0">
                <a:pos x="34" y="66"/>
              </a:cxn>
              <a:cxn ang="0">
                <a:pos x="40" y="66"/>
              </a:cxn>
              <a:cxn ang="0">
                <a:pos x="46" y="64"/>
              </a:cxn>
              <a:cxn ang="0">
                <a:pos x="52" y="60"/>
              </a:cxn>
              <a:cxn ang="0">
                <a:pos x="56" y="56"/>
              </a:cxn>
              <a:cxn ang="0">
                <a:pos x="60" y="52"/>
              </a:cxn>
              <a:cxn ang="0">
                <a:pos x="64" y="46"/>
              </a:cxn>
              <a:cxn ang="0">
                <a:pos x="66" y="40"/>
              </a:cxn>
              <a:cxn ang="0">
                <a:pos x="66" y="34"/>
              </a:cxn>
              <a:cxn ang="0">
                <a:pos x="66" y="34"/>
              </a:cxn>
              <a:cxn ang="0">
                <a:pos x="66" y="26"/>
              </a:cxn>
              <a:cxn ang="0">
                <a:pos x="64" y="20"/>
              </a:cxn>
              <a:cxn ang="0">
                <a:pos x="60" y="14"/>
              </a:cxn>
              <a:cxn ang="0">
                <a:pos x="56" y="10"/>
              </a:cxn>
              <a:cxn ang="0">
                <a:pos x="52" y="6"/>
              </a:cxn>
              <a:cxn ang="0">
                <a:pos x="46" y="2"/>
              </a:cxn>
              <a:cxn ang="0">
                <a:pos x="40" y="0"/>
              </a:cxn>
              <a:cxn ang="0">
                <a:pos x="34" y="0"/>
              </a:cxn>
              <a:cxn ang="0">
                <a:pos x="34" y="0"/>
              </a:cxn>
              <a:cxn ang="0">
                <a:pos x="26" y="0"/>
              </a:cxn>
              <a:cxn ang="0">
                <a:pos x="20" y="2"/>
              </a:cxn>
              <a:cxn ang="0">
                <a:pos x="14" y="6"/>
              </a:cxn>
              <a:cxn ang="0">
                <a:pos x="10" y="10"/>
              </a:cxn>
              <a:cxn ang="0">
                <a:pos x="6" y="14"/>
              </a:cxn>
              <a:cxn ang="0">
                <a:pos x="2" y="20"/>
              </a:cxn>
              <a:cxn ang="0">
                <a:pos x="0" y="26"/>
              </a:cxn>
              <a:cxn ang="0">
                <a:pos x="0" y="34"/>
              </a:cxn>
              <a:cxn ang="0">
                <a:pos x="0" y="34"/>
              </a:cxn>
            </a:cxnLst>
            <a:rect l="0" t="0" r="r" b="b"/>
            <a:pathLst>
              <a:path w="66" h="66">
                <a:moveTo>
                  <a:pt x="0" y="34"/>
                </a:moveTo>
                <a:lnTo>
                  <a:pt x="0" y="34"/>
                </a:lnTo>
                <a:lnTo>
                  <a:pt x="0" y="40"/>
                </a:lnTo>
                <a:lnTo>
                  <a:pt x="2" y="46"/>
                </a:lnTo>
                <a:lnTo>
                  <a:pt x="6" y="52"/>
                </a:lnTo>
                <a:lnTo>
                  <a:pt x="10" y="56"/>
                </a:lnTo>
                <a:lnTo>
                  <a:pt x="14" y="60"/>
                </a:lnTo>
                <a:lnTo>
                  <a:pt x="20" y="64"/>
                </a:lnTo>
                <a:lnTo>
                  <a:pt x="26" y="66"/>
                </a:lnTo>
                <a:lnTo>
                  <a:pt x="34" y="66"/>
                </a:lnTo>
                <a:lnTo>
                  <a:pt x="34" y="66"/>
                </a:lnTo>
                <a:lnTo>
                  <a:pt x="40" y="66"/>
                </a:lnTo>
                <a:lnTo>
                  <a:pt x="46" y="64"/>
                </a:lnTo>
                <a:lnTo>
                  <a:pt x="52" y="60"/>
                </a:lnTo>
                <a:lnTo>
                  <a:pt x="56" y="56"/>
                </a:lnTo>
                <a:lnTo>
                  <a:pt x="60" y="52"/>
                </a:lnTo>
                <a:lnTo>
                  <a:pt x="64" y="46"/>
                </a:lnTo>
                <a:lnTo>
                  <a:pt x="66" y="40"/>
                </a:lnTo>
                <a:lnTo>
                  <a:pt x="66" y="34"/>
                </a:lnTo>
                <a:lnTo>
                  <a:pt x="66" y="34"/>
                </a:lnTo>
                <a:lnTo>
                  <a:pt x="66" y="26"/>
                </a:lnTo>
                <a:lnTo>
                  <a:pt x="64" y="20"/>
                </a:lnTo>
                <a:lnTo>
                  <a:pt x="60" y="14"/>
                </a:lnTo>
                <a:lnTo>
                  <a:pt x="56" y="10"/>
                </a:lnTo>
                <a:lnTo>
                  <a:pt x="52" y="6"/>
                </a:lnTo>
                <a:lnTo>
                  <a:pt x="46" y="2"/>
                </a:lnTo>
                <a:lnTo>
                  <a:pt x="40" y="0"/>
                </a:lnTo>
                <a:lnTo>
                  <a:pt x="34" y="0"/>
                </a:lnTo>
                <a:lnTo>
                  <a:pt x="34" y="0"/>
                </a:lnTo>
                <a:lnTo>
                  <a:pt x="26" y="0"/>
                </a:lnTo>
                <a:lnTo>
                  <a:pt x="20" y="2"/>
                </a:lnTo>
                <a:lnTo>
                  <a:pt x="14" y="6"/>
                </a:lnTo>
                <a:lnTo>
                  <a:pt x="10" y="10"/>
                </a:lnTo>
                <a:lnTo>
                  <a:pt x="6" y="14"/>
                </a:lnTo>
                <a:lnTo>
                  <a:pt x="2" y="20"/>
                </a:lnTo>
                <a:lnTo>
                  <a:pt x="0" y="26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2" name="Freeform 151"/>
          <p:cNvSpPr>
            <a:spLocks/>
          </p:cNvSpPr>
          <p:nvPr/>
        </p:nvSpPr>
        <p:spPr bwMode="auto">
          <a:xfrm>
            <a:off x="5616575" y="4072979"/>
            <a:ext cx="2927350" cy="90805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3" name="Freeform 152"/>
          <p:cNvSpPr>
            <a:spLocks/>
          </p:cNvSpPr>
          <p:nvPr/>
        </p:nvSpPr>
        <p:spPr bwMode="auto">
          <a:xfrm>
            <a:off x="5699125" y="4473029"/>
            <a:ext cx="104775" cy="107950"/>
          </a:xfrm>
          <a:custGeom>
            <a:avLst/>
            <a:gdLst/>
            <a:ahLst/>
            <a:cxnLst>
              <a:cxn ang="0">
                <a:pos x="0" y="34"/>
              </a:cxn>
              <a:cxn ang="0">
                <a:pos x="0" y="34"/>
              </a:cxn>
              <a:cxn ang="0">
                <a:pos x="0" y="40"/>
              </a:cxn>
              <a:cxn ang="0">
                <a:pos x="2" y="46"/>
              </a:cxn>
              <a:cxn ang="0">
                <a:pos x="6" y="52"/>
              </a:cxn>
              <a:cxn ang="0">
                <a:pos x="10" y="58"/>
              </a:cxn>
              <a:cxn ang="0">
                <a:pos x="14" y="62"/>
              </a:cxn>
              <a:cxn ang="0">
                <a:pos x="20" y="64"/>
              </a:cxn>
              <a:cxn ang="0">
                <a:pos x="26" y="66"/>
              </a:cxn>
              <a:cxn ang="0">
                <a:pos x="34" y="68"/>
              </a:cxn>
              <a:cxn ang="0">
                <a:pos x="34" y="68"/>
              </a:cxn>
              <a:cxn ang="0">
                <a:pos x="40" y="66"/>
              </a:cxn>
              <a:cxn ang="0">
                <a:pos x="46" y="64"/>
              </a:cxn>
              <a:cxn ang="0">
                <a:pos x="52" y="62"/>
              </a:cxn>
              <a:cxn ang="0">
                <a:pos x="56" y="58"/>
              </a:cxn>
              <a:cxn ang="0">
                <a:pos x="60" y="52"/>
              </a:cxn>
              <a:cxn ang="0">
                <a:pos x="64" y="46"/>
              </a:cxn>
              <a:cxn ang="0">
                <a:pos x="66" y="40"/>
              </a:cxn>
              <a:cxn ang="0">
                <a:pos x="66" y="34"/>
              </a:cxn>
              <a:cxn ang="0">
                <a:pos x="66" y="34"/>
              </a:cxn>
              <a:cxn ang="0">
                <a:pos x="66" y="26"/>
              </a:cxn>
              <a:cxn ang="0">
                <a:pos x="64" y="20"/>
              </a:cxn>
              <a:cxn ang="0">
                <a:pos x="60" y="14"/>
              </a:cxn>
              <a:cxn ang="0">
                <a:pos x="56" y="10"/>
              </a:cxn>
              <a:cxn ang="0">
                <a:pos x="52" y="6"/>
              </a:cxn>
              <a:cxn ang="0">
                <a:pos x="46" y="2"/>
              </a:cxn>
              <a:cxn ang="0">
                <a:pos x="40" y="0"/>
              </a:cxn>
              <a:cxn ang="0">
                <a:pos x="34" y="0"/>
              </a:cxn>
              <a:cxn ang="0">
                <a:pos x="34" y="0"/>
              </a:cxn>
              <a:cxn ang="0">
                <a:pos x="26" y="0"/>
              </a:cxn>
              <a:cxn ang="0">
                <a:pos x="20" y="2"/>
              </a:cxn>
              <a:cxn ang="0">
                <a:pos x="14" y="6"/>
              </a:cxn>
              <a:cxn ang="0">
                <a:pos x="10" y="10"/>
              </a:cxn>
              <a:cxn ang="0">
                <a:pos x="6" y="14"/>
              </a:cxn>
              <a:cxn ang="0">
                <a:pos x="2" y="20"/>
              </a:cxn>
              <a:cxn ang="0">
                <a:pos x="0" y="26"/>
              </a:cxn>
              <a:cxn ang="0">
                <a:pos x="0" y="34"/>
              </a:cxn>
              <a:cxn ang="0">
                <a:pos x="0" y="34"/>
              </a:cxn>
            </a:cxnLst>
            <a:rect l="0" t="0" r="r" b="b"/>
            <a:pathLst>
              <a:path w="66" h="68">
                <a:moveTo>
                  <a:pt x="0" y="34"/>
                </a:moveTo>
                <a:lnTo>
                  <a:pt x="0" y="34"/>
                </a:lnTo>
                <a:lnTo>
                  <a:pt x="0" y="40"/>
                </a:lnTo>
                <a:lnTo>
                  <a:pt x="2" y="46"/>
                </a:lnTo>
                <a:lnTo>
                  <a:pt x="6" y="52"/>
                </a:lnTo>
                <a:lnTo>
                  <a:pt x="10" y="58"/>
                </a:lnTo>
                <a:lnTo>
                  <a:pt x="14" y="62"/>
                </a:lnTo>
                <a:lnTo>
                  <a:pt x="20" y="64"/>
                </a:lnTo>
                <a:lnTo>
                  <a:pt x="26" y="66"/>
                </a:lnTo>
                <a:lnTo>
                  <a:pt x="34" y="68"/>
                </a:lnTo>
                <a:lnTo>
                  <a:pt x="34" y="68"/>
                </a:lnTo>
                <a:lnTo>
                  <a:pt x="40" y="66"/>
                </a:lnTo>
                <a:lnTo>
                  <a:pt x="46" y="64"/>
                </a:lnTo>
                <a:lnTo>
                  <a:pt x="52" y="62"/>
                </a:lnTo>
                <a:lnTo>
                  <a:pt x="56" y="58"/>
                </a:lnTo>
                <a:lnTo>
                  <a:pt x="60" y="52"/>
                </a:lnTo>
                <a:lnTo>
                  <a:pt x="64" y="46"/>
                </a:lnTo>
                <a:lnTo>
                  <a:pt x="66" y="40"/>
                </a:lnTo>
                <a:lnTo>
                  <a:pt x="66" y="34"/>
                </a:lnTo>
                <a:lnTo>
                  <a:pt x="66" y="34"/>
                </a:lnTo>
                <a:lnTo>
                  <a:pt x="66" y="26"/>
                </a:lnTo>
                <a:lnTo>
                  <a:pt x="64" y="20"/>
                </a:lnTo>
                <a:lnTo>
                  <a:pt x="60" y="14"/>
                </a:lnTo>
                <a:lnTo>
                  <a:pt x="56" y="10"/>
                </a:lnTo>
                <a:lnTo>
                  <a:pt x="52" y="6"/>
                </a:lnTo>
                <a:lnTo>
                  <a:pt x="46" y="2"/>
                </a:lnTo>
                <a:lnTo>
                  <a:pt x="40" y="0"/>
                </a:lnTo>
                <a:lnTo>
                  <a:pt x="34" y="0"/>
                </a:lnTo>
                <a:lnTo>
                  <a:pt x="34" y="0"/>
                </a:lnTo>
                <a:lnTo>
                  <a:pt x="26" y="0"/>
                </a:lnTo>
                <a:lnTo>
                  <a:pt x="20" y="2"/>
                </a:lnTo>
                <a:lnTo>
                  <a:pt x="14" y="6"/>
                </a:lnTo>
                <a:lnTo>
                  <a:pt x="10" y="10"/>
                </a:lnTo>
                <a:lnTo>
                  <a:pt x="6" y="14"/>
                </a:lnTo>
                <a:lnTo>
                  <a:pt x="2" y="20"/>
                </a:lnTo>
                <a:lnTo>
                  <a:pt x="0" y="26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4" name="Freeform 153"/>
          <p:cNvSpPr>
            <a:spLocks/>
          </p:cNvSpPr>
          <p:nvPr/>
        </p:nvSpPr>
        <p:spPr bwMode="auto">
          <a:xfrm>
            <a:off x="5616575" y="5257254"/>
            <a:ext cx="2927350" cy="90805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0" name="Freeform 154"/>
          <p:cNvSpPr>
            <a:spLocks/>
          </p:cNvSpPr>
          <p:nvPr/>
        </p:nvSpPr>
        <p:spPr bwMode="auto">
          <a:xfrm>
            <a:off x="5699125" y="5657304"/>
            <a:ext cx="104775" cy="107950"/>
          </a:xfrm>
          <a:custGeom>
            <a:avLst/>
            <a:gdLst/>
            <a:ahLst/>
            <a:cxnLst>
              <a:cxn ang="0">
                <a:pos x="0" y="34"/>
              </a:cxn>
              <a:cxn ang="0">
                <a:pos x="0" y="34"/>
              </a:cxn>
              <a:cxn ang="0">
                <a:pos x="0" y="42"/>
              </a:cxn>
              <a:cxn ang="0">
                <a:pos x="2" y="48"/>
              </a:cxn>
              <a:cxn ang="0">
                <a:pos x="6" y="54"/>
              </a:cxn>
              <a:cxn ang="0">
                <a:pos x="10" y="58"/>
              </a:cxn>
              <a:cxn ang="0">
                <a:pos x="14" y="62"/>
              </a:cxn>
              <a:cxn ang="0">
                <a:pos x="20" y="66"/>
              </a:cxn>
              <a:cxn ang="0">
                <a:pos x="26" y="68"/>
              </a:cxn>
              <a:cxn ang="0">
                <a:pos x="34" y="68"/>
              </a:cxn>
              <a:cxn ang="0">
                <a:pos x="34" y="68"/>
              </a:cxn>
              <a:cxn ang="0">
                <a:pos x="40" y="68"/>
              </a:cxn>
              <a:cxn ang="0">
                <a:pos x="46" y="66"/>
              </a:cxn>
              <a:cxn ang="0">
                <a:pos x="52" y="62"/>
              </a:cxn>
              <a:cxn ang="0">
                <a:pos x="56" y="58"/>
              </a:cxn>
              <a:cxn ang="0">
                <a:pos x="60" y="54"/>
              </a:cxn>
              <a:cxn ang="0">
                <a:pos x="64" y="48"/>
              </a:cxn>
              <a:cxn ang="0">
                <a:pos x="66" y="42"/>
              </a:cxn>
              <a:cxn ang="0">
                <a:pos x="66" y="34"/>
              </a:cxn>
              <a:cxn ang="0">
                <a:pos x="66" y="34"/>
              </a:cxn>
              <a:cxn ang="0">
                <a:pos x="66" y="28"/>
              </a:cxn>
              <a:cxn ang="0">
                <a:pos x="64" y="22"/>
              </a:cxn>
              <a:cxn ang="0">
                <a:pos x="60" y="16"/>
              </a:cxn>
              <a:cxn ang="0">
                <a:pos x="56" y="10"/>
              </a:cxn>
              <a:cxn ang="0">
                <a:pos x="52" y="6"/>
              </a:cxn>
              <a:cxn ang="0">
                <a:pos x="46" y="4"/>
              </a:cxn>
              <a:cxn ang="0">
                <a:pos x="40" y="2"/>
              </a:cxn>
              <a:cxn ang="0">
                <a:pos x="34" y="0"/>
              </a:cxn>
              <a:cxn ang="0">
                <a:pos x="34" y="0"/>
              </a:cxn>
              <a:cxn ang="0">
                <a:pos x="26" y="2"/>
              </a:cxn>
              <a:cxn ang="0">
                <a:pos x="20" y="4"/>
              </a:cxn>
              <a:cxn ang="0">
                <a:pos x="14" y="6"/>
              </a:cxn>
              <a:cxn ang="0">
                <a:pos x="10" y="10"/>
              </a:cxn>
              <a:cxn ang="0">
                <a:pos x="6" y="16"/>
              </a:cxn>
              <a:cxn ang="0">
                <a:pos x="2" y="22"/>
              </a:cxn>
              <a:cxn ang="0">
                <a:pos x="0" y="28"/>
              </a:cxn>
              <a:cxn ang="0">
                <a:pos x="0" y="34"/>
              </a:cxn>
              <a:cxn ang="0">
                <a:pos x="0" y="34"/>
              </a:cxn>
            </a:cxnLst>
            <a:rect l="0" t="0" r="r" b="b"/>
            <a:pathLst>
              <a:path w="66" h="68">
                <a:moveTo>
                  <a:pt x="0" y="34"/>
                </a:moveTo>
                <a:lnTo>
                  <a:pt x="0" y="34"/>
                </a:lnTo>
                <a:lnTo>
                  <a:pt x="0" y="42"/>
                </a:lnTo>
                <a:lnTo>
                  <a:pt x="2" y="48"/>
                </a:lnTo>
                <a:lnTo>
                  <a:pt x="6" y="54"/>
                </a:lnTo>
                <a:lnTo>
                  <a:pt x="10" y="58"/>
                </a:lnTo>
                <a:lnTo>
                  <a:pt x="14" y="62"/>
                </a:lnTo>
                <a:lnTo>
                  <a:pt x="20" y="66"/>
                </a:lnTo>
                <a:lnTo>
                  <a:pt x="26" y="68"/>
                </a:lnTo>
                <a:lnTo>
                  <a:pt x="34" y="68"/>
                </a:lnTo>
                <a:lnTo>
                  <a:pt x="34" y="68"/>
                </a:lnTo>
                <a:lnTo>
                  <a:pt x="40" y="68"/>
                </a:lnTo>
                <a:lnTo>
                  <a:pt x="46" y="66"/>
                </a:lnTo>
                <a:lnTo>
                  <a:pt x="52" y="62"/>
                </a:lnTo>
                <a:lnTo>
                  <a:pt x="56" y="58"/>
                </a:lnTo>
                <a:lnTo>
                  <a:pt x="60" y="54"/>
                </a:lnTo>
                <a:lnTo>
                  <a:pt x="64" y="48"/>
                </a:lnTo>
                <a:lnTo>
                  <a:pt x="66" y="42"/>
                </a:lnTo>
                <a:lnTo>
                  <a:pt x="66" y="34"/>
                </a:lnTo>
                <a:lnTo>
                  <a:pt x="66" y="34"/>
                </a:lnTo>
                <a:lnTo>
                  <a:pt x="66" y="28"/>
                </a:lnTo>
                <a:lnTo>
                  <a:pt x="64" y="22"/>
                </a:lnTo>
                <a:lnTo>
                  <a:pt x="60" y="16"/>
                </a:lnTo>
                <a:lnTo>
                  <a:pt x="56" y="10"/>
                </a:lnTo>
                <a:lnTo>
                  <a:pt x="52" y="6"/>
                </a:lnTo>
                <a:lnTo>
                  <a:pt x="46" y="4"/>
                </a:lnTo>
                <a:lnTo>
                  <a:pt x="40" y="2"/>
                </a:lnTo>
                <a:lnTo>
                  <a:pt x="34" y="0"/>
                </a:lnTo>
                <a:lnTo>
                  <a:pt x="34" y="0"/>
                </a:lnTo>
                <a:lnTo>
                  <a:pt x="26" y="2"/>
                </a:lnTo>
                <a:lnTo>
                  <a:pt x="20" y="4"/>
                </a:lnTo>
                <a:lnTo>
                  <a:pt x="14" y="6"/>
                </a:lnTo>
                <a:lnTo>
                  <a:pt x="10" y="10"/>
                </a:lnTo>
                <a:lnTo>
                  <a:pt x="6" y="16"/>
                </a:lnTo>
                <a:lnTo>
                  <a:pt x="2" y="22"/>
                </a:lnTo>
                <a:lnTo>
                  <a:pt x="0" y="28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51" name="그룹 50"/>
          <p:cNvGrpSpPr/>
          <p:nvPr/>
        </p:nvGrpSpPr>
        <p:grpSpPr>
          <a:xfrm>
            <a:off x="3394075" y="3342729"/>
            <a:ext cx="2352675" cy="2368550"/>
            <a:chOff x="3394075" y="3152775"/>
            <a:chExt cx="2352675" cy="2368550"/>
          </a:xfrm>
        </p:grpSpPr>
        <p:sp>
          <p:nvSpPr>
            <p:cNvPr id="52" name="Freeform 294"/>
            <p:cNvSpPr>
              <a:spLocks/>
            </p:cNvSpPr>
            <p:nvPr/>
          </p:nvSpPr>
          <p:spPr bwMode="auto">
            <a:xfrm>
              <a:off x="3394075" y="3152775"/>
              <a:ext cx="254000" cy="2368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60" y="0"/>
                </a:cxn>
                <a:cxn ang="0">
                  <a:pos x="160" y="1492"/>
                </a:cxn>
                <a:cxn ang="0">
                  <a:pos x="0" y="1492"/>
                </a:cxn>
              </a:cxnLst>
              <a:rect l="0" t="0" r="r" b="b"/>
              <a:pathLst>
                <a:path w="160" h="1492">
                  <a:moveTo>
                    <a:pt x="0" y="0"/>
                  </a:moveTo>
                  <a:lnTo>
                    <a:pt x="160" y="0"/>
                  </a:lnTo>
                  <a:lnTo>
                    <a:pt x="160" y="1492"/>
                  </a:lnTo>
                  <a:lnTo>
                    <a:pt x="0" y="1492"/>
                  </a:lnTo>
                </a:path>
              </a:pathLst>
            </a:custGeom>
            <a:noFill/>
            <a:ln w="19050">
              <a:solidFill>
                <a:schemeClr val="accent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Line 295"/>
            <p:cNvSpPr>
              <a:spLocks noChangeShapeType="1"/>
            </p:cNvSpPr>
            <p:nvPr/>
          </p:nvSpPr>
          <p:spPr bwMode="auto">
            <a:xfrm>
              <a:off x="3394075" y="4337050"/>
              <a:ext cx="561975" cy="1588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296"/>
            <p:cNvSpPr>
              <a:spLocks/>
            </p:cNvSpPr>
            <p:nvPr/>
          </p:nvSpPr>
          <p:spPr bwMode="auto">
            <a:xfrm>
              <a:off x="5489575" y="3152775"/>
              <a:ext cx="257175" cy="2368550"/>
            </a:xfrm>
            <a:custGeom>
              <a:avLst/>
              <a:gdLst/>
              <a:ahLst/>
              <a:cxnLst>
                <a:cxn ang="0">
                  <a:pos x="162" y="0"/>
                </a:cxn>
                <a:cxn ang="0">
                  <a:pos x="0" y="0"/>
                </a:cxn>
                <a:cxn ang="0">
                  <a:pos x="0" y="1492"/>
                </a:cxn>
                <a:cxn ang="0">
                  <a:pos x="162" y="1492"/>
                </a:cxn>
              </a:cxnLst>
              <a:rect l="0" t="0" r="r" b="b"/>
              <a:pathLst>
                <a:path w="162" h="1492">
                  <a:moveTo>
                    <a:pt x="162" y="0"/>
                  </a:moveTo>
                  <a:lnTo>
                    <a:pt x="0" y="0"/>
                  </a:lnTo>
                  <a:lnTo>
                    <a:pt x="0" y="1492"/>
                  </a:lnTo>
                  <a:lnTo>
                    <a:pt x="162" y="1492"/>
                  </a:lnTo>
                </a:path>
              </a:pathLst>
            </a:custGeom>
            <a:noFill/>
            <a:ln w="19050">
              <a:solidFill>
                <a:schemeClr val="accent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Line 297"/>
            <p:cNvSpPr>
              <a:spLocks noChangeShapeType="1"/>
            </p:cNvSpPr>
            <p:nvPr/>
          </p:nvSpPr>
          <p:spPr bwMode="auto">
            <a:xfrm flipH="1">
              <a:off x="5184775" y="4337050"/>
              <a:ext cx="561975" cy="1588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56" name="Freeform 298"/>
          <p:cNvSpPr>
            <a:spLocks/>
          </p:cNvSpPr>
          <p:nvPr/>
        </p:nvSpPr>
        <p:spPr bwMode="auto">
          <a:xfrm>
            <a:off x="1524000" y="1574254"/>
            <a:ext cx="6096000" cy="83185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7" name="Freeform 325"/>
          <p:cNvSpPr>
            <a:spLocks/>
          </p:cNvSpPr>
          <p:nvPr/>
        </p:nvSpPr>
        <p:spPr bwMode="auto">
          <a:xfrm>
            <a:off x="3857625" y="3806279"/>
            <a:ext cx="1441450" cy="1441450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58" name="Rectangle 326"/>
          <p:cNvSpPr>
            <a:spLocks noChangeArrowheads="1"/>
          </p:cNvSpPr>
          <p:nvPr/>
        </p:nvSpPr>
        <p:spPr bwMode="auto">
          <a:xfrm>
            <a:off x="4424462" y="4812754"/>
            <a:ext cx="307777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59" name="그룹 58"/>
          <p:cNvGrpSpPr/>
          <p:nvPr/>
        </p:nvGrpSpPr>
        <p:grpSpPr>
          <a:xfrm>
            <a:off x="920700" y="3053769"/>
            <a:ext cx="2300319" cy="511039"/>
            <a:chOff x="8077248" y="1262998"/>
            <a:chExt cx="2868517" cy="511039"/>
          </a:xfrm>
        </p:grpSpPr>
        <p:sp>
          <p:nvSpPr>
            <p:cNvPr id="60" name="Rectangle 222"/>
            <p:cNvSpPr>
              <a:spLocks noChangeArrowheads="1"/>
            </p:cNvSpPr>
            <p:nvPr/>
          </p:nvSpPr>
          <p:spPr bwMode="auto">
            <a:xfrm>
              <a:off x="8077249" y="1471582"/>
              <a:ext cx="2868516" cy="3024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61" name="Rectangle 292"/>
            <p:cNvSpPr>
              <a:spLocks noChangeArrowheads="1"/>
            </p:cNvSpPr>
            <p:nvPr/>
          </p:nvSpPr>
          <p:spPr bwMode="auto">
            <a:xfrm>
              <a:off x="8077248" y="1262998"/>
              <a:ext cx="2822985" cy="176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0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62" name="그룹 61"/>
          <p:cNvGrpSpPr/>
          <p:nvPr/>
        </p:nvGrpSpPr>
        <p:grpSpPr>
          <a:xfrm>
            <a:off x="920700" y="4239675"/>
            <a:ext cx="2300319" cy="511039"/>
            <a:chOff x="8077248" y="1262998"/>
            <a:chExt cx="2868517" cy="511039"/>
          </a:xfrm>
        </p:grpSpPr>
        <p:sp>
          <p:nvSpPr>
            <p:cNvPr id="63" name="Rectangle 222"/>
            <p:cNvSpPr>
              <a:spLocks noChangeArrowheads="1"/>
            </p:cNvSpPr>
            <p:nvPr/>
          </p:nvSpPr>
          <p:spPr bwMode="auto">
            <a:xfrm>
              <a:off x="8077249" y="1471582"/>
              <a:ext cx="2868516" cy="3024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64" name="Rectangle 292"/>
            <p:cNvSpPr>
              <a:spLocks noChangeArrowheads="1"/>
            </p:cNvSpPr>
            <p:nvPr/>
          </p:nvSpPr>
          <p:spPr bwMode="auto">
            <a:xfrm>
              <a:off x="8077248" y="1262998"/>
              <a:ext cx="2822985" cy="176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0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65" name="그룹 64"/>
          <p:cNvGrpSpPr/>
          <p:nvPr/>
        </p:nvGrpSpPr>
        <p:grpSpPr>
          <a:xfrm>
            <a:off x="920700" y="5408091"/>
            <a:ext cx="2300319" cy="511039"/>
            <a:chOff x="8077248" y="1262998"/>
            <a:chExt cx="2868517" cy="511039"/>
          </a:xfrm>
        </p:grpSpPr>
        <p:sp>
          <p:nvSpPr>
            <p:cNvPr id="66" name="Rectangle 222"/>
            <p:cNvSpPr>
              <a:spLocks noChangeArrowheads="1"/>
            </p:cNvSpPr>
            <p:nvPr/>
          </p:nvSpPr>
          <p:spPr bwMode="auto">
            <a:xfrm>
              <a:off x="8077249" y="1471582"/>
              <a:ext cx="2868516" cy="3024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67" name="Rectangle 292"/>
            <p:cNvSpPr>
              <a:spLocks noChangeArrowheads="1"/>
            </p:cNvSpPr>
            <p:nvPr/>
          </p:nvSpPr>
          <p:spPr bwMode="auto">
            <a:xfrm>
              <a:off x="8077248" y="1262998"/>
              <a:ext cx="2822985" cy="176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0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68" name="그룹 67"/>
          <p:cNvGrpSpPr/>
          <p:nvPr/>
        </p:nvGrpSpPr>
        <p:grpSpPr>
          <a:xfrm>
            <a:off x="5996007" y="3053769"/>
            <a:ext cx="2300319" cy="528672"/>
            <a:chOff x="8077248" y="1262998"/>
            <a:chExt cx="2868517" cy="528672"/>
          </a:xfrm>
        </p:grpSpPr>
        <p:sp>
          <p:nvSpPr>
            <p:cNvPr id="69" name="Rectangle 222"/>
            <p:cNvSpPr>
              <a:spLocks noChangeArrowheads="1"/>
            </p:cNvSpPr>
            <p:nvPr/>
          </p:nvSpPr>
          <p:spPr bwMode="auto">
            <a:xfrm>
              <a:off x="8077249" y="1471582"/>
              <a:ext cx="2868516" cy="320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70" name="Rectangle 292"/>
            <p:cNvSpPr>
              <a:spLocks noChangeArrowheads="1"/>
            </p:cNvSpPr>
            <p:nvPr/>
          </p:nvSpPr>
          <p:spPr bwMode="auto">
            <a:xfrm>
              <a:off x="8077248" y="1262998"/>
              <a:ext cx="2822985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0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71" name="그룹 70"/>
          <p:cNvGrpSpPr/>
          <p:nvPr/>
        </p:nvGrpSpPr>
        <p:grpSpPr>
          <a:xfrm>
            <a:off x="5996007" y="4239675"/>
            <a:ext cx="2300319" cy="528672"/>
            <a:chOff x="8077248" y="1262998"/>
            <a:chExt cx="2868517" cy="528672"/>
          </a:xfrm>
        </p:grpSpPr>
        <p:sp>
          <p:nvSpPr>
            <p:cNvPr id="72" name="Rectangle 222"/>
            <p:cNvSpPr>
              <a:spLocks noChangeArrowheads="1"/>
            </p:cNvSpPr>
            <p:nvPr/>
          </p:nvSpPr>
          <p:spPr bwMode="auto">
            <a:xfrm>
              <a:off x="8077249" y="1471582"/>
              <a:ext cx="2868516" cy="320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73" name="Rectangle 292"/>
            <p:cNvSpPr>
              <a:spLocks noChangeArrowheads="1"/>
            </p:cNvSpPr>
            <p:nvPr/>
          </p:nvSpPr>
          <p:spPr bwMode="auto">
            <a:xfrm>
              <a:off x="8077248" y="1262998"/>
              <a:ext cx="2822985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0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74" name="그룹 73"/>
          <p:cNvGrpSpPr/>
          <p:nvPr/>
        </p:nvGrpSpPr>
        <p:grpSpPr>
          <a:xfrm>
            <a:off x="5996007" y="5408091"/>
            <a:ext cx="2300319" cy="528672"/>
            <a:chOff x="8077248" y="1262998"/>
            <a:chExt cx="2868517" cy="528672"/>
          </a:xfrm>
        </p:grpSpPr>
        <p:sp>
          <p:nvSpPr>
            <p:cNvPr id="75" name="Rectangle 222"/>
            <p:cNvSpPr>
              <a:spLocks noChangeArrowheads="1"/>
            </p:cNvSpPr>
            <p:nvPr/>
          </p:nvSpPr>
          <p:spPr bwMode="auto">
            <a:xfrm>
              <a:off x="8077249" y="1471582"/>
              <a:ext cx="2868516" cy="320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76" name="Rectangle 292"/>
            <p:cNvSpPr>
              <a:spLocks noChangeArrowheads="1"/>
            </p:cNvSpPr>
            <p:nvPr/>
          </p:nvSpPr>
          <p:spPr bwMode="auto">
            <a:xfrm>
              <a:off x="8077248" y="1262998"/>
              <a:ext cx="2822985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0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sp>
        <p:nvSpPr>
          <p:cNvPr id="77" name="Rectangle 292"/>
          <p:cNvSpPr>
            <a:spLocks noChangeArrowheads="1"/>
          </p:cNvSpPr>
          <p:nvPr/>
        </p:nvSpPr>
        <p:spPr bwMode="auto">
          <a:xfrm>
            <a:off x="1742243" y="1829817"/>
            <a:ext cx="5659515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제목을 입력하세요</a:t>
            </a:r>
            <a:r>
              <a:rPr kumimoji="1" lang="en-US" altLang="ko-KR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15pt</a:t>
            </a: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를 권장합니다</a:t>
            </a:r>
            <a:r>
              <a:rPr kumimoji="1" lang="en-US" altLang="ko-KR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79" name="그룹 78"/>
          <p:cNvGrpSpPr/>
          <p:nvPr/>
        </p:nvGrpSpPr>
        <p:grpSpPr>
          <a:xfrm>
            <a:off x="4182222" y="4113076"/>
            <a:ext cx="749818" cy="620816"/>
            <a:chOff x="2201863" y="2206625"/>
            <a:chExt cx="1181100" cy="977900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0" name="Freeform 168"/>
            <p:cNvSpPr>
              <a:spLocks/>
            </p:cNvSpPr>
            <p:nvPr/>
          </p:nvSpPr>
          <p:spPr bwMode="auto">
            <a:xfrm>
              <a:off x="2497138" y="2705100"/>
              <a:ext cx="177800" cy="479425"/>
            </a:xfrm>
            <a:custGeom>
              <a:avLst/>
              <a:gdLst/>
              <a:ahLst/>
              <a:cxnLst>
                <a:cxn ang="0">
                  <a:pos x="0" y="46"/>
                </a:cxn>
                <a:cxn ang="0">
                  <a:pos x="0" y="302"/>
                </a:cxn>
                <a:cxn ang="0">
                  <a:pos x="112" y="302"/>
                </a:cxn>
                <a:cxn ang="0">
                  <a:pos x="112" y="48"/>
                </a:cxn>
                <a:cxn ang="0">
                  <a:pos x="56" y="0"/>
                </a:cxn>
                <a:cxn ang="0">
                  <a:pos x="0" y="46"/>
                </a:cxn>
              </a:cxnLst>
              <a:rect l="0" t="0" r="r" b="b"/>
              <a:pathLst>
                <a:path w="112" h="302">
                  <a:moveTo>
                    <a:pt x="0" y="46"/>
                  </a:moveTo>
                  <a:lnTo>
                    <a:pt x="0" y="302"/>
                  </a:lnTo>
                  <a:lnTo>
                    <a:pt x="112" y="302"/>
                  </a:lnTo>
                  <a:lnTo>
                    <a:pt x="112" y="48"/>
                  </a:lnTo>
                  <a:lnTo>
                    <a:pt x="56" y="0"/>
                  </a:lnTo>
                  <a:lnTo>
                    <a:pt x="0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" name="Freeform 169"/>
            <p:cNvSpPr>
              <a:spLocks/>
            </p:cNvSpPr>
            <p:nvPr/>
          </p:nvSpPr>
          <p:spPr bwMode="auto">
            <a:xfrm>
              <a:off x="2795588" y="2790825"/>
              <a:ext cx="174625" cy="393700"/>
            </a:xfrm>
            <a:custGeom>
              <a:avLst/>
              <a:gdLst/>
              <a:ahLst/>
              <a:cxnLst>
                <a:cxn ang="0">
                  <a:pos x="0" y="60"/>
                </a:cxn>
                <a:cxn ang="0">
                  <a:pos x="0" y="248"/>
                </a:cxn>
                <a:cxn ang="0">
                  <a:pos x="110" y="248"/>
                </a:cxn>
                <a:cxn ang="0">
                  <a:pos x="110" y="0"/>
                </a:cxn>
                <a:cxn ang="0">
                  <a:pos x="22" y="78"/>
                </a:cxn>
                <a:cxn ang="0">
                  <a:pos x="0" y="60"/>
                </a:cxn>
              </a:cxnLst>
              <a:rect l="0" t="0" r="r" b="b"/>
              <a:pathLst>
                <a:path w="110" h="248">
                  <a:moveTo>
                    <a:pt x="0" y="60"/>
                  </a:moveTo>
                  <a:lnTo>
                    <a:pt x="0" y="248"/>
                  </a:lnTo>
                  <a:lnTo>
                    <a:pt x="110" y="248"/>
                  </a:lnTo>
                  <a:lnTo>
                    <a:pt x="110" y="0"/>
                  </a:lnTo>
                  <a:lnTo>
                    <a:pt x="22" y="78"/>
                  </a:lnTo>
                  <a:lnTo>
                    <a:pt x="0" y="6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" name="Freeform 170"/>
            <p:cNvSpPr>
              <a:spLocks/>
            </p:cNvSpPr>
            <p:nvPr/>
          </p:nvSpPr>
          <p:spPr bwMode="auto">
            <a:xfrm>
              <a:off x="3090863" y="2533650"/>
              <a:ext cx="177800" cy="650875"/>
            </a:xfrm>
            <a:custGeom>
              <a:avLst/>
              <a:gdLst/>
              <a:ahLst/>
              <a:cxnLst>
                <a:cxn ang="0">
                  <a:pos x="0" y="410"/>
                </a:cxn>
                <a:cxn ang="0">
                  <a:pos x="112" y="410"/>
                </a:cxn>
                <a:cxn ang="0">
                  <a:pos x="112" y="0"/>
                </a:cxn>
                <a:cxn ang="0">
                  <a:pos x="0" y="96"/>
                </a:cxn>
                <a:cxn ang="0">
                  <a:pos x="0" y="410"/>
                </a:cxn>
              </a:cxnLst>
              <a:rect l="0" t="0" r="r" b="b"/>
              <a:pathLst>
                <a:path w="112" h="410">
                  <a:moveTo>
                    <a:pt x="0" y="410"/>
                  </a:moveTo>
                  <a:lnTo>
                    <a:pt x="112" y="410"/>
                  </a:lnTo>
                  <a:lnTo>
                    <a:pt x="112" y="0"/>
                  </a:lnTo>
                  <a:lnTo>
                    <a:pt x="0" y="96"/>
                  </a:lnTo>
                  <a:lnTo>
                    <a:pt x="0" y="4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" name="Freeform 171"/>
            <p:cNvSpPr>
              <a:spLocks/>
            </p:cNvSpPr>
            <p:nvPr/>
          </p:nvSpPr>
          <p:spPr bwMode="auto">
            <a:xfrm>
              <a:off x="2201863" y="2879725"/>
              <a:ext cx="174625" cy="3048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110" y="192"/>
                </a:cxn>
                <a:cxn ang="0">
                  <a:pos x="110" y="0"/>
                </a:cxn>
                <a:cxn ang="0">
                  <a:pos x="0" y="94"/>
                </a:cxn>
                <a:cxn ang="0">
                  <a:pos x="0" y="192"/>
                </a:cxn>
              </a:cxnLst>
              <a:rect l="0" t="0" r="r" b="b"/>
              <a:pathLst>
                <a:path w="110" h="192">
                  <a:moveTo>
                    <a:pt x="0" y="192"/>
                  </a:moveTo>
                  <a:lnTo>
                    <a:pt x="110" y="192"/>
                  </a:lnTo>
                  <a:lnTo>
                    <a:pt x="110" y="0"/>
                  </a:lnTo>
                  <a:lnTo>
                    <a:pt x="0" y="94"/>
                  </a:lnTo>
                  <a:lnTo>
                    <a:pt x="0" y="19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" name="Freeform 172"/>
            <p:cNvSpPr>
              <a:spLocks/>
            </p:cNvSpPr>
            <p:nvPr/>
          </p:nvSpPr>
          <p:spPr bwMode="auto">
            <a:xfrm>
              <a:off x="2201863" y="2206625"/>
              <a:ext cx="1181100" cy="708025"/>
            </a:xfrm>
            <a:custGeom>
              <a:avLst/>
              <a:gdLst/>
              <a:ahLst/>
              <a:cxnLst>
                <a:cxn ang="0">
                  <a:pos x="532" y="0"/>
                </a:cxn>
                <a:cxn ang="0">
                  <a:pos x="622" y="90"/>
                </a:cxn>
                <a:cxn ang="0">
                  <a:pos x="396" y="288"/>
                </a:cxn>
                <a:cxn ang="0">
                  <a:pos x="242" y="154"/>
                </a:cxn>
                <a:cxn ang="0">
                  <a:pos x="0" y="358"/>
                </a:cxn>
                <a:cxn ang="0">
                  <a:pos x="0" y="446"/>
                </a:cxn>
                <a:cxn ang="0">
                  <a:pos x="242" y="242"/>
                </a:cxn>
                <a:cxn ang="0">
                  <a:pos x="396" y="376"/>
                </a:cxn>
                <a:cxn ang="0">
                  <a:pos x="668" y="136"/>
                </a:cxn>
                <a:cxn ang="0">
                  <a:pos x="744" y="212"/>
                </a:cxn>
                <a:cxn ang="0">
                  <a:pos x="744" y="0"/>
                </a:cxn>
                <a:cxn ang="0">
                  <a:pos x="532" y="0"/>
                </a:cxn>
              </a:cxnLst>
              <a:rect l="0" t="0" r="r" b="b"/>
              <a:pathLst>
                <a:path w="744" h="446">
                  <a:moveTo>
                    <a:pt x="532" y="0"/>
                  </a:moveTo>
                  <a:lnTo>
                    <a:pt x="622" y="90"/>
                  </a:lnTo>
                  <a:lnTo>
                    <a:pt x="396" y="288"/>
                  </a:lnTo>
                  <a:lnTo>
                    <a:pt x="242" y="154"/>
                  </a:lnTo>
                  <a:lnTo>
                    <a:pt x="0" y="358"/>
                  </a:lnTo>
                  <a:lnTo>
                    <a:pt x="0" y="446"/>
                  </a:lnTo>
                  <a:lnTo>
                    <a:pt x="242" y="242"/>
                  </a:lnTo>
                  <a:lnTo>
                    <a:pt x="396" y="376"/>
                  </a:lnTo>
                  <a:lnTo>
                    <a:pt x="668" y="136"/>
                  </a:lnTo>
                  <a:lnTo>
                    <a:pt x="744" y="212"/>
                  </a:lnTo>
                  <a:lnTo>
                    <a:pt x="744" y="0"/>
                  </a:lnTo>
                  <a:lnTo>
                    <a:pt x="5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330957" y="6452599"/>
            <a:ext cx="1800000" cy="279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05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050" b="1" kern="1200" dirty="0">
              <a:solidFill>
                <a:schemeClr val="accen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0270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50823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8CD242E2-CE8D-4F50-8470-67BFBBDB3294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4B09FCE-13A1-4328-A7D3-1195B23BE378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각 삼각형 7">
            <a:extLst>
              <a:ext uri="{FF2B5EF4-FFF2-40B4-BE49-F238E27FC236}">
                <a16:creationId xmlns:a16="http://schemas.microsoft.com/office/drawing/2014/main" id="{D443DF25-82AD-49D9-8147-888983A7C7BB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화살표: 갈매기형 수장 8">
            <a:extLst>
              <a:ext uri="{FF2B5EF4-FFF2-40B4-BE49-F238E27FC236}">
                <a16:creationId xmlns:a16="http://schemas.microsoft.com/office/drawing/2014/main" id="{12837681-1032-4B1C-8AAE-70B5848AA706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092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3">
            <a:hlinkClick r:id="rId3"/>
            <a:extLst>
              <a:ext uri="{FF2B5EF4-FFF2-40B4-BE49-F238E27FC236}">
                <a16:creationId xmlns:a16="http://schemas.microsoft.com/office/drawing/2014/main" id="{AB5F67FA-F986-4113-BD38-E70A20FF14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6">
            <a:hlinkClick r:id="rId5"/>
            <a:extLst>
              <a:ext uri="{FF2B5EF4-FFF2-40B4-BE49-F238E27FC236}">
                <a16:creationId xmlns:a16="http://schemas.microsoft.com/office/drawing/2014/main" id="{0582454A-3348-4202-A039-8AE248EB4B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9">
            <a:hlinkClick r:id="rId7"/>
            <a:extLst>
              <a:ext uri="{FF2B5EF4-FFF2-40B4-BE49-F238E27FC236}">
                <a16:creationId xmlns:a16="http://schemas.microsoft.com/office/drawing/2014/main" id="{267C11FD-2754-42A0-92D7-4759723DE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2">
            <a:hlinkClick r:id="rId9"/>
            <a:extLst>
              <a:ext uri="{FF2B5EF4-FFF2-40B4-BE49-F238E27FC236}">
                <a16:creationId xmlns:a16="http://schemas.microsoft.com/office/drawing/2014/main" id="{BC1925B6-245E-423D-A65F-5520F3BB8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15">
            <a:hlinkClick r:id="rId11"/>
            <a:extLst>
              <a:ext uri="{FF2B5EF4-FFF2-40B4-BE49-F238E27FC236}">
                <a16:creationId xmlns:a16="http://schemas.microsoft.com/office/drawing/2014/main" id="{6022A173-00BF-4A38-9E6C-D2CB706092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18">
            <a:hlinkClick r:id="rId13"/>
            <a:extLst>
              <a:ext uri="{FF2B5EF4-FFF2-40B4-BE49-F238E27FC236}">
                <a16:creationId xmlns:a16="http://schemas.microsoft.com/office/drawing/2014/main" id="{3F44DD9B-D81C-4772-AADE-10A018EF1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3">
            <a:hlinkClick r:id="rId15"/>
            <a:extLst>
              <a:ext uri="{FF2B5EF4-FFF2-40B4-BE49-F238E27FC236}">
                <a16:creationId xmlns:a16="http://schemas.microsoft.com/office/drawing/2014/main" id="{F21C2FC0-39E8-4E15-95BA-D86FD44290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>
            <a:hlinkClick r:id="rId17"/>
            <a:extLst>
              <a:ext uri="{FF2B5EF4-FFF2-40B4-BE49-F238E27FC236}">
                <a16:creationId xmlns:a16="http://schemas.microsoft.com/office/drawing/2014/main" id="{E38230AC-6D0D-4735-B41C-95FD8538D8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직사각형 48">
            <a:hlinkClick r:id="rId5"/>
            <a:extLst>
              <a:ext uri="{FF2B5EF4-FFF2-40B4-BE49-F238E27FC236}">
                <a16:creationId xmlns:a16="http://schemas.microsoft.com/office/drawing/2014/main" id="{78486BB8-2C00-4E45-AE91-BB1E7E2BB693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50" name="직사각형 49">
            <a:hlinkClick r:id="rId3"/>
            <a:extLst>
              <a:ext uri="{FF2B5EF4-FFF2-40B4-BE49-F238E27FC236}">
                <a16:creationId xmlns:a16="http://schemas.microsoft.com/office/drawing/2014/main" id="{B4C22755-C7ED-4F70-AC9A-820B87E37482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51" name="직사각형 50">
            <a:hlinkClick r:id="rId7"/>
            <a:extLst>
              <a:ext uri="{FF2B5EF4-FFF2-40B4-BE49-F238E27FC236}">
                <a16:creationId xmlns:a16="http://schemas.microsoft.com/office/drawing/2014/main" id="{52B7F022-EBCE-4105-B483-A40D75E6740A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52" name="직사각형 51">
            <a:hlinkClick r:id="rId13"/>
            <a:extLst>
              <a:ext uri="{FF2B5EF4-FFF2-40B4-BE49-F238E27FC236}">
                <a16:creationId xmlns:a16="http://schemas.microsoft.com/office/drawing/2014/main" id="{18093E67-18BD-4219-8183-41754C8C0886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53" name="직사각형 52">
            <a:hlinkClick r:id="rId11"/>
            <a:extLst>
              <a:ext uri="{FF2B5EF4-FFF2-40B4-BE49-F238E27FC236}">
                <a16:creationId xmlns:a16="http://schemas.microsoft.com/office/drawing/2014/main" id="{CAE29484-B09B-4B24-A19B-2DAFEB8317A4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54" name="직사각형 53">
            <a:hlinkClick r:id="rId9"/>
            <a:extLst>
              <a:ext uri="{FF2B5EF4-FFF2-40B4-BE49-F238E27FC236}">
                <a16:creationId xmlns:a16="http://schemas.microsoft.com/office/drawing/2014/main" id="{204A8C34-40BC-44E6-BEDE-F5A36D00D9D5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55" name="직사각형 54">
            <a:hlinkClick r:id="rId15"/>
            <a:extLst>
              <a:ext uri="{FF2B5EF4-FFF2-40B4-BE49-F238E27FC236}">
                <a16:creationId xmlns:a16="http://schemas.microsoft.com/office/drawing/2014/main" id="{BBF441A1-344D-4C9B-A69E-AB624E0EBF01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56" name="직사각형 55">
            <a:hlinkClick r:id="rId17"/>
            <a:extLst>
              <a:ext uri="{FF2B5EF4-FFF2-40B4-BE49-F238E27FC236}">
                <a16:creationId xmlns:a16="http://schemas.microsoft.com/office/drawing/2014/main" id="{E6C5E5D5-FCC0-4DFA-81E4-C24C4A8F0DBA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C4B75952-BE2B-41E2-A70D-38D2A3329F27}"/>
              </a:ext>
            </a:extLst>
          </p:cNvPr>
          <p:cNvSpPr/>
          <p:nvPr/>
        </p:nvSpPr>
        <p:spPr>
          <a:xfrm>
            <a:off x="672841" y="1258257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4"/>
                </a:solidFill>
                <a:latin typeface="+mn-ea"/>
              </a:rPr>
              <a:t>제안서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4CDB7E31-9F92-4F2A-83D0-B9B364F21BAB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46E7AE65-5B67-4872-BB92-6CBB8B727ED5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849004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hlinkClick r:id="rId3"/>
            <a:extLst>
              <a:ext uri="{FF2B5EF4-FFF2-40B4-BE49-F238E27FC236}">
                <a16:creationId xmlns:a16="http://schemas.microsoft.com/office/drawing/2014/main" id="{242AC7B8-AE13-4174-BA2C-B2678D05D9B6}"/>
              </a:ext>
            </a:extLst>
          </p:cNvPr>
          <p:cNvSpPr/>
          <p:nvPr/>
        </p:nvSpPr>
        <p:spPr>
          <a:xfrm>
            <a:off x="6800325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pic>
        <p:nvPicPr>
          <p:cNvPr id="3" name="Picture 3">
            <a:hlinkClick r:id="rId4"/>
            <a:extLst>
              <a:ext uri="{FF2B5EF4-FFF2-40B4-BE49-F238E27FC236}">
                <a16:creationId xmlns:a16="http://schemas.microsoft.com/office/drawing/2014/main" id="{7660CAA4-5A04-48CC-A160-66E9584F94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9466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>
            <a:hlinkClick r:id="rId6"/>
            <a:extLst>
              <a:ext uri="{FF2B5EF4-FFF2-40B4-BE49-F238E27FC236}">
                <a16:creationId xmlns:a16="http://schemas.microsoft.com/office/drawing/2014/main" id="{013B79ED-ED04-46B1-BA06-1F383CACB5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857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>
            <a:hlinkClick r:id="rId8"/>
            <a:extLst>
              <a:ext uri="{FF2B5EF4-FFF2-40B4-BE49-F238E27FC236}">
                <a16:creationId xmlns:a16="http://schemas.microsoft.com/office/drawing/2014/main" id="{E198AD44-DE95-44BD-A3CD-E4BE6C192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8187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>
            <a:hlinkClick r:id="rId10"/>
            <a:extLst>
              <a:ext uri="{FF2B5EF4-FFF2-40B4-BE49-F238E27FC236}">
                <a16:creationId xmlns:a16="http://schemas.microsoft.com/office/drawing/2014/main" id="{8843DA4A-5089-4881-A61C-8053EEF1A7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8216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>
            <a:hlinkClick r:id="rId12"/>
            <a:extLst>
              <a:ext uri="{FF2B5EF4-FFF2-40B4-BE49-F238E27FC236}">
                <a16:creationId xmlns:a16="http://schemas.microsoft.com/office/drawing/2014/main" id="{4E6BC97E-A044-4A3A-AD91-E7312B5E11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608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>
            <a:hlinkClick r:id="rId14"/>
            <a:extLst>
              <a:ext uri="{FF2B5EF4-FFF2-40B4-BE49-F238E27FC236}">
                <a16:creationId xmlns:a16="http://schemas.microsoft.com/office/drawing/2014/main" id="{BCCB1E05-CB72-4A7F-8457-C6E90E7D6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0039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>
            <a:hlinkClick r:id="rId16"/>
            <a:extLst>
              <a:ext uri="{FF2B5EF4-FFF2-40B4-BE49-F238E27FC236}">
                <a16:creationId xmlns:a16="http://schemas.microsoft.com/office/drawing/2014/main" id="{8CB6DD02-77EC-45D5-AF7C-3531DE103B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78993" y="4251205"/>
            <a:ext cx="1635221" cy="122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hlinkClick r:id="rId3"/>
            <a:extLst>
              <a:ext uri="{FF2B5EF4-FFF2-40B4-BE49-F238E27FC236}">
                <a16:creationId xmlns:a16="http://schemas.microsoft.com/office/drawing/2014/main" id="{0879E90D-D341-4A16-8AC1-DB75A53FFA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3747" y="4264265"/>
            <a:ext cx="1630708" cy="1223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>
            <a:hlinkClick r:id="rId6"/>
            <a:extLst>
              <a:ext uri="{FF2B5EF4-FFF2-40B4-BE49-F238E27FC236}">
                <a16:creationId xmlns:a16="http://schemas.microsoft.com/office/drawing/2014/main" id="{91B37DEC-337D-4DAD-B99D-F1A7851148C5}"/>
              </a:ext>
            </a:extLst>
          </p:cNvPr>
          <p:cNvSpPr/>
          <p:nvPr/>
        </p:nvSpPr>
        <p:spPr>
          <a:xfrm>
            <a:off x="757142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4"/>
            <a:extLst>
              <a:ext uri="{FF2B5EF4-FFF2-40B4-BE49-F238E27FC236}">
                <a16:creationId xmlns:a16="http://schemas.microsoft.com/office/drawing/2014/main" id="{40F6ECA9-4C95-4D95-83F8-050EB907F9ED}"/>
              </a:ext>
            </a:extLst>
          </p:cNvPr>
          <p:cNvSpPr/>
          <p:nvPr/>
        </p:nvSpPr>
        <p:spPr>
          <a:xfrm>
            <a:off x="2769751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8"/>
            <a:extLst>
              <a:ext uri="{FF2B5EF4-FFF2-40B4-BE49-F238E27FC236}">
                <a16:creationId xmlns:a16="http://schemas.microsoft.com/office/drawing/2014/main" id="{DB861650-FE54-45AD-95E0-F5CDCF904C2B}"/>
              </a:ext>
            </a:extLst>
          </p:cNvPr>
          <p:cNvSpPr/>
          <p:nvPr/>
        </p:nvSpPr>
        <p:spPr>
          <a:xfrm>
            <a:off x="4788472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4"/>
            <a:extLst>
              <a:ext uri="{FF2B5EF4-FFF2-40B4-BE49-F238E27FC236}">
                <a16:creationId xmlns:a16="http://schemas.microsoft.com/office/drawing/2014/main" id="{A0939C32-0849-4360-909F-C384E8D7E26D}"/>
              </a:ext>
            </a:extLst>
          </p:cNvPr>
          <p:cNvSpPr/>
          <p:nvPr/>
        </p:nvSpPr>
        <p:spPr>
          <a:xfrm>
            <a:off x="6800325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12"/>
            <a:extLst>
              <a:ext uri="{FF2B5EF4-FFF2-40B4-BE49-F238E27FC236}">
                <a16:creationId xmlns:a16="http://schemas.microsoft.com/office/drawing/2014/main" id="{F0AB54DE-A7CC-436C-9D2B-097B1FF04038}"/>
              </a:ext>
            </a:extLst>
          </p:cNvPr>
          <p:cNvSpPr/>
          <p:nvPr/>
        </p:nvSpPr>
        <p:spPr>
          <a:xfrm>
            <a:off x="757142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0"/>
            <a:extLst>
              <a:ext uri="{FF2B5EF4-FFF2-40B4-BE49-F238E27FC236}">
                <a16:creationId xmlns:a16="http://schemas.microsoft.com/office/drawing/2014/main" id="{87D598EC-575B-4155-BA18-3F6E512DA2BB}"/>
              </a:ext>
            </a:extLst>
          </p:cNvPr>
          <p:cNvSpPr/>
          <p:nvPr/>
        </p:nvSpPr>
        <p:spPr>
          <a:xfrm>
            <a:off x="2769751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6"/>
            <a:extLst>
              <a:ext uri="{FF2B5EF4-FFF2-40B4-BE49-F238E27FC236}">
                <a16:creationId xmlns:a16="http://schemas.microsoft.com/office/drawing/2014/main" id="{46F2D04A-22A0-40B0-B938-914103DC678C}"/>
              </a:ext>
            </a:extLst>
          </p:cNvPr>
          <p:cNvSpPr/>
          <p:nvPr/>
        </p:nvSpPr>
        <p:spPr>
          <a:xfrm>
            <a:off x="4788472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A88E6CF-C223-48B8-821E-C2B0BCB22CD5}"/>
              </a:ext>
            </a:extLst>
          </p:cNvPr>
          <p:cNvSpPr/>
          <p:nvPr/>
        </p:nvSpPr>
        <p:spPr>
          <a:xfrm>
            <a:off x="672841" y="1260504"/>
            <a:ext cx="3315953" cy="390879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DA6E6E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24111AB-E671-42E6-B92A-613DC78BBA4A}"/>
              </a:ext>
            </a:extLst>
          </p:cNvPr>
          <p:cNvSpPr/>
          <p:nvPr/>
        </p:nvSpPr>
        <p:spPr>
          <a:xfrm>
            <a:off x="672841" y="1037318"/>
            <a:ext cx="1568183" cy="2605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7DD19D0-D2D8-40C9-AA4C-032890EF0837}"/>
              </a:ext>
            </a:extLst>
          </p:cNvPr>
          <p:cNvSpPr/>
          <p:nvPr/>
        </p:nvSpPr>
        <p:spPr>
          <a:xfrm>
            <a:off x="6690299" y="1409484"/>
            <a:ext cx="1922091" cy="20846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93289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제안서_쇼핑몰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7E4B1E"/>
      </a:accent1>
      <a:accent2>
        <a:srgbClr val="CDA367"/>
      </a:accent2>
      <a:accent3>
        <a:srgbClr val="5DC4B8"/>
      </a:accent3>
      <a:accent4>
        <a:srgbClr val="F68627"/>
      </a:accent4>
      <a:accent5>
        <a:srgbClr val="282827"/>
      </a:accent5>
      <a:accent6>
        <a:srgbClr val="ADABAC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1739</TotalTime>
  <Words>473</Words>
  <Application>Microsoft Office PowerPoint</Application>
  <PresentationFormat>화면 슬라이드 쇼(4:3)</PresentationFormat>
  <Paragraphs>95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표준작성법_제안서_영업마케팅(의류쇼핑업)</dc:title>
  <dc:creator>㈜ 인비닷컴</dc:creator>
  <dc:description>무단 복제 배포시 법적 불이익을 받을 수 있습니다.</dc:description>
  <cp:lastModifiedBy>pro</cp:lastModifiedBy>
  <cp:revision>411</cp:revision>
  <dcterms:created xsi:type="dcterms:W3CDTF">2013-09-25T11:58:39Z</dcterms:created>
  <dcterms:modified xsi:type="dcterms:W3CDTF">2019-05-03T08:23:42Z</dcterms:modified>
  <cp:category>본 문서의 저작권은 비즈폼에 있습니다.</cp:category>
</cp:coreProperties>
</file>