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71" r:id="rId3"/>
    <p:sldId id="296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531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503333333333703E-2"/>
          <c:y val="0.14582835912455283"/>
          <c:w val="0.88640446630856085"/>
          <c:h val="0.72726097198033457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accent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내용1</c:v>
                </c:pt>
                <c:pt idx="1">
                  <c:v>내용2</c:v>
                </c:pt>
                <c:pt idx="2">
                  <c:v>내용3</c:v>
                </c:pt>
                <c:pt idx="3">
                  <c:v>내용4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6.2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B26-4ACF-A8CA-CB4DC2F1F40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내용2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accent2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내용1</c:v>
                </c:pt>
                <c:pt idx="1">
                  <c:v>내용2</c:v>
                </c:pt>
                <c:pt idx="2">
                  <c:v>내용3</c:v>
                </c:pt>
                <c:pt idx="3">
                  <c:v>내용4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3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B26-4ACF-A8CA-CB4DC2F1F40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5280000"/>
        <c:axId val="55281536"/>
      </c:lineChart>
      <c:catAx>
        <c:axId val="552800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>
            <a:prstDash val="sysDash"/>
          </a:ln>
        </c:spPr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55281536"/>
        <c:crosses val="autoZero"/>
        <c:auto val="1"/>
        <c:lblAlgn val="ctr"/>
        <c:lblOffset val="100"/>
        <c:noMultiLvlLbl val="0"/>
      </c:catAx>
      <c:valAx>
        <c:axId val="55281536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c:spPr>
        </c:majorGridlines>
        <c:numFmt formatCode="General" sourceLinked="1"/>
        <c:majorTickMark val="none"/>
        <c:minorTickMark val="none"/>
        <c:tickLblPos val="nextTo"/>
        <c:spPr>
          <a:ln>
            <a:solidFill>
              <a:schemeClr val="tx1">
                <a:lumMod val="75000"/>
                <a:lumOff val="25000"/>
              </a:schemeClr>
            </a:solidFill>
          </a:ln>
        </c:spPr>
        <c:txPr>
          <a:bodyPr/>
          <a:lstStyle/>
          <a:p>
            <a: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55280000"/>
        <c:crosses val="autoZero"/>
        <c:crossBetween val="between"/>
        <c:majorUnit val="2"/>
      </c:valAx>
      <c:spPr>
        <a:ln>
          <a:noFill/>
        </a:ln>
      </c:spPr>
    </c:plotArea>
    <c:legend>
      <c:legendPos val="t"/>
      <c:overlay val="0"/>
      <c:txPr>
        <a:bodyPr/>
        <a:lstStyle/>
        <a:p>
          <a:pPr>
            <a:defRPr sz="8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ko-KR"/>
        </a:p>
      </c:txPr>
    </c:legend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그룹 117"/>
          <p:cNvGrpSpPr/>
          <p:nvPr userDrawn="1"/>
        </p:nvGrpSpPr>
        <p:grpSpPr>
          <a:xfrm>
            <a:off x="1222375" y="6350"/>
            <a:ext cx="6699250" cy="6845300"/>
            <a:chOff x="1222375" y="6350"/>
            <a:chExt cx="6699250" cy="6845300"/>
          </a:xfrm>
          <a:solidFill>
            <a:schemeClr val="accent2"/>
          </a:solidFill>
        </p:grpSpPr>
        <p:sp>
          <p:nvSpPr>
            <p:cNvPr id="70" name="Rectangle 7"/>
            <p:cNvSpPr>
              <a:spLocks noChangeArrowheads="1"/>
            </p:cNvSpPr>
            <p:nvPr userDrawn="1"/>
          </p:nvSpPr>
          <p:spPr bwMode="auto">
            <a:xfrm>
              <a:off x="12223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Rectangle 8"/>
            <p:cNvSpPr>
              <a:spLocks noChangeArrowheads="1"/>
            </p:cNvSpPr>
            <p:nvPr userDrawn="1"/>
          </p:nvSpPr>
          <p:spPr bwMode="auto">
            <a:xfrm>
              <a:off x="14573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Rectangle 9"/>
            <p:cNvSpPr>
              <a:spLocks noChangeArrowheads="1"/>
            </p:cNvSpPr>
            <p:nvPr userDrawn="1"/>
          </p:nvSpPr>
          <p:spPr bwMode="auto">
            <a:xfrm>
              <a:off x="16922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10"/>
            <p:cNvSpPr>
              <a:spLocks noChangeArrowheads="1"/>
            </p:cNvSpPr>
            <p:nvPr userDrawn="1"/>
          </p:nvSpPr>
          <p:spPr bwMode="auto">
            <a:xfrm>
              <a:off x="19304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Rectangle 11"/>
            <p:cNvSpPr>
              <a:spLocks noChangeArrowheads="1"/>
            </p:cNvSpPr>
            <p:nvPr userDrawn="1"/>
          </p:nvSpPr>
          <p:spPr bwMode="auto">
            <a:xfrm>
              <a:off x="21653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Rectangle 12"/>
            <p:cNvSpPr>
              <a:spLocks noChangeArrowheads="1"/>
            </p:cNvSpPr>
            <p:nvPr userDrawn="1"/>
          </p:nvSpPr>
          <p:spPr bwMode="auto">
            <a:xfrm>
              <a:off x="2403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Rectangle 13"/>
            <p:cNvSpPr>
              <a:spLocks noChangeArrowheads="1"/>
            </p:cNvSpPr>
            <p:nvPr userDrawn="1"/>
          </p:nvSpPr>
          <p:spPr bwMode="auto">
            <a:xfrm>
              <a:off x="2403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Rectangle 14"/>
            <p:cNvSpPr>
              <a:spLocks noChangeArrowheads="1"/>
            </p:cNvSpPr>
            <p:nvPr userDrawn="1"/>
          </p:nvSpPr>
          <p:spPr bwMode="auto">
            <a:xfrm>
              <a:off x="26384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Rectangle 15"/>
            <p:cNvSpPr>
              <a:spLocks noChangeArrowheads="1"/>
            </p:cNvSpPr>
            <p:nvPr userDrawn="1"/>
          </p:nvSpPr>
          <p:spPr bwMode="auto">
            <a:xfrm>
              <a:off x="26384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Rectangle 16"/>
            <p:cNvSpPr>
              <a:spLocks noChangeArrowheads="1"/>
            </p:cNvSpPr>
            <p:nvPr userDrawn="1"/>
          </p:nvSpPr>
          <p:spPr bwMode="auto">
            <a:xfrm>
              <a:off x="28733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Rectangle 17"/>
            <p:cNvSpPr>
              <a:spLocks noChangeArrowheads="1"/>
            </p:cNvSpPr>
            <p:nvPr userDrawn="1"/>
          </p:nvSpPr>
          <p:spPr bwMode="auto">
            <a:xfrm>
              <a:off x="28733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Rectangle 18"/>
            <p:cNvSpPr>
              <a:spLocks noChangeArrowheads="1"/>
            </p:cNvSpPr>
            <p:nvPr userDrawn="1"/>
          </p:nvSpPr>
          <p:spPr bwMode="auto">
            <a:xfrm>
              <a:off x="3111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Rectangle 19"/>
            <p:cNvSpPr>
              <a:spLocks noChangeArrowheads="1"/>
            </p:cNvSpPr>
            <p:nvPr userDrawn="1"/>
          </p:nvSpPr>
          <p:spPr bwMode="auto">
            <a:xfrm>
              <a:off x="3111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Rectangle 20"/>
            <p:cNvSpPr>
              <a:spLocks noChangeArrowheads="1"/>
            </p:cNvSpPr>
            <p:nvPr userDrawn="1"/>
          </p:nvSpPr>
          <p:spPr bwMode="auto">
            <a:xfrm>
              <a:off x="33464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Rectangle 21"/>
            <p:cNvSpPr>
              <a:spLocks noChangeArrowheads="1"/>
            </p:cNvSpPr>
            <p:nvPr userDrawn="1"/>
          </p:nvSpPr>
          <p:spPr bwMode="auto">
            <a:xfrm>
              <a:off x="33464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Rectangle 22"/>
            <p:cNvSpPr>
              <a:spLocks noChangeArrowheads="1"/>
            </p:cNvSpPr>
            <p:nvPr userDrawn="1"/>
          </p:nvSpPr>
          <p:spPr bwMode="auto">
            <a:xfrm>
              <a:off x="3581400" y="6350"/>
              <a:ext cx="92075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Rectangle 23"/>
            <p:cNvSpPr>
              <a:spLocks noChangeArrowheads="1"/>
            </p:cNvSpPr>
            <p:nvPr userDrawn="1"/>
          </p:nvSpPr>
          <p:spPr bwMode="auto">
            <a:xfrm>
              <a:off x="3581400" y="6350"/>
              <a:ext cx="92075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Rectangle 24"/>
            <p:cNvSpPr>
              <a:spLocks noChangeArrowheads="1"/>
            </p:cNvSpPr>
            <p:nvPr userDrawn="1"/>
          </p:nvSpPr>
          <p:spPr bwMode="auto">
            <a:xfrm>
              <a:off x="38195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Rectangle 25"/>
            <p:cNvSpPr>
              <a:spLocks noChangeArrowheads="1"/>
            </p:cNvSpPr>
            <p:nvPr userDrawn="1"/>
          </p:nvSpPr>
          <p:spPr bwMode="auto">
            <a:xfrm>
              <a:off x="38195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26"/>
            <p:cNvSpPr>
              <a:spLocks noChangeArrowheads="1"/>
            </p:cNvSpPr>
            <p:nvPr userDrawn="1"/>
          </p:nvSpPr>
          <p:spPr bwMode="auto">
            <a:xfrm>
              <a:off x="4054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Rectangle 27"/>
            <p:cNvSpPr>
              <a:spLocks noChangeArrowheads="1"/>
            </p:cNvSpPr>
            <p:nvPr userDrawn="1"/>
          </p:nvSpPr>
          <p:spPr bwMode="auto">
            <a:xfrm>
              <a:off x="4054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Rectangle 28"/>
            <p:cNvSpPr>
              <a:spLocks noChangeArrowheads="1"/>
            </p:cNvSpPr>
            <p:nvPr userDrawn="1"/>
          </p:nvSpPr>
          <p:spPr bwMode="auto">
            <a:xfrm>
              <a:off x="4292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Rectangle 29"/>
            <p:cNvSpPr>
              <a:spLocks noChangeArrowheads="1"/>
            </p:cNvSpPr>
            <p:nvPr userDrawn="1"/>
          </p:nvSpPr>
          <p:spPr bwMode="auto">
            <a:xfrm>
              <a:off x="4292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Rectangle 30"/>
            <p:cNvSpPr>
              <a:spLocks noChangeArrowheads="1"/>
            </p:cNvSpPr>
            <p:nvPr userDrawn="1"/>
          </p:nvSpPr>
          <p:spPr bwMode="auto">
            <a:xfrm>
              <a:off x="45275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Rectangle 31"/>
            <p:cNvSpPr>
              <a:spLocks noChangeArrowheads="1"/>
            </p:cNvSpPr>
            <p:nvPr userDrawn="1"/>
          </p:nvSpPr>
          <p:spPr bwMode="auto">
            <a:xfrm>
              <a:off x="45275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Rectangle 32"/>
            <p:cNvSpPr>
              <a:spLocks noChangeArrowheads="1"/>
            </p:cNvSpPr>
            <p:nvPr userDrawn="1"/>
          </p:nvSpPr>
          <p:spPr bwMode="auto">
            <a:xfrm>
              <a:off x="4762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Rectangle 33"/>
            <p:cNvSpPr>
              <a:spLocks noChangeArrowheads="1"/>
            </p:cNvSpPr>
            <p:nvPr userDrawn="1"/>
          </p:nvSpPr>
          <p:spPr bwMode="auto">
            <a:xfrm>
              <a:off x="4762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Rectangle 34"/>
            <p:cNvSpPr>
              <a:spLocks noChangeArrowheads="1"/>
            </p:cNvSpPr>
            <p:nvPr userDrawn="1"/>
          </p:nvSpPr>
          <p:spPr bwMode="auto">
            <a:xfrm>
              <a:off x="5000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Rectangle 35"/>
            <p:cNvSpPr>
              <a:spLocks noChangeArrowheads="1"/>
            </p:cNvSpPr>
            <p:nvPr userDrawn="1"/>
          </p:nvSpPr>
          <p:spPr bwMode="auto">
            <a:xfrm>
              <a:off x="5000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Rectangle 36"/>
            <p:cNvSpPr>
              <a:spLocks noChangeArrowheads="1"/>
            </p:cNvSpPr>
            <p:nvPr userDrawn="1"/>
          </p:nvSpPr>
          <p:spPr bwMode="auto">
            <a:xfrm>
              <a:off x="52355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Rectangle 37"/>
            <p:cNvSpPr>
              <a:spLocks noChangeArrowheads="1"/>
            </p:cNvSpPr>
            <p:nvPr userDrawn="1"/>
          </p:nvSpPr>
          <p:spPr bwMode="auto">
            <a:xfrm>
              <a:off x="52355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Rectangle 38"/>
            <p:cNvSpPr>
              <a:spLocks noChangeArrowheads="1"/>
            </p:cNvSpPr>
            <p:nvPr userDrawn="1"/>
          </p:nvSpPr>
          <p:spPr bwMode="auto">
            <a:xfrm>
              <a:off x="54737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Rectangle 39"/>
            <p:cNvSpPr>
              <a:spLocks noChangeArrowheads="1"/>
            </p:cNvSpPr>
            <p:nvPr userDrawn="1"/>
          </p:nvSpPr>
          <p:spPr bwMode="auto">
            <a:xfrm>
              <a:off x="54737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Rectangle 40"/>
            <p:cNvSpPr>
              <a:spLocks noChangeArrowheads="1"/>
            </p:cNvSpPr>
            <p:nvPr userDrawn="1"/>
          </p:nvSpPr>
          <p:spPr bwMode="auto">
            <a:xfrm>
              <a:off x="57086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Rectangle 41"/>
            <p:cNvSpPr>
              <a:spLocks noChangeArrowheads="1"/>
            </p:cNvSpPr>
            <p:nvPr userDrawn="1"/>
          </p:nvSpPr>
          <p:spPr bwMode="auto">
            <a:xfrm>
              <a:off x="57086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Rectangle 42"/>
            <p:cNvSpPr>
              <a:spLocks noChangeArrowheads="1"/>
            </p:cNvSpPr>
            <p:nvPr userDrawn="1"/>
          </p:nvSpPr>
          <p:spPr bwMode="auto">
            <a:xfrm>
              <a:off x="5943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Rectangle 43"/>
            <p:cNvSpPr>
              <a:spLocks noChangeArrowheads="1"/>
            </p:cNvSpPr>
            <p:nvPr userDrawn="1"/>
          </p:nvSpPr>
          <p:spPr bwMode="auto">
            <a:xfrm>
              <a:off x="5943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Rectangle 44"/>
            <p:cNvSpPr>
              <a:spLocks noChangeArrowheads="1"/>
            </p:cNvSpPr>
            <p:nvPr userDrawn="1"/>
          </p:nvSpPr>
          <p:spPr bwMode="auto">
            <a:xfrm>
              <a:off x="61817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Rectangle 45"/>
            <p:cNvSpPr>
              <a:spLocks noChangeArrowheads="1"/>
            </p:cNvSpPr>
            <p:nvPr userDrawn="1"/>
          </p:nvSpPr>
          <p:spPr bwMode="auto">
            <a:xfrm>
              <a:off x="61817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Rectangle 46"/>
            <p:cNvSpPr>
              <a:spLocks noChangeArrowheads="1"/>
            </p:cNvSpPr>
            <p:nvPr userDrawn="1"/>
          </p:nvSpPr>
          <p:spPr bwMode="auto">
            <a:xfrm>
              <a:off x="64166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Rectangle 47"/>
            <p:cNvSpPr>
              <a:spLocks noChangeArrowheads="1"/>
            </p:cNvSpPr>
            <p:nvPr userDrawn="1"/>
          </p:nvSpPr>
          <p:spPr bwMode="auto">
            <a:xfrm>
              <a:off x="64166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Rectangle 48"/>
            <p:cNvSpPr>
              <a:spLocks noChangeArrowheads="1"/>
            </p:cNvSpPr>
            <p:nvPr userDrawn="1"/>
          </p:nvSpPr>
          <p:spPr bwMode="auto">
            <a:xfrm>
              <a:off x="6651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Rectangle 49"/>
            <p:cNvSpPr>
              <a:spLocks noChangeArrowheads="1"/>
            </p:cNvSpPr>
            <p:nvPr userDrawn="1"/>
          </p:nvSpPr>
          <p:spPr bwMode="auto">
            <a:xfrm>
              <a:off x="6651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Rectangle 50"/>
            <p:cNvSpPr>
              <a:spLocks noChangeArrowheads="1"/>
            </p:cNvSpPr>
            <p:nvPr userDrawn="1"/>
          </p:nvSpPr>
          <p:spPr bwMode="auto">
            <a:xfrm>
              <a:off x="68897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Rectangle 51"/>
            <p:cNvSpPr>
              <a:spLocks noChangeArrowheads="1"/>
            </p:cNvSpPr>
            <p:nvPr userDrawn="1"/>
          </p:nvSpPr>
          <p:spPr bwMode="auto">
            <a:xfrm>
              <a:off x="71247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Rectangle 52"/>
            <p:cNvSpPr>
              <a:spLocks noChangeArrowheads="1"/>
            </p:cNvSpPr>
            <p:nvPr userDrawn="1"/>
          </p:nvSpPr>
          <p:spPr bwMode="auto">
            <a:xfrm>
              <a:off x="73628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Rectangle 53"/>
            <p:cNvSpPr>
              <a:spLocks noChangeArrowheads="1"/>
            </p:cNvSpPr>
            <p:nvPr userDrawn="1"/>
          </p:nvSpPr>
          <p:spPr bwMode="auto">
            <a:xfrm>
              <a:off x="75977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Rectangle 54"/>
            <p:cNvSpPr>
              <a:spLocks noChangeArrowheads="1"/>
            </p:cNvSpPr>
            <p:nvPr userDrawn="1"/>
          </p:nvSpPr>
          <p:spPr bwMode="auto">
            <a:xfrm>
              <a:off x="78327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pic>
        <p:nvPicPr>
          <p:cNvPr id="64" name="그림 63" descr="접시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274893" y="1110425"/>
            <a:ext cx="4594215" cy="4637151"/>
          </a:xfrm>
          <a:prstGeom prst="rect">
            <a:avLst/>
          </a:prstGeom>
          <a:ln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5" name="그림 64" descr="잎파리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855889" y="3794130"/>
            <a:ext cx="1642802" cy="1403014"/>
          </a:xfrm>
          <a:prstGeom prst="rect">
            <a:avLst/>
          </a:prstGeom>
        </p:spPr>
      </p:pic>
      <p:sp>
        <p:nvSpPr>
          <p:cNvPr id="46" name="Freeform 564"/>
          <p:cNvSpPr>
            <a:spLocks/>
          </p:cNvSpPr>
          <p:nvPr userDrawn="1"/>
        </p:nvSpPr>
        <p:spPr bwMode="auto">
          <a:xfrm>
            <a:off x="2540000" y="4530725"/>
            <a:ext cx="771525" cy="228600"/>
          </a:xfrm>
          <a:custGeom>
            <a:avLst/>
            <a:gdLst/>
            <a:ahLst/>
            <a:cxnLst>
              <a:cxn ang="0">
                <a:pos x="486" y="144"/>
              </a:cxn>
              <a:cxn ang="0">
                <a:pos x="486" y="144"/>
              </a:cxn>
              <a:cxn ang="0">
                <a:pos x="486" y="0"/>
              </a:cxn>
              <a:cxn ang="0">
                <a:pos x="486" y="0"/>
              </a:cxn>
              <a:cxn ang="0">
                <a:pos x="400" y="22"/>
              </a:cxn>
              <a:cxn ang="0">
                <a:pos x="290" y="48"/>
              </a:cxn>
              <a:cxn ang="0">
                <a:pos x="156" y="76"/>
              </a:cxn>
              <a:cxn ang="0">
                <a:pos x="0" y="108"/>
              </a:cxn>
              <a:cxn ang="0">
                <a:pos x="0" y="108"/>
              </a:cxn>
              <a:cxn ang="0">
                <a:pos x="134" y="124"/>
              </a:cxn>
              <a:cxn ang="0">
                <a:pos x="258" y="134"/>
              </a:cxn>
              <a:cxn ang="0">
                <a:pos x="376" y="142"/>
              </a:cxn>
              <a:cxn ang="0">
                <a:pos x="486" y="144"/>
              </a:cxn>
              <a:cxn ang="0">
                <a:pos x="486" y="144"/>
              </a:cxn>
            </a:cxnLst>
            <a:rect l="0" t="0" r="r" b="b"/>
            <a:pathLst>
              <a:path w="486" h="144">
                <a:moveTo>
                  <a:pt x="486" y="144"/>
                </a:moveTo>
                <a:lnTo>
                  <a:pt x="486" y="144"/>
                </a:lnTo>
                <a:lnTo>
                  <a:pt x="486" y="0"/>
                </a:lnTo>
                <a:lnTo>
                  <a:pt x="486" y="0"/>
                </a:lnTo>
                <a:lnTo>
                  <a:pt x="400" y="22"/>
                </a:lnTo>
                <a:lnTo>
                  <a:pt x="290" y="48"/>
                </a:lnTo>
                <a:lnTo>
                  <a:pt x="156" y="76"/>
                </a:lnTo>
                <a:lnTo>
                  <a:pt x="0" y="108"/>
                </a:lnTo>
                <a:lnTo>
                  <a:pt x="0" y="108"/>
                </a:lnTo>
                <a:lnTo>
                  <a:pt x="134" y="124"/>
                </a:lnTo>
                <a:lnTo>
                  <a:pt x="258" y="134"/>
                </a:lnTo>
                <a:lnTo>
                  <a:pt x="376" y="142"/>
                </a:lnTo>
                <a:lnTo>
                  <a:pt x="486" y="144"/>
                </a:lnTo>
                <a:lnTo>
                  <a:pt x="486" y="14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63" name="그림 62" descr="젓가락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6799293" y="1822428"/>
            <a:ext cx="803286" cy="3872988"/>
          </a:xfrm>
          <a:prstGeom prst="rect">
            <a:avLst/>
          </a:prstGeom>
          <a:ln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Freeform 559"/>
          <p:cNvSpPr>
            <a:spLocks/>
          </p:cNvSpPr>
          <p:nvPr userDrawn="1"/>
        </p:nvSpPr>
        <p:spPr bwMode="auto">
          <a:xfrm>
            <a:off x="1809750" y="3644900"/>
            <a:ext cx="5686425" cy="1968500"/>
          </a:xfrm>
          <a:custGeom>
            <a:avLst/>
            <a:gdLst/>
            <a:ahLst/>
            <a:cxnLst>
              <a:cxn ang="0">
                <a:pos x="828" y="1238"/>
              </a:cxn>
              <a:cxn ang="0">
                <a:pos x="422" y="1202"/>
              </a:cxn>
              <a:cxn ang="0">
                <a:pos x="362" y="898"/>
              </a:cxn>
              <a:cxn ang="0">
                <a:pos x="184" y="834"/>
              </a:cxn>
              <a:cxn ang="0">
                <a:pos x="118" y="682"/>
              </a:cxn>
              <a:cxn ang="0">
                <a:pos x="184" y="642"/>
              </a:cxn>
              <a:cxn ang="0">
                <a:pos x="220" y="610"/>
              </a:cxn>
              <a:cxn ang="0">
                <a:pos x="168" y="524"/>
              </a:cxn>
              <a:cxn ang="0">
                <a:pos x="124" y="406"/>
              </a:cxn>
              <a:cxn ang="0">
                <a:pos x="54" y="70"/>
              </a:cxn>
              <a:cxn ang="0">
                <a:pos x="250" y="276"/>
              </a:cxn>
              <a:cxn ang="0">
                <a:pos x="346" y="350"/>
              </a:cxn>
              <a:cxn ang="0">
                <a:pos x="462" y="408"/>
              </a:cxn>
              <a:cxn ang="0">
                <a:pos x="596" y="450"/>
              </a:cxn>
              <a:cxn ang="0">
                <a:pos x="748" y="478"/>
              </a:cxn>
              <a:cxn ang="0">
                <a:pos x="918" y="488"/>
              </a:cxn>
              <a:cxn ang="0">
                <a:pos x="988" y="558"/>
              </a:cxn>
              <a:cxn ang="0">
                <a:pos x="1064" y="630"/>
              </a:cxn>
              <a:cxn ang="0">
                <a:pos x="1276" y="614"/>
              </a:cxn>
              <a:cxn ang="0">
                <a:pos x="1460" y="582"/>
              </a:cxn>
              <a:cxn ang="0">
                <a:pos x="1624" y="538"/>
              </a:cxn>
              <a:cxn ang="0">
                <a:pos x="1922" y="430"/>
              </a:cxn>
              <a:cxn ang="0">
                <a:pos x="2124" y="354"/>
              </a:cxn>
              <a:cxn ang="0">
                <a:pos x="2346" y="286"/>
              </a:cxn>
              <a:cxn ang="0">
                <a:pos x="2516" y="250"/>
              </a:cxn>
              <a:cxn ang="0">
                <a:pos x="2570" y="48"/>
              </a:cxn>
              <a:cxn ang="0">
                <a:pos x="2686" y="28"/>
              </a:cxn>
              <a:cxn ang="0">
                <a:pos x="2854" y="6"/>
              </a:cxn>
              <a:cxn ang="0">
                <a:pos x="3010" y="0"/>
              </a:cxn>
              <a:cxn ang="0">
                <a:pos x="3112" y="2"/>
              </a:cxn>
              <a:cxn ang="0">
                <a:pos x="3256" y="20"/>
              </a:cxn>
              <a:cxn ang="0">
                <a:pos x="3390" y="50"/>
              </a:cxn>
              <a:cxn ang="0">
                <a:pos x="3396" y="182"/>
              </a:cxn>
              <a:cxn ang="0">
                <a:pos x="3254" y="248"/>
              </a:cxn>
              <a:cxn ang="0">
                <a:pos x="3330" y="308"/>
              </a:cxn>
              <a:cxn ang="0">
                <a:pos x="3384" y="372"/>
              </a:cxn>
              <a:cxn ang="0">
                <a:pos x="3472" y="538"/>
              </a:cxn>
              <a:cxn ang="0">
                <a:pos x="3264" y="510"/>
              </a:cxn>
              <a:cxn ang="0">
                <a:pos x="3130" y="506"/>
              </a:cxn>
              <a:cxn ang="0">
                <a:pos x="3070" y="818"/>
              </a:cxn>
              <a:cxn ang="0">
                <a:pos x="2908" y="818"/>
              </a:cxn>
              <a:cxn ang="0">
                <a:pos x="2672" y="834"/>
              </a:cxn>
              <a:cxn ang="0">
                <a:pos x="2470" y="868"/>
              </a:cxn>
              <a:cxn ang="0">
                <a:pos x="2292" y="914"/>
              </a:cxn>
              <a:cxn ang="0">
                <a:pos x="2076" y="988"/>
              </a:cxn>
              <a:cxn ang="0">
                <a:pos x="1870" y="1066"/>
              </a:cxn>
              <a:cxn ang="0">
                <a:pos x="1656" y="1140"/>
              </a:cxn>
              <a:cxn ang="0">
                <a:pos x="1476" y="1188"/>
              </a:cxn>
              <a:cxn ang="0">
                <a:pos x="1274" y="1222"/>
              </a:cxn>
              <a:cxn ang="0">
                <a:pos x="1038" y="1238"/>
              </a:cxn>
            </a:cxnLst>
            <a:rect l="0" t="0" r="r" b="b"/>
            <a:pathLst>
              <a:path w="3582" h="1240">
                <a:moveTo>
                  <a:pt x="952" y="1240"/>
                </a:moveTo>
                <a:lnTo>
                  <a:pt x="952" y="1240"/>
                </a:lnTo>
                <a:lnTo>
                  <a:pt x="828" y="1238"/>
                </a:lnTo>
                <a:lnTo>
                  <a:pt x="700" y="1230"/>
                </a:lnTo>
                <a:lnTo>
                  <a:pt x="564" y="1220"/>
                </a:lnTo>
                <a:lnTo>
                  <a:pt x="422" y="1202"/>
                </a:lnTo>
                <a:lnTo>
                  <a:pt x="362" y="1194"/>
                </a:lnTo>
                <a:lnTo>
                  <a:pt x="362" y="898"/>
                </a:lnTo>
                <a:lnTo>
                  <a:pt x="362" y="898"/>
                </a:lnTo>
                <a:lnTo>
                  <a:pt x="304" y="882"/>
                </a:lnTo>
                <a:lnTo>
                  <a:pt x="246" y="860"/>
                </a:lnTo>
                <a:lnTo>
                  <a:pt x="184" y="834"/>
                </a:lnTo>
                <a:lnTo>
                  <a:pt x="122" y="806"/>
                </a:lnTo>
                <a:lnTo>
                  <a:pt x="0" y="746"/>
                </a:lnTo>
                <a:lnTo>
                  <a:pt x="118" y="682"/>
                </a:lnTo>
                <a:lnTo>
                  <a:pt x="118" y="682"/>
                </a:lnTo>
                <a:lnTo>
                  <a:pt x="156" y="660"/>
                </a:lnTo>
                <a:lnTo>
                  <a:pt x="184" y="642"/>
                </a:lnTo>
                <a:lnTo>
                  <a:pt x="204" y="626"/>
                </a:lnTo>
                <a:lnTo>
                  <a:pt x="220" y="610"/>
                </a:lnTo>
                <a:lnTo>
                  <a:pt x="220" y="610"/>
                </a:lnTo>
                <a:lnTo>
                  <a:pt x="202" y="586"/>
                </a:lnTo>
                <a:lnTo>
                  <a:pt x="184" y="556"/>
                </a:lnTo>
                <a:lnTo>
                  <a:pt x="168" y="524"/>
                </a:lnTo>
                <a:lnTo>
                  <a:pt x="152" y="488"/>
                </a:lnTo>
                <a:lnTo>
                  <a:pt x="138" y="450"/>
                </a:lnTo>
                <a:lnTo>
                  <a:pt x="124" y="406"/>
                </a:lnTo>
                <a:lnTo>
                  <a:pt x="112" y="360"/>
                </a:lnTo>
                <a:lnTo>
                  <a:pt x="102" y="310"/>
                </a:lnTo>
                <a:lnTo>
                  <a:pt x="54" y="70"/>
                </a:lnTo>
                <a:lnTo>
                  <a:pt x="222" y="250"/>
                </a:lnTo>
                <a:lnTo>
                  <a:pt x="222" y="250"/>
                </a:lnTo>
                <a:lnTo>
                  <a:pt x="250" y="276"/>
                </a:lnTo>
                <a:lnTo>
                  <a:pt x="280" y="304"/>
                </a:lnTo>
                <a:lnTo>
                  <a:pt x="312" y="328"/>
                </a:lnTo>
                <a:lnTo>
                  <a:pt x="346" y="350"/>
                </a:lnTo>
                <a:lnTo>
                  <a:pt x="382" y="372"/>
                </a:lnTo>
                <a:lnTo>
                  <a:pt x="420" y="390"/>
                </a:lnTo>
                <a:lnTo>
                  <a:pt x="462" y="408"/>
                </a:lnTo>
                <a:lnTo>
                  <a:pt x="504" y="424"/>
                </a:lnTo>
                <a:lnTo>
                  <a:pt x="548" y="438"/>
                </a:lnTo>
                <a:lnTo>
                  <a:pt x="596" y="450"/>
                </a:lnTo>
                <a:lnTo>
                  <a:pt x="644" y="462"/>
                </a:lnTo>
                <a:lnTo>
                  <a:pt x="694" y="470"/>
                </a:lnTo>
                <a:lnTo>
                  <a:pt x="748" y="478"/>
                </a:lnTo>
                <a:lnTo>
                  <a:pt x="802" y="482"/>
                </a:lnTo>
                <a:lnTo>
                  <a:pt x="860" y="486"/>
                </a:lnTo>
                <a:lnTo>
                  <a:pt x="918" y="488"/>
                </a:lnTo>
                <a:lnTo>
                  <a:pt x="988" y="490"/>
                </a:lnTo>
                <a:lnTo>
                  <a:pt x="988" y="558"/>
                </a:lnTo>
                <a:lnTo>
                  <a:pt x="988" y="558"/>
                </a:lnTo>
                <a:lnTo>
                  <a:pt x="988" y="632"/>
                </a:lnTo>
                <a:lnTo>
                  <a:pt x="988" y="632"/>
                </a:lnTo>
                <a:lnTo>
                  <a:pt x="1064" y="630"/>
                </a:lnTo>
                <a:lnTo>
                  <a:pt x="1138" y="626"/>
                </a:lnTo>
                <a:lnTo>
                  <a:pt x="1210" y="620"/>
                </a:lnTo>
                <a:lnTo>
                  <a:pt x="1276" y="614"/>
                </a:lnTo>
                <a:lnTo>
                  <a:pt x="1340" y="604"/>
                </a:lnTo>
                <a:lnTo>
                  <a:pt x="1400" y="594"/>
                </a:lnTo>
                <a:lnTo>
                  <a:pt x="1460" y="582"/>
                </a:lnTo>
                <a:lnTo>
                  <a:pt x="1516" y="568"/>
                </a:lnTo>
                <a:lnTo>
                  <a:pt x="1570" y="554"/>
                </a:lnTo>
                <a:lnTo>
                  <a:pt x="1624" y="538"/>
                </a:lnTo>
                <a:lnTo>
                  <a:pt x="1726" y="504"/>
                </a:lnTo>
                <a:lnTo>
                  <a:pt x="1824" y="468"/>
                </a:lnTo>
                <a:lnTo>
                  <a:pt x="1922" y="430"/>
                </a:lnTo>
                <a:lnTo>
                  <a:pt x="1922" y="430"/>
                </a:lnTo>
                <a:lnTo>
                  <a:pt x="2054" y="380"/>
                </a:lnTo>
                <a:lnTo>
                  <a:pt x="2124" y="354"/>
                </a:lnTo>
                <a:lnTo>
                  <a:pt x="2196" y="330"/>
                </a:lnTo>
                <a:lnTo>
                  <a:pt x="2270" y="308"/>
                </a:lnTo>
                <a:lnTo>
                  <a:pt x="2346" y="286"/>
                </a:lnTo>
                <a:lnTo>
                  <a:pt x="2428" y="266"/>
                </a:lnTo>
                <a:lnTo>
                  <a:pt x="2516" y="250"/>
                </a:lnTo>
                <a:lnTo>
                  <a:pt x="2516" y="250"/>
                </a:lnTo>
                <a:lnTo>
                  <a:pt x="2514" y="118"/>
                </a:lnTo>
                <a:lnTo>
                  <a:pt x="2514" y="60"/>
                </a:lnTo>
                <a:lnTo>
                  <a:pt x="2570" y="48"/>
                </a:lnTo>
                <a:lnTo>
                  <a:pt x="2570" y="48"/>
                </a:lnTo>
                <a:lnTo>
                  <a:pt x="2628" y="38"/>
                </a:lnTo>
                <a:lnTo>
                  <a:pt x="2686" y="28"/>
                </a:lnTo>
                <a:lnTo>
                  <a:pt x="2742" y="18"/>
                </a:lnTo>
                <a:lnTo>
                  <a:pt x="2798" y="12"/>
                </a:lnTo>
                <a:lnTo>
                  <a:pt x="2854" y="6"/>
                </a:lnTo>
                <a:lnTo>
                  <a:pt x="2908" y="2"/>
                </a:lnTo>
                <a:lnTo>
                  <a:pt x="2960" y="0"/>
                </a:lnTo>
                <a:lnTo>
                  <a:pt x="3010" y="0"/>
                </a:lnTo>
                <a:lnTo>
                  <a:pt x="3010" y="0"/>
                </a:lnTo>
                <a:lnTo>
                  <a:pt x="3062" y="0"/>
                </a:lnTo>
                <a:lnTo>
                  <a:pt x="3112" y="2"/>
                </a:lnTo>
                <a:lnTo>
                  <a:pt x="3160" y="6"/>
                </a:lnTo>
                <a:lnTo>
                  <a:pt x="3208" y="12"/>
                </a:lnTo>
                <a:lnTo>
                  <a:pt x="3256" y="20"/>
                </a:lnTo>
                <a:lnTo>
                  <a:pt x="3302" y="28"/>
                </a:lnTo>
                <a:lnTo>
                  <a:pt x="3346" y="38"/>
                </a:lnTo>
                <a:lnTo>
                  <a:pt x="3390" y="50"/>
                </a:lnTo>
                <a:lnTo>
                  <a:pt x="3582" y="106"/>
                </a:lnTo>
                <a:lnTo>
                  <a:pt x="3396" y="182"/>
                </a:lnTo>
                <a:lnTo>
                  <a:pt x="3396" y="182"/>
                </a:lnTo>
                <a:lnTo>
                  <a:pt x="3312" y="218"/>
                </a:lnTo>
                <a:lnTo>
                  <a:pt x="3254" y="248"/>
                </a:lnTo>
                <a:lnTo>
                  <a:pt x="3254" y="248"/>
                </a:lnTo>
                <a:lnTo>
                  <a:pt x="3282" y="268"/>
                </a:lnTo>
                <a:lnTo>
                  <a:pt x="3306" y="288"/>
                </a:lnTo>
                <a:lnTo>
                  <a:pt x="3330" y="308"/>
                </a:lnTo>
                <a:lnTo>
                  <a:pt x="3350" y="330"/>
                </a:lnTo>
                <a:lnTo>
                  <a:pt x="3368" y="350"/>
                </a:lnTo>
                <a:lnTo>
                  <a:pt x="3384" y="372"/>
                </a:lnTo>
                <a:lnTo>
                  <a:pt x="3400" y="394"/>
                </a:lnTo>
                <a:lnTo>
                  <a:pt x="3412" y="418"/>
                </a:lnTo>
                <a:lnTo>
                  <a:pt x="3472" y="538"/>
                </a:lnTo>
                <a:lnTo>
                  <a:pt x="3338" y="518"/>
                </a:lnTo>
                <a:lnTo>
                  <a:pt x="3338" y="518"/>
                </a:lnTo>
                <a:lnTo>
                  <a:pt x="3264" y="510"/>
                </a:lnTo>
                <a:lnTo>
                  <a:pt x="3194" y="504"/>
                </a:lnTo>
                <a:lnTo>
                  <a:pt x="3162" y="504"/>
                </a:lnTo>
                <a:lnTo>
                  <a:pt x="3130" y="506"/>
                </a:lnTo>
                <a:lnTo>
                  <a:pt x="3098" y="508"/>
                </a:lnTo>
                <a:lnTo>
                  <a:pt x="3070" y="510"/>
                </a:lnTo>
                <a:lnTo>
                  <a:pt x="3070" y="818"/>
                </a:lnTo>
                <a:lnTo>
                  <a:pt x="2996" y="818"/>
                </a:lnTo>
                <a:lnTo>
                  <a:pt x="2996" y="818"/>
                </a:lnTo>
                <a:lnTo>
                  <a:pt x="2908" y="818"/>
                </a:lnTo>
                <a:lnTo>
                  <a:pt x="2824" y="822"/>
                </a:lnTo>
                <a:lnTo>
                  <a:pt x="2746" y="828"/>
                </a:lnTo>
                <a:lnTo>
                  <a:pt x="2672" y="834"/>
                </a:lnTo>
                <a:lnTo>
                  <a:pt x="2602" y="844"/>
                </a:lnTo>
                <a:lnTo>
                  <a:pt x="2534" y="856"/>
                </a:lnTo>
                <a:lnTo>
                  <a:pt x="2470" y="868"/>
                </a:lnTo>
                <a:lnTo>
                  <a:pt x="2408" y="882"/>
                </a:lnTo>
                <a:lnTo>
                  <a:pt x="2348" y="898"/>
                </a:lnTo>
                <a:lnTo>
                  <a:pt x="2292" y="914"/>
                </a:lnTo>
                <a:lnTo>
                  <a:pt x="2236" y="930"/>
                </a:lnTo>
                <a:lnTo>
                  <a:pt x="2182" y="948"/>
                </a:lnTo>
                <a:lnTo>
                  <a:pt x="2076" y="988"/>
                </a:lnTo>
                <a:lnTo>
                  <a:pt x="1972" y="1028"/>
                </a:lnTo>
                <a:lnTo>
                  <a:pt x="1972" y="1028"/>
                </a:lnTo>
                <a:lnTo>
                  <a:pt x="1870" y="1066"/>
                </a:lnTo>
                <a:lnTo>
                  <a:pt x="1766" y="1104"/>
                </a:lnTo>
                <a:lnTo>
                  <a:pt x="1712" y="1122"/>
                </a:lnTo>
                <a:lnTo>
                  <a:pt x="1656" y="1140"/>
                </a:lnTo>
                <a:lnTo>
                  <a:pt x="1598" y="1158"/>
                </a:lnTo>
                <a:lnTo>
                  <a:pt x="1540" y="1172"/>
                </a:lnTo>
                <a:lnTo>
                  <a:pt x="1476" y="1188"/>
                </a:lnTo>
                <a:lnTo>
                  <a:pt x="1412" y="1200"/>
                </a:lnTo>
                <a:lnTo>
                  <a:pt x="1344" y="1212"/>
                </a:lnTo>
                <a:lnTo>
                  <a:pt x="1274" y="1222"/>
                </a:lnTo>
                <a:lnTo>
                  <a:pt x="1200" y="1230"/>
                </a:lnTo>
                <a:lnTo>
                  <a:pt x="1120" y="1234"/>
                </a:lnTo>
                <a:lnTo>
                  <a:pt x="1038" y="1238"/>
                </a:lnTo>
                <a:lnTo>
                  <a:pt x="952" y="1240"/>
                </a:lnTo>
                <a:lnTo>
                  <a:pt x="952" y="124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2" name="Freeform 560"/>
          <p:cNvSpPr>
            <a:spLocks/>
          </p:cNvSpPr>
          <p:nvPr userDrawn="1"/>
        </p:nvSpPr>
        <p:spPr bwMode="auto">
          <a:xfrm>
            <a:off x="2540000" y="4089400"/>
            <a:ext cx="4076700" cy="1412875"/>
          </a:xfrm>
          <a:custGeom>
            <a:avLst/>
            <a:gdLst/>
            <a:ahLst/>
            <a:cxnLst>
              <a:cxn ang="0">
                <a:pos x="2568" y="0"/>
              </a:cxn>
              <a:cxn ang="0">
                <a:pos x="2464" y="2"/>
              </a:cxn>
              <a:cxn ang="0">
                <a:pos x="2276" y="14"/>
              </a:cxn>
              <a:cxn ang="0">
                <a:pos x="2108" y="36"/>
              </a:cxn>
              <a:cxn ang="0">
                <a:pos x="1958" y="68"/>
              </a:cxn>
              <a:cxn ang="0">
                <a:pos x="1820" y="106"/>
              </a:cxn>
              <a:cxn ang="0">
                <a:pos x="1694" y="148"/>
              </a:cxn>
              <a:cxn ang="0">
                <a:pos x="1394" y="262"/>
              </a:cxn>
              <a:cxn ang="0">
                <a:pos x="1272" y="306"/>
              </a:cxn>
              <a:cxn ang="0">
                <a:pos x="1142" y="346"/>
              </a:cxn>
              <a:cxn ang="0">
                <a:pos x="1002" y="378"/>
              </a:cxn>
              <a:cxn ang="0">
                <a:pos x="846" y="404"/>
              </a:cxn>
              <a:cxn ang="0">
                <a:pos x="672" y="420"/>
              </a:cxn>
              <a:cxn ang="0">
                <a:pos x="476" y="422"/>
              </a:cxn>
              <a:cxn ang="0">
                <a:pos x="254" y="412"/>
              </a:cxn>
              <a:cxn ang="0">
                <a:pos x="0" y="386"/>
              </a:cxn>
              <a:cxn ang="0">
                <a:pos x="0" y="854"/>
              </a:cxn>
              <a:cxn ang="0">
                <a:pos x="254" y="880"/>
              </a:cxn>
              <a:cxn ang="0">
                <a:pos x="476" y="890"/>
              </a:cxn>
              <a:cxn ang="0">
                <a:pos x="672" y="886"/>
              </a:cxn>
              <a:cxn ang="0">
                <a:pos x="846" y="870"/>
              </a:cxn>
              <a:cxn ang="0">
                <a:pos x="1002" y="844"/>
              </a:cxn>
              <a:cxn ang="0">
                <a:pos x="1142" y="812"/>
              </a:cxn>
              <a:cxn ang="0">
                <a:pos x="1272" y="772"/>
              </a:cxn>
              <a:cxn ang="0">
                <a:pos x="1394" y="728"/>
              </a:cxn>
              <a:cxn ang="0">
                <a:pos x="1694" y="614"/>
              </a:cxn>
              <a:cxn ang="0">
                <a:pos x="1820" y="572"/>
              </a:cxn>
              <a:cxn ang="0">
                <a:pos x="1958" y="534"/>
              </a:cxn>
              <a:cxn ang="0">
                <a:pos x="2108" y="504"/>
              </a:cxn>
              <a:cxn ang="0">
                <a:pos x="2276" y="480"/>
              </a:cxn>
              <a:cxn ang="0">
                <a:pos x="2464" y="468"/>
              </a:cxn>
              <a:cxn ang="0">
                <a:pos x="2568" y="468"/>
              </a:cxn>
            </a:cxnLst>
            <a:rect l="0" t="0" r="r" b="b"/>
            <a:pathLst>
              <a:path w="2568" h="890">
                <a:moveTo>
                  <a:pt x="2568" y="468"/>
                </a:moveTo>
                <a:lnTo>
                  <a:pt x="2568" y="0"/>
                </a:lnTo>
                <a:lnTo>
                  <a:pt x="2568" y="0"/>
                </a:lnTo>
                <a:lnTo>
                  <a:pt x="2464" y="2"/>
                </a:lnTo>
                <a:lnTo>
                  <a:pt x="2368" y="6"/>
                </a:lnTo>
                <a:lnTo>
                  <a:pt x="2276" y="14"/>
                </a:lnTo>
                <a:lnTo>
                  <a:pt x="2190" y="24"/>
                </a:lnTo>
                <a:lnTo>
                  <a:pt x="2108" y="36"/>
                </a:lnTo>
                <a:lnTo>
                  <a:pt x="2030" y="52"/>
                </a:lnTo>
                <a:lnTo>
                  <a:pt x="1958" y="68"/>
                </a:lnTo>
                <a:lnTo>
                  <a:pt x="1888" y="86"/>
                </a:lnTo>
                <a:lnTo>
                  <a:pt x="1820" y="106"/>
                </a:lnTo>
                <a:lnTo>
                  <a:pt x="1756" y="126"/>
                </a:lnTo>
                <a:lnTo>
                  <a:pt x="1694" y="148"/>
                </a:lnTo>
                <a:lnTo>
                  <a:pt x="1632" y="170"/>
                </a:lnTo>
                <a:lnTo>
                  <a:pt x="1394" y="262"/>
                </a:lnTo>
                <a:lnTo>
                  <a:pt x="1334" y="284"/>
                </a:lnTo>
                <a:lnTo>
                  <a:pt x="1272" y="306"/>
                </a:lnTo>
                <a:lnTo>
                  <a:pt x="1208" y="326"/>
                </a:lnTo>
                <a:lnTo>
                  <a:pt x="1142" y="346"/>
                </a:lnTo>
                <a:lnTo>
                  <a:pt x="1074" y="362"/>
                </a:lnTo>
                <a:lnTo>
                  <a:pt x="1002" y="378"/>
                </a:lnTo>
                <a:lnTo>
                  <a:pt x="926" y="392"/>
                </a:lnTo>
                <a:lnTo>
                  <a:pt x="846" y="404"/>
                </a:lnTo>
                <a:lnTo>
                  <a:pt x="762" y="412"/>
                </a:lnTo>
                <a:lnTo>
                  <a:pt x="672" y="420"/>
                </a:lnTo>
                <a:lnTo>
                  <a:pt x="576" y="422"/>
                </a:lnTo>
                <a:lnTo>
                  <a:pt x="476" y="422"/>
                </a:lnTo>
                <a:lnTo>
                  <a:pt x="368" y="420"/>
                </a:lnTo>
                <a:lnTo>
                  <a:pt x="254" y="412"/>
                </a:lnTo>
                <a:lnTo>
                  <a:pt x="130" y="402"/>
                </a:lnTo>
                <a:lnTo>
                  <a:pt x="0" y="386"/>
                </a:lnTo>
                <a:lnTo>
                  <a:pt x="0" y="854"/>
                </a:lnTo>
                <a:lnTo>
                  <a:pt x="0" y="854"/>
                </a:lnTo>
                <a:lnTo>
                  <a:pt x="130" y="868"/>
                </a:lnTo>
                <a:lnTo>
                  <a:pt x="254" y="880"/>
                </a:lnTo>
                <a:lnTo>
                  <a:pt x="368" y="886"/>
                </a:lnTo>
                <a:lnTo>
                  <a:pt x="476" y="890"/>
                </a:lnTo>
                <a:lnTo>
                  <a:pt x="576" y="890"/>
                </a:lnTo>
                <a:lnTo>
                  <a:pt x="672" y="886"/>
                </a:lnTo>
                <a:lnTo>
                  <a:pt x="762" y="880"/>
                </a:lnTo>
                <a:lnTo>
                  <a:pt x="846" y="870"/>
                </a:lnTo>
                <a:lnTo>
                  <a:pt x="926" y="858"/>
                </a:lnTo>
                <a:lnTo>
                  <a:pt x="1002" y="844"/>
                </a:lnTo>
                <a:lnTo>
                  <a:pt x="1074" y="830"/>
                </a:lnTo>
                <a:lnTo>
                  <a:pt x="1142" y="812"/>
                </a:lnTo>
                <a:lnTo>
                  <a:pt x="1208" y="792"/>
                </a:lnTo>
                <a:lnTo>
                  <a:pt x="1272" y="772"/>
                </a:lnTo>
                <a:lnTo>
                  <a:pt x="1334" y="750"/>
                </a:lnTo>
                <a:lnTo>
                  <a:pt x="1394" y="728"/>
                </a:lnTo>
                <a:lnTo>
                  <a:pt x="1632" y="638"/>
                </a:lnTo>
                <a:lnTo>
                  <a:pt x="1694" y="614"/>
                </a:lnTo>
                <a:lnTo>
                  <a:pt x="1756" y="594"/>
                </a:lnTo>
                <a:lnTo>
                  <a:pt x="1820" y="572"/>
                </a:lnTo>
                <a:lnTo>
                  <a:pt x="1888" y="552"/>
                </a:lnTo>
                <a:lnTo>
                  <a:pt x="1958" y="534"/>
                </a:lnTo>
                <a:lnTo>
                  <a:pt x="2030" y="518"/>
                </a:lnTo>
                <a:lnTo>
                  <a:pt x="2108" y="504"/>
                </a:lnTo>
                <a:lnTo>
                  <a:pt x="2190" y="490"/>
                </a:lnTo>
                <a:lnTo>
                  <a:pt x="2276" y="480"/>
                </a:lnTo>
                <a:lnTo>
                  <a:pt x="2368" y="474"/>
                </a:lnTo>
                <a:lnTo>
                  <a:pt x="2464" y="468"/>
                </a:lnTo>
                <a:lnTo>
                  <a:pt x="2568" y="468"/>
                </a:lnTo>
                <a:lnTo>
                  <a:pt x="2568" y="46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3" name="Freeform 561"/>
          <p:cNvSpPr>
            <a:spLocks/>
          </p:cNvSpPr>
          <p:nvPr userDrawn="1"/>
        </p:nvSpPr>
        <p:spPr bwMode="auto">
          <a:xfrm>
            <a:off x="2098675" y="4117975"/>
            <a:ext cx="1212850" cy="866775"/>
          </a:xfrm>
          <a:custGeom>
            <a:avLst/>
            <a:gdLst/>
            <a:ahLst/>
            <a:cxnLst>
              <a:cxn ang="0">
                <a:pos x="764" y="260"/>
              </a:cxn>
              <a:cxn ang="0">
                <a:pos x="764" y="260"/>
              </a:cxn>
              <a:cxn ang="0">
                <a:pos x="702" y="258"/>
              </a:cxn>
              <a:cxn ang="0">
                <a:pos x="640" y="254"/>
              </a:cxn>
              <a:cxn ang="0">
                <a:pos x="582" y="248"/>
              </a:cxn>
              <a:cxn ang="0">
                <a:pos x="526" y="240"/>
              </a:cxn>
              <a:cxn ang="0">
                <a:pos x="472" y="230"/>
              </a:cxn>
              <a:cxn ang="0">
                <a:pos x="420" y="220"/>
              </a:cxn>
              <a:cxn ang="0">
                <a:pos x="370" y="206"/>
              </a:cxn>
              <a:cxn ang="0">
                <a:pos x="322" y="190"/>
              </a:cxn>
              <a:cxn ang="0">
                <a:pos x="276" y="174"/>
              </a:cxn>
              <a:cxn ang="0">
                <a:pos x="232" y="154"/>
              </a:cxn>
              <a:cxn ang="0">
                <a:pos x="192" y="132"/>
              </a:cxn>
              <a:cxn ang="0">
                <a:pos x="152" y="110"/>
              </a:cxn>
              <a:cxn ang="0">
                <a:pos x="116" y="86"/>
              </a:cxn>
              <a:cxn ang="0">
                <a:pos x="80" y="58"/>
              </a:cxn>
              <a:cxn ang="0">
                <a:pos x="48" y="30"/>
              </a:cxn>
              <a:cxn ang="0">
                <a:pos x="18" y="0"/>
              </a:cxn>
              <a:cxn ang="0">
                <a:pos x="18" y="0"/>
              </a:cxn>
              <a:cxn ang="0">
                <a:pos x="30" y="56"/>
              </a:cxn>
              <a:cxn ang="0">
                <a:pos x="44" y="108"/>
              </a:cxn>
              <a:cxn ang="0">
                <a:pos x="60" y="154"/>
              </a:cxn>
              <a:cxn ang="0">
                <a:pos x="76" y="196"/>
              </a:cxn>
              <a:cxn ang="0">
                <a:pos x="96" y="230"/>
              </a:cxn>
              <a:cxn ang="0">
                <a:pos x="116" y="260"/>
              </a:cxn>
              <a:cxn ang="0">
                <a:pos x="126" y="272"/>
              </a:cxn>
              <a:cxn ang="0">
                <a:pos x="136" y="284"/>
              </a:cxn>
              <a:cxn ang="0">
                <a:pos x="148" y="294"/>
              </a:cxn>
              <a:cxn ang="0">
                <a:pos x="160" y="302"/>
              </a:cxn>
              <a:cxn ang="0">
                <a:pos x="160" y="302"/>
              </a:cxn>
              <a:cxn ang="0">
                <a:pos x="144" y="326"/>
              </a:cxn>
              <a:cxn ang="0">
                <a:pos x="130" y="346"/>
              </a:cxn>
              <a:cxn ang="0">
                <a:pos x="116" y="364"/>
              </a:cxn>
              <a:cxn ang="0">
                <a:pos x="100" y="380"/>
              </a:cxn>
              <a:cxn ang="0">
                <a:pos x="82" y="394"/>
              </a:cxn>
              <a:cxn ang="0">
                <a:pos x="60" y="410"/>
              </a:cxn>
              <a:cxn ang="0">
                <a:pos x="32" y="426"/>
              </a:cxn>
              <a:cxn ang="0">
                <a:pos x="0" y="444"/>
              </a:cxn>
              <a:cxn ang="0">
                <a:pos x="0" y="444"/>
              </a:cxn>
              <a:cxn ang="0">
                <a:pos x="74" y="478"/>
              </a:cxn>
              <a:cxn ang="0">
                <a:pos x="146" y="506"/>
              </a:cxn>
              <a:cxn ang="0">
                <a:pos x="214" y="530"/>
              </a:cxn>
              <a:cxn ang="0">
                <a:pos x="246" y="538"/>
              </a:cxn>
              <a:cxn ang="0">
                <a:pos x="278" y="546"/>
              </a:cxn>
              <a:cxn ang="0">
                <a:pos x="278" y="368"/>
              </a:cxn>
              <a:cxn ang="0">
                <a:pos x="278" y="368"/>
              </a:cxn>
              <a:cxn ang="0">
                <a:pos x="434" y="336"/>
              </a:cxn>
              <a:cxn ang="0">
                <a:pos x="568" y="308"/>
              </a:cxn>
              <a:cxn ang="0">
                <a:pos x="678" y="282"/>
              </a:cxn>
              <a:cxn ang="0">
                <a:pos x="764" y="260"/>
              </a:cxn>
              <a:cxn ang="0">
                <a:pos x="764" y="260"/>
              </a:cxn>
            </a:cxnLst>
            <a:rect l="0" t="0" r="r" b="b"/>
            <a:pathLst>
              <a:path w="764" h="546">
                <a:moveTo>
                  <a:pt x="764" y="260"/>
                </a:moveTo>
                <a:lnTo>
                  <a:pt x="764" y="260"/>
                </a:lnTo>
                <a:lnTo>
                  <a:pt x="702" y="258"/>
                </a:lnTo>
                <a:lnTo>
                  <a:pt x="640" y="254"/>
                </a:lnTo>
                <a:lnTo>
                  <a:pt x="582" y="248"/>
                </a:lnTo>
                <a:lnTo>
                  <a:pt x="526" y="240"/>
                </a:lnTo>
                <a:lnTo>
                  <a:pt x="472" y="230"/>
                </a:lnTo>
                <a:lnTo>
                  <a:pt x="420" y="220"/>
                </a:lnTo>
                <a:lnTo>
                  <a:pt x="370" y="206"/>
                </a:lnTo>
                <a:lnTo>
                  <a:pt x="322" y="190"/>
                </a:lnTo>
                <a:lnTo>
                  <a:pt x="276" y="174"/>
                </a:lnTo>
                <a:lnTo>
                  <a:pt x="232" y="154"/>
                </a:lnTo>
                <a:lnTo>
                  <a:pt x="192" y="132"/>
                </a:lnTo>
                <a:lnTo>
                  <a:pt x="152" y="110"/>
                </a:lnTo>
                <a:lnTo>
                  <a:pt x="116" y="86"/>
                </a:lnTo>
                <a:lnTo>
                  <a:pt x="80" y="58"/>
                </a:lnTo>
                <a:lnTo>
                  <a:pt x="48" y="30"/>
                </a:lnTo>
                <a:lnTo>
                  <a:pt x="18" y="0"/>
                </a:lnTo>
                <a:lnTo>
                  <a:pt x="18" y="0"/>
                </a:lnTo>
                <a:lnTo>
                  <a:pt x="30" y="56"/>
                </a:lnTo>
                <a:lnTo>
                  <a:pt x="44" y="108"/>
                </a:lnTo>
                <a:lnTo>
                  <a:pt x="60" y="154"/>
                </a:lnTo>
                <a:lnTo>
                  <a:pt x="76" y="196"/>
                </a:lnTo>
                <a:lnTo>
                  <a:pt x="96" y="230"/>
                </a:lnTo>
                <a:lnTo>
                  <a:pt x="116" y="260"/>
                </a:lnTo>
                <a:lnTo>
                  <a:pt x="126" y="272"/>
                </a:lnTo>
                <a:lnTo>
                  <a:pt x="136" y="284"/>
                </a:lnTo>
                <a:lnTo>
                  <a:pt x="148" y="294"/>
                </a:lnTo>
                <a:lnTo>
                  <a:pt x="160" y="302"/>
                </a:lnTo>
                <a:lnTo>
                  <a:pt x="160" y="302"/>
                </a:lnTo>
                <a:lnTo>
                  <a:pt x="144" y="326"/>
                </a:lnTo>
                <a:lnTo>
                  <a:pt x="130" y="346"/>
                </a:lnTo>
                <a:lnTo>
                  <a:pt x="116" y="364"/>
                </a:lnTo>
                <a:lnTo>
                  <a:pt x="100" y="380"/>
                </a:lnTo>
                <a:lnTo>
                  <a:pt x="82" y="394"/>
                </a:lnTo>
                <a:lnTo>
                  <a:pt x="60" y="410"/>
                </a:lnTo>
                <a:lnTo>
                  <a:pt x="32" y="426"/>
                </a:lnTo>
                <a:lnTo>
                  <a:pt x="0" y="444"/>
                </a:lnTo>
                <a:lnTo>
                  <a:pt x="0" y="444"/>
                </a:lnTo>
                <a:lnTo>
                  <a:pt x="74" y="478"/>
                </a:lnTo>
                <a:lnTo>
                  <a:pt x="146" y="506"/>
                </a:lnTo>
                <a:lnTo>
                  <a:pt x="214" y="530"/>
                </a:lnTo>
                <a:lnTo>
                  <a:pt x="246" y="538"/>
                </a:lnTo>
                <a:lnTo>
                  <a:pt x="278" y="546"/>
                </a:lnTo>
                <a:lnTo>
                  <a:pt x="278" y="368"/>
                </a:lnTo>
                <a:lnTo>
                  <a:pt x="278" y="368"/>
                </a:lnTo>
                <a:lnTo>
                  <a:pt x="434" y="336"/>
                </a:lnTo>
                <a:lnTo>
                  <a:pt x="568" y="308"/>
                </a:lnTo>
                <a:lnTo>
                  <a:pt x="678" y="282"/>
                </a:lnTo>
                <a:lnTo>
                  <a:pt x="764" y="260"/>
                </a:lnTo>
                <a:lnTo>
                  <a:pt x="764" y="260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" name="Freeform 562"/>
          <p:cNvSpPr>
            <a:spLocks/>
          </p:cNvSpPr>
          <p:nvPr userDrawn="1"/>
        </p:nvSpPr>
        <p:spPr bwMode="auto">
          <a:xfrm>
            <a:off x="5956300" y="3756025"/>
            <a:ext cx="1247775" cy="606425"/>
          </a:xfrm>
          <a:custGeom>
            <a:avLst/>
            <a:gdLst/>
            <a:ahLst/>
            <a:cxnLst>
              <a:cxn ang="0">
                <a:pos x="0" y="48"/>
              </a:cxn>
              <a:cxn ang="0">
                <a:pos x="0" y="48"/>
              </a:cxn>
              <a:cxn ang="0">
                <a:pos x="12" y="50"/>
              </a:cxn>
              <a:cxn ang="0">
                <a:pos x="34" y="56"/>
              </a:cxn>
              <a:cxn ang="0">
                <a:pos x="114" y="86"/>
              </a:cxn>
              <a:cxn ang="0">
                <a:pos x="242" y="138"/>
              </a:cxn>
              <a:cxn ang="0">
                <a:pos x="416" y="210"/>
              </a:cxn>
              <a:cxn ang="0">
                <a:pos x="416" y="382"/>
              </a:cxn>
              <a:cxn ang="0">
                <a:pos x="416" y="382"/>
              </a:cxn>
              <a:cxn ang="0">
                <a:pos x="454" y="374"/>
              </a:cxn>
              <a:cxn ang="0">
                <a:pos x="492" y="370"/>
              </a:cxn>
              <a:cxn ang="0">
                <a:pos x="534" y="366"/>
              </a:cxn>
              <a:cxn ang="0">
                <a:pos x="576" y="364"/>
              </a:cxn>
              <a:cxn ang="0">
                <a:pos x="620" y="364"/>
              </a:cxn>
              <a:cxn ang="0">
                <a:pos x="668" y="368"/>
              </a:cxn>
              <a:cxn ang="0">
                <a:pos x="716" y="372"/>
              </a:cxn>
              <a:cxn ang="0">
                <a:pos x="766" y="380"/>
              </a:cxn>
              <a:cxn ang="0">
                <a:pos x="766" y="380"/>
              </a:cxn>
              <a:cxn ang="0">
                <a:pos x="752" y="354"/>
              </a:cxn>
              <a:cxn ang="0">
                <a:pos x="734" y="328"/>
              </a:cxn>
              <a:cxn ang="0">
                <a:pos x="712" y="302"/>
              </a:cxn>
              <a:cxn ang="0">
                <a:pos x="686" y="278"/>
              </a:cxn>
              <a:cxn ang="0">
                <a:pos x="658" y="254"/>
              </a:cxn>
              <a:cxn ang="0">
                <a:pos x="624" y="230"/>
              </a:cxn>
              <a:cxn ang="0">
                <a:pos x="588" y="206"/>
              </a:cxn>
              <a:cxn ang="0">
                <a:pos x="550" y="184"/>
              </a:cxn>
              <a:cxn ang="0">
                <a:pos x="550" y="184"/>
              </a:cxn>
              <a:cxn ang="0">
                <a:pos x="560" y="170"/>
              </a:cxn>
              <a:cxn ang="0">
                <a:pos x="576" y="156"/>
              </a:cxn>
              <a:cxn ang="0">
                <a:pos x="596" y="140"/>
              </a:cxn>
              <a:cxn ang="0">
                <a:pos x="624" y="124"/>
              </a:cxn>
              <a:cxn ang="0">
                <a:pos x="656" y="106"/>
              </a:cxn>
              <a:cxn ang="0">
                <a:pos x="694" y="88"/>
              </a:cxn>
              <a:cxn ang="0">
                <a:pos x="738" y="68"/>
              </a:cxn>
              <a:cxn ang="0">
                <a:pos x="786" y="48"/>
              </a:cxn>
              <a:cxn ang="0">
                <a:pos x="786" y="48"/>
              </a:cxn>
              <a:cxn ang="0">
                <a:pos x="746" y="36"/>
              </a:cxn>
              <a:cxn ang="0">
                <a:pos x="704" y="26"/>
              </a:cxn>
              <a:cxn ang="0">
                <a:pos x="660" y="18"/>
              </a:cxn>
              <a:cxn ang="0">
                <a:pos x="616" y="12"/>
              </a:cxn>
              <a:cxn ang="0">
                <a:pos x="570" y="6"/>
              </a:cxn>
              <a:cxn ang="0">
                <a:pos x="524" y="2"/>
              </a:cxn>
              <a:cxn ang="0">
                <a:pos x="476" y="0"/>
              </a:cxn>
              <a:cxn ang="0">
                <a:pos x="428" y="0"/>
              </a:cxn>
              <a:cxn ang="0">
                <a:pos x="378" y="0"/>
              </a:cxn>
              <a:cxn ang="0">
                <a:pos x="328" y="2"/>
              </a:cxn>
              <a:cxn ang="0">
                <a:pos x="276" y="6"/>
              </a:cxn>
              <a:cxn ang="0">
                <a:pos x="222" y="12"/>
              </a:cxn>
              <a:cxn ang="0">
                <a:pos x="168" y="18"/>
              </a:cxn>
              <a:cxn ang="0">
                <a:pos x="114" y="26"/>
              </a:cxn>
              <a:cxn ang="0">
                <a:pos x="58" y="36"/>
              </a:cxn>
              <a:cxn ang="0">
                <a:pos x="0" y="48"/>
              </a:cxn>
              <a:cxn ang="0">
                <a:pos x="0" y="48"/>
              </a:cxn>
            </a:cxnLst>
            <a:rect l="0" t="0" r="r" b="b"/>
            <a:pathLst>
              <a:path w="786" h="382">
                <a:moveTo>
                  <a:pt x="0" y="48"/>
                </a:moveTo>
                <a:lnTo>
                  <a:pt x="0" y="48"/>
                </a:lnTo>
                <a:lnTo>
                  <a:pt x="12" y="50"/>
                </a:lnTo>
                <a:lnTo>
                  <a:pt x="34" y="56"/>
                </a:lnTo>
                <a:lnTo>
                  <a:pt x="114" y="86"/>
                </a:lnTo>
                <a:lnTo>
                  <a:pt x="242" y="138"/>
                </a:lnTo>
                <a:lnTo>
                  <a:pt x="416" y="210"/>
                </a:lnTo>
                <a:lnTo>
                  <a:pt x="416" y="382"/>
                </a:lnTo>
                <a:lnTo>
                  <a:pt x="416" y="382"/>
                </a:lnTo>
                <a:lnTo>
                  <a:pt x="454" y="374"/>
                </a:lnTo>
                <a:lnTo>
                  <a:pt x="492" y="370"/>
                </a:lnTo>
                <a:lnTo>
                  <a:pt x="534" y="366"/>
                </a:lnTo>
                <a:lnTo>
                  <a:pt x="576" y="364"/>
                </a:lnTo>
                <a:lnTo>
                  <a:pt x="620" y="364"/>
                </a:lnTo>
                <a:lnTo>
                  <a:pt x="668" y="368"/>
                </a:lnTo>
                <a:lnTo>
                  <a:pt x="716" y="372"/>
                </a:lnTo>
                <a:lnTo>
                  <a:pt x="766" y="380"/>
                </a:lnTo>
                <a:lnTo>
                  <a:pt x="766" y="380"/>
                </a:lnTo>
                <a:lnTo>
                  <a:pt x="752" y="354"/>
                </a:lnTo>
                <a:lnTo>
                  <a:pt x="734" y="328"/>
                </a:lnTo>
                <a:lnTo>
                  <a:pt x="712" y="302"/>
                </a:lnTo>
                <a:lnTo>
                  <a:pt x="686" y="278"/>
                </a:lnTo>
                <a:lnTo>
                  <a:pt x="658" y="254"/>
                </a:lnTo>
                <a:lnTo>
                  <a:pt x="624" y="230"/>
                </a:lnTo>
                <a:lnTo>
                  <a:pt x="588" y="206"/>
                </a:lnTo>
                <a:lnTo>
                  <a:pt x="550" y="184"/>
                </a:lnTo>
                <a:lnTo>
                  <a:pt x="550" y="184"/>
                </a:lnTo>
                <a:lnTo>
                  <a:pt x="560" y="170"/>
                </a:lnTo>
                <a:lnTo>
                  <a:pt x="576" y="156"/>
                </a:lnTo>
                <a:lnTo>
                  <a:pt x="596" y="140"/>
                </a:lnTo>
                <a:lnTo>
                  <a:pt x="624" y="124"/>
                </a:lnTo>
                <a:lnTo>
                  <a:pt x="656" y="106"/>
                </a:lnTo>
                <a:lnTo>
                  <a:pt x="694" y="88"/>
                </a:lnTo>
                <a:lnTo>
                  <a:pt x="738" y="68"/>
                </a:lnTo>
                <a:lnTo>
                  <a:pt x="786" y="48"/>
                </a:lnTo>
                <a:lnTo>
                  <a:pt x="786" y="48"/>
                </a:lnTo>
                <a:lnTo>
                  <a:pt x="746" y="36"/>
                </a:lnTo>
                <a:lnTo>
                  <a:pt x="704" y="26"/>
                </a:lnTo>
                <a:lnTo>
                  <a:pt x="660" y="18"/>
                </a:lnTo>
                <a:lnTo>
                  <a:pt x="616" y="12"/>
                </a:lnTo>
                <a:lnTo>
                  <a:pt x="570" y="6"/>
                </a:lnTo>
                <a:lnTo>
                  <a:pt x="524" y="2"/>
                </a:lnTo>
                <a:lnTo>
                  <a:pt x="476" y="0"/>
                </a:lnTo>
                <a:lnTo>
                  <a:pt x="428" y="0"/>
                </a:lnTo>
                <a:lnTo>
                  <a:pt x="378" y="0"/>
                </a:lnTo>
                <a:lnTo>
                  <a:pt x="328" y="2"/>
                </a:lnTo>
                <a:lnTo>
                  <a:pt x="276" y="6"/>
                </a:lnTo>
                <a:lnTo>
                  <a:pt x="222" y="12"/>
                </a:lnTo>
                <a:lnTo>
                  <a:pt x="168" y="18"/>
                </a:lnTo>
                <a:lnTo>
                  <a:pt x="114" y="26"/>
                </a:lnTo>
                <a:lnTo>
                  <a:pt x="58" y="36"/>
                </a:lnTo>
                <a:lnTo>
                  <a:pt x="0" y="48"/>
                </a:lnTo>
                <a:lnTo>
                  <a:pt x="0" y="48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108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6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1395369" y="2572410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1395369" y="2316819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1395369" y="3215357"/>
            <a:ext cx="6336000" cy="27238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9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67" name="그룹 66"/>
          <p:cNvGrpSpPr/>
          <p:nvPr userDrawn="1"/>
        </p:nvGrpSpPr>
        <p:grpSpPr>
          <a:xfrm>
            <a:off x="2538395" y="3832225"/>
            <a:ext cx="4078305" cy="930286"/>
            <a:chOff x="2538395" y="3832225"/>
            <a:chExt cx="4078305" cy="930286"/>
          </a:xfrm>
        </p:grpSpPr>
        <p:sp>
          <p:nvSpPr>
            <p:cNvPr id="45" name="Freeform 563"/>
            <p:cNvSpPr>
              <a:spLocks/>
            </p:cNvSpPr>
            <p:nvPr userDrawn="1"/>
          </p:nvSpPr>
          <p:spPr bwMode="auto">
            <a:xfrm>
              <a:off x="5956300" y="3832225"/>
              <a:ext cx="660400" cy="304800"/>
            </a:xfrm>
            <a:custGeom>
              <a:avLst/>
              <a:gdLst/>
              <a:ahLst/>
              <a:cxnLst>
                <a:cxn ang="0">
                  <a:pos x="416" y="162"/>
                </a:cxn>
                <a:cxn ang="0">
                  <a:pos x="416" y="162"/>
                </a:cxn>
                <a:cxn ang="0">
                  <a:pos x="242" y="90"/>
                </a:cxn>
                <a:cxn ang="0">
                  <a:pos x="114" y="38"/>
                </a:cxn>
                <a:cxn ang="0">
                  <a:pos x="34" y="8"/>
                </a:cxn>
                <a:cxn ang="0">
                  <a:pos x="12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192"/>
                </a:cxn>
                <a:cxn ang="0">
                  <a:pos x="2" y="192"/>
                </a:cxn>
                <a:cxn ang="0">
                  <a:pos x="96" y="180"/>
                </a:cxn>
                <a:cxn ang="0">
                  <a:pos x="196" y="170"/>
                </a:cxn>
                <a:cxn ang="0">
                  <a:pos x="302" y="164"/>
                </a:cxn>
                <a:cxn ang="0">
                  <a:pos x="416" y="162"/>
                </a:cxn>
                <a:cxn ang="0">
                  <a:pos x="416" y="162"/>
                </a:cxn>
              </a:cxnLst>
              <a:rect l="0" t="0" r="r" b="b"/>
              <a:pathLst>
                <a:path w="416" h="192">
                  <a:moveTo>
                    <a:pt x="416" y="162"/>
                  </a:moveTo>
                  <a:lnTo>
                    <a:pt x="416" y="162"/>
                  </a:lnTo>
                  <a:lnTo>
                    <a:pt x="242" y="90"/>
                  </a:lnTo>
                  <a:lnTo>
                    <a:pt x="114" y="38"/>
                  </a:lnTo>
                  <a:lnTo>
                    <a:pt x="34" y="8"/>
                  </a:lnTo>
                  <a:lnTo>
                    <a:pt x="1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192"/>
                  </a:lnTo>
                  <a:lnTo>
                    <a:pt x="2" y="192"/>
                  </a:lnTo>
                  <a:lnTo>
                    <a:pt x="96" y="180"/>
                  </a:lnTo>
                  <a:lnTo>
                    <a:pt x="196" y="170"/>
                  </a:lnTo>
                  <a:lnTo>
                    <a:pt x="302" y="164"/>
                  </a:lnTo>
                  <a:lnTo>
                    <a:pt x="416" y="162"/>
                  </a:lnTo>
                  <a:lnTo>
                    <a:pt x="416" y="16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564"/>
            <p:cNvSpPr>
              <a:spLocks/>
            </p:cNvSpPr>
            <p:nvPr userDrawn="1"/>
          </p:nvSpPr>
          <p:spPr bwMode="auto">
            <a:xfrm>
              <a:off x="2538395" y="4533911"/>
              <a:ext cx="771525" cy="228600"/>
            </a:xfrm>
            <a:custGeom>
              <a:avLst/>
              <a:gdLst/>
              <a:ahLst/>
              <a:cxnLst>
                <a:cxn ang="0">
                  <a:pos x="486" y="144"/>
                </a:cxn>
                <a:cxn ang="0">
                  <a:pos x="486" y="144"/>
                </a:cxn>
                <a:cxn ang="0">
                  <a:pos x="486" y="0"/>
                </a:cxn>
                <a:cxn ang="0">
                  <a:pos x="486" y="0"/>
                </a:cxn>
                <a:cxn ang="0">
                  <a:pos x="400" y="22"/>
                </a:cxn>
                <a:cxn ang="0">
                  <a:pos x="290" y="48"/>
                </a:cxn>
                <a:cxn ang="0">
                  <a:pos x="156" y="76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134" y="124"/>
                </a:cxn>
                <a:cxn ang="0">
                  <a:pos x="258" y="134"/>
                </a:cxn>
                <a:cxn ang="0">
                  <a:pos x="376" y="142"/>
                </a:cxn>
                <a:cxn ang="0">
                  <a:pos x="486" y="144"/>
                </a:cxn>
                <a:cxn ang="0">
                  <a:pos x="486" y="144"/>
                </a:cxn>
              </a:cxnLst>
              <a:rect l="0" t="0" r="r" b="b"/>
              <a:pathLst>
                <a:path w="486" h="144">
                  <a:moveTo>
                    <a:pt x="486" y="144"/>
                  </a:moveTo>
                  <a:lnTo>
                    <a:pt x="486" y="144"/>
                  </a:lnTo>
                  <a:lnTo>
                    <a:pt x="486" y="0"/>
                  </a:lnTo>
                  <a:lnTo>
                    <a:pt x="486" y="0"/>
                  </a:lnTo>
                  <a:lnTo>
                    <a:pt x="400" y="22"/>
                  </a:lnTo>
                  <a:lnTo>
                    <a:pt x="290" y="48"/>
                  </a:lnTo>
                  <a:lnTo>
                    <a:pt x="156" y="76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34" y="124"/>
                  </a:lnTo>
                  <a:lnTo>
                    <a:pt x="258" y="134"/>
                  </a:lnTo>
                  <a:lnTo>
                    <a:pt x="376" y="142"/>
                  </a:lnTo>
                  <a:lnTo>
                    <a:pt x="486" y="144"/>
                  </a:lnTo>
                  <a:lnTo>
                    <a:pt x="486" y="14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5145103" y="168909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9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6872319" y="168909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45" name="그룹 44"/>
          <p:cNvGrpSpPr/>
          <p:nvPr userDrawn="1"/>
        </p:nvGrpSpPr>
        <p:grpSpPr>
          <a:xfrm>
            <a:off x="2444750" y="6350"/>
            <a:ext cx="6699250" cy="6845300"/>
            <a:chOff x="1222375" y="6350"/>
            <a:chExt cx="6699250" cy="6845300"/>
          </a:xfrm>
          <a:solidFill>
            <a:schemeClr val="bg1">
              <a:alpha val="30000"/>
            </a:schemeClr>
          </a:solidFill>
        </p:grpSpPr>
        <p:sp>
          <p:nvSpPr>
            <p:cNvPr id="46" name="Rectangle 7"/>
            <p:cNvSpPr>
              <a:spLocks noChangeArrowheads="1"/>
            </p:cNvSpPr>
            <p:nvPr userDrawn="1"/>
          </p:nvSpPr>
          <p:spPr bwMode="auto">
            <a:xfrm>
              <a:off x="12223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Rectangle 8"/>
            <p:cNvSpPr>
              <a:spLocks noChangeArrowheads="1"/>
            </p:cNvSpPr>
            <p:nvPr userDrawn="1"/>
          </p:nvSpPr>
          <p:spPr bwMode="auto">
            <a:xfrm>
              <a:off x="14573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Rectangle 9"/>
            <p:cNvSpPr>
              <a:spLocks noChangeArrowheads="1"/>
            </p:cNvSpPr>
            <p:nvPr userDrawn="1"/>
          </p:nvSpPr>
          <p:spPr bwMode="auto">
            <a:xfrm>
              <a:off x="16922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Rectangle 10"/>
            <p:cNvSpPr>
              <a:spLocks noChangeArrowheads="1"/>
            </p:cNvSpPr>
            <p:nvPr userDrawn="1"/>
          </p:nvSpPr>
          <p:spPr bwMode="auto">
            <a:xfrm>
              <a:off x="19304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11"/>
            <p:cNvSpPr>
              <a:spLocks noChangeArrowheads="1"/>
            </p:cNvSpPr>
            <p:nvPr userDrawn="1"/>
          </p:nvSpPr>
          <p:spPr bwMode="auto">
            <a:xfrm>
              <a:off x="21653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Rectangle 12"/>
            <p:cNvSpPr>
              <a:spLocks noChangeArrowheads="1"/>
            </p:cNvSpPr>
            <p:nvPr userDrawn="1"/>
          </p:nvSpPr>
          <p:spPr bwMode="auto">
            <a:xfrm>
              <a:off x="2403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Rectangle 13"/>
            <p:cNvSpPr>
              <a:spLocks noChangeArrowheads="1"/>
            </p:cNvSpPr>
            <p:nvPr userDrawn="1"/>
          </p:nvSpPr>
          <p:spPr bwMode="auto">
            <a:xfrm>
              <a:off x="2403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Rectangle 14"/>
            <p:cNvSpPr>
              <a:spLocks noChangeArrowheads="1"/>
            </p:cNvSpPr>
            <p:nvPr userDrawn="1"/>
          </p:nvSpPr>
          <p:spPr bwMode="auto">
            <a:xfrm>
              <a:off x="26384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Rectangle 15"/>
            <p:cNvSpPr>
              <a:spLocks noChangeArrowheads="1"/>
            </p:cNvSpPr>
            <p:nvPr userDrawn="1"/>
          </p:nvSpPr>
          <p:spPr bwMode="auto">
            <a:xfrm>
              <a:off x="26384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Rectangle 16"/>
            <p:cNvSpPr>
              <a:spLocks noChangeArrowheads="1"/>
            </p:cNvSpPr>
            <p:nvPr userDrawn="1"/>
          </p:nvSpPr>
          <p:spPr bwMode="auto">
            <a:xfrm>
              <a:off x="28733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Rectangle 17"/>
            <p:cNvSpPr>
              <a:spLocks noChangeArrowheads="1"/>
            </p:cNvSpPr>
            <p:nvPr userDrawn="1"/>
          </p:nvSpPr>
          <p:spPr bwMode="auto">
            <a:xfrm>
              <a:off x="28733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Rectangle 18"/>
            <p:cNvSpPr>
              <a:spLocks noChangeArrowheads="1"/>
            </p:cNvSpPr>
            <p:nvPr userDrawn="1"/>
          </p:nvSpPr>
          <p:spPr bwMode="auto">
            <a:xfrm>
              <a:off x="3111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Rectangle 19"/>
            <p:cNvSpPr>
              <a:spLocks noChangeArrowheads="1"/>
            </p:cNvSpPr>
            <p:nvPr userDrawn="1"/>
          </p:nvSpPr>
          <p:spPr bwMode="auto">
            <a:xfrm>
              <a:off x="3111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20"/>
            <p:cNvSpPr>
              <a:spLocks noChangeArrowheads="1"/>
            </p:cNvSpPr>
            <p:nvPr userDrawn="1"/>
          </p:nvSpPr>
          <p:spPr bwMode="auto">
            <a:xfrm>
              <a:off x="33464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Rectangle 21"/>
            <p:cNvSpPr>
              <a:spLocks noChangeArrowheads="1"/>
            </p:cNvSpPr>
            <p:nvPr userDrawn="1"/>
          </p:nvSpPr>
          <p:spPr bwMode="auto">
            <a:xfrm>
              <a:off x="33464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Rectangle 22"/>
            <p:cNvSpPr>
              <a:spLocks noChangeArrowheads="1"/>
            </p:cNvSpPr>
            <p:nvPr userDrawn="1"/>
          </p:nvSpPr>
          <p:spPr bwMode="auto">
            <a:xfrm>
              <a:off x="3581400" y="6350"/>
              <a:ext cx="92075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Rectangle 23"/>
            <p:cNvSpPr>
              <a:spLocks noChangeArrowheads="1"/>
            </p:cNvSpPr>
            <p:nvPr userDrawn="1"/>
          </p:nvSpPr>
          <p:spPr bwMode="auto">
            <a:xfrm>
              <a:off x="3581400" y="6350"/>
              <a:ext cx="92075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Rectangle 24"/>
            <p:cNvSpPr>
              <a:spLocks noChangeArrowheads="1"/>
            </p:cNvSpPr>
            <p:nvPr userDrawn="1"/>
          </p:nvSpPr>
          <p:spPr bwMode="auto">
            <a:xfrm>
              <a:off x="38195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Rectangle 25"/>
            <p:cNvSpPr>
              <a:spLocks noChangeArrowheads="1"/>
            </p:cNvSpPr>
            <p:nvPr userDrawn="1"/>
          </p:nvSpPr>
          <p:spPr bwMode="auto">
            <a:xfrm>
              <a:off x="38195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26"/>
            <p:cNvSpPr>
              <a:spLocks noChangeArrowheads="1"/>
            </p:cNvSpPr>
            <p:nvPr userDrawn="1"/>
          </p:nvSpPr>
          <p:spPr bwMode="auto">
            <a:xfrm>
              <a:off x="4054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Rectangle 27"/>
            <p:cNvSpPr>
              <a:spLocks noChangeArrowheads="1"/>
            </p:cNvSpPr>
            <p:nvPr userDrawn="1"/>
          </p:nvSpPr>
          <p:spPr bwMode="auto">
            <a:xfrm>
              <a:off x="4054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Rectangle 28"/>
            <p:cNvSpPr>
              <a:spLocks noChangeArrowheads="1"/>
            </p:cNvSpPr>
            <p:nvPr userDrawn="1"/>
          </p:nvSpPr>
          <p:spPr bwMode="auto">
            <a:xfrm>
              <a:off x="4292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Rectangle 29"/>
            <p:cNvSpPr>
              <a:spLocks noChangeArrowheads="1"/>
            </p:cNvSpPr>
            <p:nvPr userDrawn="1"/>
          </p:nvSpPr>
          <p:spPr bwMode="auto">
            <a:xfrm>
              <a:off x="4292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Rectangle 30"/>
            <p:cNvSpPr>
              <a:spLocks noChangeArrowheads="1"/>
            </p:cNvSpPr>
            <p:nvPr userDrawn="1"/>
          </p:nvSpPr>
          <p:spPr bwMode="auto">
            <a:xfrm>
              <a:off x="45275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Rectangle 31"/>
            <p:cNvSpPr>
              <a:spLocks noChangeArrowheads="1"/>
            </p:cNvSpPr>
            <p:nvPr userDrawn="1"/>
          </p:nvSpPr>
          <p:spPr bwMode="auto">
            <a:xfrm>
              <a:off x="45275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Rectangle 32"/>
            <p:cNvSpPr>
              <a:spLocks noChangeArrowheads="1"/>
            </p:cNvSpPr>
            <p:nvPr userDrawn="1"/>
          </p:nvSpPr>
          <p:spPr bwMode="auto">
            <a:xfrm>
              <a:off x="4762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Rectangle 33"/>
            <p:cNvSpPr>
              <a:spLocks noChangeArrowheads="1"/>
            </p:cNvSpPr>
            <p:nvPr userDrawn="1"/>
          </p:nvSpPr>
          <p:spPr bwMode="auto">
            <a:xfrm>
              <a:off x="4762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34"/>
            <p:cNvSpPr>
              <a:spLocks noChangeArrowheads="1"/>
            </p:cNvSpPr>
            <p:nvPr userDrawn="1"/>
          </p:nvSpPr>
          <p:spPr bwMode="auto">
            <a:xfrm>
              <a:off x="5000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Rectangle 35"/>
            <p:cNvSpPr>
              <a:spLocks noChangeArrowheads="1"/>
            </p:cNvSpPr>
            <p:nvPr userDrawn="1"/>
          </p:nvSpPr>
          <p:spPr bwMode="auto">
            <a:xfrm>
              <a:off x="5000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Rectangle 36"/>
            <p:cNvSpPr>
              <a:spLocks noChangeArrowheads="1"/>
            </p:cNvSpPr>
            <p:nvPr userDrawn="1"/>
          </p:nvSpPr>
          <p:spPr bwMode="auto">
            <a:xfrm>
              <a:off x="52355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Rectangle 37"/>
            <p:cNvSpPr>
              <a:spLocks noChangeArrowheads="1"/>
            </p:cNvSpPr>
            <p:nvPr userDrawn="1"/>
          </p:nvSpPr>
          <p:spPr bwMode="auto">
            <a:xfrm>
              <a:off x="52355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Rectangle 38"/>
            <p:cNvSpPr>
              <a:spLocks noChangeArrowheads="1"/>
            </p:cNvSpPr>
            <p:nvPr userDrawn="1"/>
          </p:nvSpPr>
          <p:spPr bwMode="auto">
            <a:xfrm>
              <a:off x="54737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Rectangle 39"/>
            <p:cNvSpPr>
              <a:spLocks noChangeArrowheads="1"/>
            </p:cNvSpPr>
            <p:nvPr userDrawn="1"/>
          </p:nvSpPr>
          <p:spPr bwMode="auto">
            <a:xfrm>
              <a:off x="54737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Rectangle 40"/>
            <p:cNvSpPr>
              <a:spLocks noChangeArrowheads="1"/>
            </p:cNvSpPr>
            <p:nvPr userDrawn="1"/>
          </p:nvSpPr>
          <p:spPr bwMode="auto">
            <a:xfrm>
              <a:off x="57086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Rectangle 41"/>
            <p:cNvSpPr>
              <a:spLocks noChangeArrowheads="1"/>
            </p:cNvSpPr>
            <p:nvPr userDrawn="1"/>
          </p:nvSpPr>
          <p:spPr bwMode="auto">
            <a:xfrm>
              <a:off x="57086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Rectangle 42"/>
            <p:cNvSpPr>
              <a:spLocks noChangeArrowheads="1"/>
            </p:cNvSpPr>
            <p:nvPr userDrawn="1"/>
          </p:nvSpPr>
          <p:spPr bwMode="auto">
            <a:xfrm>
              <a:off x="5943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Rectangle 43"/>
            <p:cNvSpPr>
              <a:spLocks noChangeArrowheads="1"/>
            </p:cNvSpPr>
            <p:nvPr userDrawn="1"/>
          </p:nvSpPr>
          <p:spPr bwMode="auto">
            <a:xfrm>
              <a:off x="5943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Rectangle 44"/>
            <p:cNvSpPr>
              <a:spLocks noChangeArrowheads="1"/>
            </p:cNvSpPr>
            <p:nvPr userDrawn="1"/>
          </p:nvSpPr>
          <p:spPr bwMode="auto">
            <a:xfrm>
              <a:off x="61817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Rectangle 45"/>
            <p:cNvSpPr>
              <a:spLocks noChangeArrowheads="1"/>
            </p:cNvSpPr>
            <p:nvPr userDrawn="1"/>
          </p:nvSpPr>
          <p:spPr bwMode="auto">
            <a:xfrm>
              <a:off x="61817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Rectangle 46"/>
            <p:cNvSpPr>
              <a:spLocks noChangeArrowheads="1"/>
            </p:cNvSpPr>
            <p:nvPr userDrawn="1"/>
          </p:nvSpPr>
          <p:spPr bwMode="auto">
            <a:xfrm>
              <a:off x="64166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Rectangle 47"/>
            <p:cNvSpPr>
              <a:spLocks noChangeArrowheads="1"/>
            </p:cNvSpPr>
            <p:nvPr userDrawn="1"/>
          </p:nvSpPr>
          <p:spPr bwMode="auto">
            <a:xfrm>
              <a:off x="64166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Rectangle 48"/>
            <p:cNvSpPr>
              <a:spLocks noChangeArrowheads="1"/>
            </p:cNvSpPr>
            <p:nvPr userDrawn="1"/>
          </p:nvSpPr>
          <p:spPr bwMode="auto">
            <a:xfrm>
              <a:off x="6651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Rectangle 49"/>
            <p:cNvSpPr>
              <a:spLocks noChangeArrowheads="1"/>
            </p:cNvSpPr>
            <p:nvPr userDrawn="1"/>
          </p:nvSpPr>
          <p:spPr bwMode="auto">
            <a:xfrm>
              <a:off x="6651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50"/>
            <p:cNvSpPr>
              <a:spLocks noChangeArrowheads="1"/>
            </p:cNvSpPr>
            <p:nvPr userDrawn="1"/>
          </p:nvSpPr>
          <p:spPr bwMode="auto">
            <a:xfrm>
              <a:off x="68897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Rectangle 51"/>
            <p:cNvSpPr>
              <a:spLocks noChangeArrowheads="1"/>
            </p:cNvSpPr>
            <p:nvPr userDrawn="1"/>
          </p:nvSpPr>
          <p:spPr bwMode="auto">
            <a:xfrm>
              <a:off x="71247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Rectangle 52"/>
            <p:cNvSpPr>
              <a:spLocks noChangeArrowheads="1"/>
            </p:cNvSpPr>
            <p:nvPr userDrawn="1"/>
          </p:nvSpPr>
          <p:spPr bwMode="auto">
            <a:xfrm>
              <a:off x="73628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Rectangle 53"/>
            <p:cNvSpPr>
              <a:spLocks noChangeArrowheads="1"/>
            </p:cNvSpPr>
            <p:nvPr userDrawn="1"/>
          </p:nvSpPr>
          <p:spPr bwMode="auto">
            <a:xfrm>
              <a:off x="75977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Rectangle 54"/>
            <p:cNvSpPr>
              <a:spLocks noChangeArrowheads="1"/>
            </p:cNvSpPr>
            <p:nvPr userDrawn="1"/>
          </p:nvSpPr>
          <p:spPr bwMode="auto">
            <a:xfrm>
              <a:off x="78327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8" name="직사각형 17"/>
          <p:cNvSpPr/>
          <p:nvPr userDrawn="1"/>
        </p:nvSpPr>
        <p:spPr>
          <a:xfrm>
            <a:off x="0" y="0"/>
            <a:ext cx="381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" name="그림 2" descr="목차접시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80986"/>
            <a:ext cx="3911111" cy="5612699"/>
          </a:xfrm>
          <a:prstGeom prst="rect">
            <a:avLst/>
          </a:prstGeom>
          <a:ln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9" name="그림 18" descr="잎파리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358856" y="3282948"/>
            <a:ext cx="1899322" cy="1622092"/>
          </a:xfrm>
          <a:prstGeom prst="rect">
            <a:avLst/>
          </a:prstGeom>
        </p:spPr>
      </p:pic>
      <p:pic>
        <p:nvPicPr>
          <p:cNvPr id="20" name="그림 19" descr="젓가락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2527272" y="1566836"/>
            <a:ext cx="985851" cy="4753213"/>
          </a:xfrm>
          <a:prstGeom prst="rect">
            <a:avLst/>
          </a:prstGeom>
          <a:ln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17" name="그룹 16"/>
          <p:cNvGrpSpPr/>
          <p:nvPr userDrawn="1"/>
        </p:nvGrpSpPr>
        <p:grpSpPr>
          <a:xfrm>
            <a:off x="0" y="3929066"/>
            <a:ext cx="5073650" cy="1685925"/>
            <a:chOff x="4243388" y="3700463"/>
            <a:chExt cx="5073650" cy="1685925"/>
          </a:xfrm>
        </p:grpSpPr>
        <p:sp>
          <p:nvSpPr>
            <p:cNvPr id="2058" name="Freeform 10"/>
            <p:cNvSpPr>
              <a:spLocks/>
            </p:cNvSpPr>
            <p:nvPr userDrawn="1"/>
          </p:nvSpPr>
          <p:spPr bwMode="auto">
            <a:xfrm>
              <a:off x="4243388" y="3700463"/>
              <a:ext cx="5073650" cy="1685925"/>
            </a:xfrm>
            <a:custGeom>
              <a:avLst/>
              <a:gdLst/>
              <a:ahLst/>
              <a:cxnLst>
                <a:cxn ang="0">
                  <a:pos x="2888" y="240"/>
                </a:cxn>
                <a:cxn ang="0">
                  <a:pos x="2986" y="198"/>
                </a:cxn>
                <a:cxn ang="0">
                  <a:pos x="3196" y="124"/>
                </a:cxn>
                <a:cxn ang="0">
                  <a:pos x="3036" y="68"/>
                </a:cxn>
                <a:cxn ang="0">
                  <a:pos x="2934" y="38"/>
                </a:cxn>
                <a:cxn ang="0">
                  <a:pos x="2828" y="16"/>
                </a:cxn>
                <a:cxn ang="0">
                  <a:pos x="2712" y="4"/>
                </a:cxn>
                <a:cxn ang="0">
                  <a:pos x="2592" y="0"/>
                </a:cxn>
                <a:cxn ang="0">
                  <a:pos x="2544" y="0"/>
                </a:cxn>
                <a:cxn ang="0">
                  <a:pos x="2396" y="10"/>
                </a:cxn>
                <a:cxn ang="0">
                  <a:pos x="2338" y="200"/>
                </a:cxn>
                <a:cxn ang="0">
                  <a:pos x="2338" y="200"/>
                </a:cxn>
                <a:cxn ang="0">
                  <a:pos x="2132" y="218"/>
                </a:cxn>
                <a:cxn ang="0">
                  <a:pos x="1954" y="246"/>
                </a:cxn>
                <a:cxn ang="0">
                  <a:pos x="1792" y="282"/>
                </a:cxn>
                <a:cxn ang="0">
                  <a:pos x="1638" y="326"/>
                </a:cxn>
                <a:cxn ang="0">
                  <a:pos x="1462" y="382"/>
                </a:cxn>
                <a:cxn ang="0">
                  <a:pos x="1274" y="434"/>
                </a:cxn>
                <a:cxn ang="0">
                  <a:pos x="1174" y="456"/>
                </a:cxn>
                <a:cxn ang="0">
                  <a:pos x="1066" y="472"/>
                </a:cxn>
                <a:cxn ang="0">
                  <a:pos x="948" y="482"/>
                </a:cxn>
                <a:cxn ang="0">
                  <a:pos x="820" y="486"/>
                </a:cxn>
                <a:cxn ang="0">
                  <a:pos x="648" y="484"/>
                </a:cxn>
                <a:cxn ang="0">
                  <a:pos x="434" y="478"/>
                </a:cxn>
                <a:cxn ang="0">
                  <a:pos x="212" y="462"/>
                </a:cxn>
                <a:cxn ang="0">
                  <a:pos x="58" y="444"/>
                </a:cxn>
                <a:cxn ang="0">
                  <a:pos x="0" y="436"/>
                </a:cxn>
                <a:cxn ang="0">
                  <a:pos x="0" y="998"/>
                </a:cxn>
                <a:cxn ang="0">
                  <a:pos x="206" y="1026"/>
                </a:cxn>
                <a:cxn ang="0">
                  <a:pos x="430" y="1046"/>
                </a:cxn>
                <a:cxn ang="0">
                  <a:pos x="644" y="1058"/>
                </a:cxn>
                <a:cxn ang="0">
                  <a:pos x="820" y="1062"/>
                </a:cxn>
                <a:cxn ang="0">
                  <a:pos x="888" y="1062"/>
                </a:cxn>
                <a:cxn ang="0">
                  <a:pos x="1014" y="1054"/>
                </a:cxn>
                <a:cxn ang="0">
                  <a:pos x="1132" y="1042"/>
                </a:cxn>
                <a:cxn ang="0">
                  <a:pos x="1240" y="1024"/>
                </a:cxn>
                <a:cxn ang="0">
                  <a:pos x="1390" y="990"/>
                </a:cxn>
                <a:cxn ang="0">
                  <a:pos x="1572" y="936"/>
                </a:cxn>
                <a:cxn ang="0">
                  <a:pos x="1658" y="908"/>
                </a:cxn>
                <a:cxn ang="0">
                  <a:pos x="1834" y="852"/>
                </a:cxn>
                <a:cxn ang="0">
                  <a:pos x="2018" y="804"/>
                </a:cxn>
                <a:cxn ang="0">
                  <a:pos x="2118" y="784"/>
                </a:cxn>
                <a:cxn ang="0">
                  <a:pos x="2226" y="770"/>
                </a:cxn>
                <a:cxn ang="0">
                  <a:pos x="2344" y="760"/>
                </a:cxn>
                <a:cxn ang="0">
                  <a:pos x="2474" y="758"/>
                </a:cxn>
                <a:cxn ang="0">
                  <a:pos x="2550" y="758"/>
                </a:cxn>
                <a:cxn ang="0">
                  <a:pos x="2690" y="766"/>
                </a:cxn>
                <a:cxn ang="0">
                  <a:pos x="2706" y="476"/>
                </a:cxn>
                <a:cxn ang="0">
                  <a:pos x="2762" y="474"/>
                </a:cxn>
                <a:cxn ang="0">
                  <a:pos x="2810" y="474"/>
                </a:cxn>
                <a:cxn ang="0">
                  <a:pos x="2912" y="486"/>
                </a:cxn>
                <a:cxn ang="0">
                  <a:pos x="3080" y="520"/>
                </a:cxn>
                <a:cxn ang="0">
                  <a:pos x="3034" y="414"/>
                </a:cxn>
                <a:cxn ang="0">
                  <a:pos x="3010" y="368"/>
                </a:cxn>
                <a:cxn ang="0">
                  <a:pos x="2978" y="326"/>
                </a:cxn>
                <a:cxn ang="0">
                  <a:pos x="2938" y="282"/>
                </a:cxn>
                <a:cxn ang="0">
                  <a:pos x="2888" y="240"/>
                </a:cxn>
              </a:cxnLst>
              <a:rect l="0" t="0" r="r" b="b"/>
              <a:pathLst>
                <a:path w="3196" h="1062">
                  <a:moveTo>
                    <a:pt x="2888" y="240"/>
                  </a:moveTo>
                  <a:lnTo>
                    <a:pt x="2888" y="240"/>
                  </a:lnTo>
                  <a:lnTo>
                    <a:pt x="2946" y="214"/>
                  </a:lnTo>
                  <a:lnTo>
                    <a:pt x="2986" y="198"/>
                  </a:lnTo>
                  <a:lnTo>
                    <a:pt x="3036" y="182"/>
                  </a:lnTo>
                  <a:lnTo>
                    <a:pt x="3196" y="124"/>
                  </a:lnTo>
                  <a:lnTo>
                    <a:pt x="3036" y="68"/>
                  </a:lnTo>
                  <a:lnTo>
                    <a:pt x="3036" y="68"/>
                  </a:lnTo>
                  <a:lnTo>
                    <a:pt x="2986" y="52"/>
                  </a:lnTo>
                  <a:lnTo>
                    <a:pt x="2934" y="38"/>
                  </a:lnTo>
                  <a:lnTo>
                    <a:pt x="2882" y="26"/>
                  </a:lnTo>
                  <a:lnTo>
                    <a:pt x="2828" y="16"/>
                  </a:lnTo>
                  <a:lnTo>
                    <a:pt x="2770" y="8"/>
                  </a:lnTo>
                  <a:lnTo>
                    <a:pt x="2712" y="4"/>
                  </a:lnTo>
                  <a:lnTo>
                    <a:pt x="2654" y="0"/>
                  </a:lnTo>
                  <a:lnTo>
                    <a:pt x="2592" y="0"/>
                  </a:lnTo>
                  <a:lnTo>
                    <a:pt x="2592" y="0"/>
                  </a:lnTo>
                  <a:lnTo>
                    <a:pt x="2544" y="0"/>
                  </a:lnTo>
                  <a:lnTo>
                    <a:pt x="2496" y="2"/>
                  </a:lnTo>
                  <a:lnTo>
                    <a:pt x="2396" y="10"/>
                  </a:lnTo>
                  <a:lnTo>
                    <a:pt x="2396" y="200"/>
                  </a:lnTo>
                  <a:lnTo>
                    <a:pt x="2338" y="200"/>
                  </a:lnTo>
                  <a:lnTo>
                    <a:pt x="2338" y="200"/>
                  </a:lnTo>
                  <a:lnTo>
                    <a:pt x="2338" y="200"/>
                  </a:lnTo>
                  <a:lnTo>
                    <a:pt x="2232" y="208"/>
                  </a:lnTo>
                  <a:lnTo>
                    <a:pt x="2132" y="218"/>
                  </a:lnTo>
                  <a:lnTo>
                    <a:pt x="2040" y="232"/>
                  </a:lnTo>
                  <a:lnTo>
                    <a:pt x="1954" y="246"/>
                  </a:lnTo>
                  <a:lnTo>
                    <a:pt x="1872" y="262"/>
                  </a:lnTo>
                  <a:lnTo>
                    <a:pt x="1792" y="282"/>
                  </a:lnTo>
                  <a:lnTo>
                    <a:pt x="1714" y="302"/>
                  </a:lnTo>
                  <a:lnTo>
                    <a:pt x="1638" y="326"/>
                  </a:lnTo>
                  <a:lnTo>
                    <a:pt x="1638" y="326"/>
                  </a:lnTo>
                  <a:lnTo>
                    <a:pt x="1462" y="382"/>
                  </a:lnTo>
                  <a:lnTo>
                    <a:pt x="1370" y="410"/>
                  </a:lnTo>
                  <a:lnTo>
                    <a:pt x="1274" y="434"/>
                  </a:lnTo>
                  <a:lnTo>
                    <a:pt x="1224" y="446"/>
                  </a:lnTo>
                  <a:lnTo>
                    <a:pt x="1174" y="456"/>
                  </a:lnTo>
                  <a:lnTo>
                    <a:pt x="1120" y="464"/>
                  </a:lnTo>
                  <a:lnTo>
                    <a:pt x="1066" y="472"/>
                  </a:lnTo>
                  <a:lnTo>
                    <a:pt x="1008" y="478"/>
                  </a:lnTo>
                  <a:lnTo>
                    <a:pt x="948" y="482"/>
                  </a:lnTo>
                  <a:lnTo>
                    <a:pt x="886" y="484"/>
                  </a:lnTo>
                  <a:lnTo>
                    <a:pt x="820" y="486"/>
                  </a:lnTo>
                  <a:lnTo>
                    <a:pt x="820" y="486"/>
                  </a:lnTo>
                  <a:lnTo>
                    <a:pt x="648" y="484"/>
                  </a:lnTo>
                  <a:lnTo>
                    <a:pt x="544" y="482"/>
                  </a:lnTo>
                  <a:lnTo>
                    <a:pt x="434" y="478"/>
                  </a:lnTo>
                  <a:lnTo>
                    <a:pt x="322" y="472"/>
                  </a:lnTo>
                  <a:lnTo>
                    <a:pt x="212" y="462"/>
                  </a:lnTo>
                  <a:lnTo>
                    <a:pt x="106" y="452"/>
                  </a:lnTo>
                  <a:lnTo>
                    <a:pt x="58" y="444"/>
                  </a:lnTo>
                  <a:lnTo>
                    <a:pt x="10" y="438"/>
                  </a:lnTo>
                  <a:lnTo>
                    <a:pt x="0" y="436"/>
                  </a:lnTo>
                  <a:lnTo>
                    <a:pt x="0" y="998"/>
                  </a:lnTo>
                  <a:lnTo>
                    <a:pt x="0" y="998"/>
                  </a:lnTo>
                  <a:lnTo>
                    <a:pt x="98" y="1012"/>
                  </a:lnTo>
                  <a:lnTo>
                    <a:pt x="206" y="1026"/>
                  </a:lnTo>
                  <a:lnTo>
                    <a:pt x="316" y="1038"/>
                  </a:lnTo>
                  <a:lnTo>
                    <a:pt x="430" y="1046"/>
                  </a:lnTo>
                  <a:lnTo>
                    <a:pt x="540" y="1054"/>
                  </a:lnTo>
                  <a:lnTo>
                    <a:pt x="644" y="1058"/>
                  </a:lnTo>
                  <a:lnTo>
                    <a:pt x="738" y="1062"/>
                  </a:lnTo>
                  <a:lnTo>
                    <a:pt x="820" y="1062"/>
                  </a:lnTo>
                  <a:lnTo>
                    <a:pt x="820" y="1062"/>
                  </a:lnTo>
                  <a:lnTo>
                    <a:pt x="888" y="1062"/>
                  </a:lnTo>
                  <a:lnTo>
                    <a:pt x="952" y="1058"/>
                  </a:lnTo>
                  <a:lnTo>
                    <a:pt x="1014" y="1054"/>
                  </a:lnTo>
                  <a:lnTo>
                    <a:pt x="1074" y="1048"/>
                  </a:lnTo>
                  <a:lnTo>
                    <a:pt x="1132" y="1042"/>
                  </a:lnTo>
                  <a:lnTo>
                    <a:pt x="1188" y="1034"/>
                  </a:lnTo>
                  <a:lnTo>
                    <a:pt x="1240" y="1024"/>
                  </a:lnTo>
                  <a:lnTo>
                    <a:pt x="1292" y="1014"/>
                  </a:lnTo>
                  <a:lnTo>
                    <a:pt x="1390" y="990"/>
                  </a:lnTo>
                  <a:lnTo>
                    <a:pt x="1482" y="964"/>
                  </a:lnTo>
                  <a:lnTo>
                    <a:pt x="1572" y="936"/>
                  </a:lnTo>
                  <a:lnTo>
                    <a:pt x="1658" y="908"/>
                  </a:lnTo>
                  <a:lnTo>
                    <a:pt x="1658" y="908"/>
                  </a:lnTo>
                  <a:lnTo>
                    <a:pt x="1746" y="880"/>
                  </a:lnTo>
                  <a:lnTo>
                    <a:pt x="1834" y="852"/>
                  </a:lnTo>
                  <a:lnTo>
                    <a:pt x="1924" y="826"/>
                  </a:lnTo>
                  <a:lnTo>
                    <a:pt x="2018" y="804"/>
                  </a:lnTo>
                  <a:lnTo>
                    <a:pt x="2068" y="794"/>
                  </a:lnTo>
                  <a:lnTo>
                    <a:pt x="2118" y="784"/>
                  </a:lnTo>
                  <a:lnTo>
                    <a:pt x="2172" y="776"/>
                  </a:lnTo>
                  <a:lnTo>
                    <a:pt x="2226" y="770"/>
                  </a:lnTo>
                  <a:lnTo>
                    <a:pt x="2284" y="764"/>
                  </a:lnTo>
                  <a:lnTo>
                    <a:pt x="2344" y="760"/>
                  </a:lnTo>
                  <a:lnTo>
                    <a:pt x="2408" y="758"/>
                  </a:lnTo>
                  <a:lnTo>
                    <a:pt x="2474" y="758"/>
                  </a:lnTo>
                  <a:lnTo>
                    <a:pt x="2474" y="758"/>
                  </a:lnTo>
                  <a:lnTo>
                    <a:pt x="2550" y="758"/>
                  </a:lnTo>
                  <a:lnTo>
                    <a:pt x="2630" y="762"/>
                  </a:lnTo>
                  <a:lnTo>
                    <a:pt x="2690" y="766"/>
                  </a:lnTo>
                  <a:lnTo>
                    <a:pt x="2706" y="476"/>
                  </a:lnTo>
                  <a:lnTo>
                    <a:pt x="2706" y="476"/>
                  </a:lnTo>
                  <a:lnTo>
                    <a:pt x="2734" y="474"/>
                  </a:lnTo>
                  <a:lnTo>
                    <a:pt x="2762" y="474"/>
                  </a:lnTo>
                  <a:lnTo>
                    <a:pt x="2762" y="474"/>
                  </a:lnTo>
                  <a:lnTo>
                    <a:pt x="2810" y="474"/>
                  </a:lnTo>
                  <a:lnTo>
                    <a:pt x="2860" y="478"/>
                  </a:lnTo>
                  <a:lnTo>
                    <a:pt x="2912" y="486"/>
                  </a:lnTo>
                  <a:lnTo>
                    <a:pt x="2968" y="496"/>
                  </a:lnTo>
                  <a:lnTo>
                    <a:pt x="3080" y="520"/>
                  </a:lnTo>
                  <a:lnTo>
                    <a:pt x="3034" y="414"/>
                  </a:lnTo>
                  <a:lnTo>
                    <a:pt x="3034" y="414"/>
                  </a:lnTo>
                  <a:lnTo>
                    <a:pt x="3024" y="390"/>
                  </a:lnTo>
                  <a:lnTo>
                    <a:pt x="3010" y="368"/>
                  </a:lnTo>
                  <a:lnTo>
                    <a:pt x="2996" y="346"/>
                  </a:lnTo>
                  <a:lnTo>
                    <a:pt x="2978" y="326"/>
                  </a:lnTo>
                  <a:lnTo>
                    <a:pt x="2958" y="304"/>
                  </a:lnTo>
                  <a:lnTo>
                    <a:pt x="2938" y="282"/>
                  </a:lnTo>
                  <a:lnTo>
                    <a:pt x="2914" y="262"/>
                  </a:lnTo>
                  <a:lnTo>
                    <a:pt x="2888" y="240"/>
                  </a:lnTo>
                  <a:lnTo>
                    <a:pt x="2888" y="24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9" name="Freeform 11"/>
            <p:cNvSpPr>
              <a:spLocks/>
            </p:cNvSpPr>
            <p:nvPr userDrawn="1"/>
          </p:nvSpPr>
          <p:spPr bwMode="auto">
            <a:xfrm>
              <a:off x="4243388" y="4097338"/>
              <a:ext cx="4216400" cy="1219200"/>
            </a:xfrm>
            <a:custGeom>
              <a:avLst/>
              <a:gdLst/>
              <a:ahLst/>
              <a:cxnLst>
                <a:cxn ang="0">
                  <a:pos x="2656" y="4"/>
                </a:cxn>
                <a:cxn ang="0">
                  <a:pos x="2558" y="0"/>
                </a:cxn>
                <a:cxn ang="0">
                  <a:pos x="2376" y="2"/>
                </a:cxn>
                <a:cxn ang="0">
                  <a:pos x="2212" y="18"/>
                </a:cxn>
                <a:cxn ang="0">
                  <a:pos x="2062" y="42"/>
                </a:cxn>
                <a:cxn ang="0">
                  <a:pos x="1924" y="74"/>
                </a:cxn>
                <a:cxn ang="0">
                  <a:pos x="1728" y="132"/>
                </a:cxn>
                <a:cxn ang="0">
                  <a:pos x="1472" y="212"/>
                </a:cxn>
                <a:cxn ang="0">
                  <a:pos x="1338" y="250"/>
                </a:cxn>
                <a:cxn ang="0">
                  <a:pos x="1198" y="282"/>
                </a:cxn>
                <a:cxn ang="0">
                  <a:pos x="1046" y="306"/>
                </a:cxn>
                <a:cxn ang="0">
                  <a:pos x="880" y="320"/>
                </a:cxn>
                <a:cxn ang="0">
                  <a:pos x="694" y="324"/>
                </a:cxn>
                <a:cxn ang="0">
                  <a:pos x="488" y="312"/>
                </a:cxn>
                <a:cxn ang="0">
                  <a:pos x="258" y="286"/>
                </a:cxn>
                <a:cxn ang="0">
                  <a:pos x="0" y="238"/>
                </a:cxn>
                <a:cxn ang="0">
                  <a:pos x="0" y="678"/>
                </a:cxn>
                <a:cxn ang="0">
                  <a:pos x="270" y="726"/>
                </a:cxn>
                <a:cxn ang="0">
                  <a:pos x="508" y="754"/>
                </a:cxn>
                <a:cxn ang="0">
                  <a:pos x="718" y="768"/>
                </a:cxn>
                <a:cxn ang="0">
                  <a:pos x="906" y="764"/>
                </a:cxn>
                <a:cxn ang="0">
                  <a:pos x="1072" y="750"/>
                </a:cxn>
                <a:cxn ang="0">
                  <a:pos x="1222" y="726"/>
                </a:cxn>
                <a:cxn ang="0">
                  <a:pos x="1358" y="694"/>
                </a:cxn>
                <a:cxn ang="0">
                  <a:pos x="1486" y="656"/>
                </a:cxn>
                <a:cxn ang="0">
                  <a:pos x="1730" y="576"/>
                </a:cxn>
                <a:cxn ang="0">
                  <a:pos x="1916" y="518"/>
                </a:cxn>
                <a:cxn ang="0">
                  <a:pos x="2050" y="484"/>
                </a:cxn>
                <a:cxn ang="0">
                  <a:pos x="2196" y="460"/>
                </a:cxn>
                <a:cxn ang="0">
                  <a:pos x="2356" y="444"/>
                </a:cxn>
                <a:cxn ang="0">
                  <a:pos x="2534" y="442"/>
                </a:cxn>
                <a:cxn ang="0">
                  <a:pos x="2632" y="444"/>
                </a:cxn>
              </a:cxnLst>
              <a:rect l="0" t="0" r="r" b="b"/>
              <a:pathLst>
                <a:path w="2656" h="768">
                  <a:moveTo>
                    <a:pt x="2632" y="444"/>
                  </a:moveTo>
                  <a:lnTo>
                    <a:pt x="2656" y="4"/>
                  </a:lnTo>
                  <a:lnTo>
                    <a:pt x="2656" y="4"/>
                  </a:lnTo>
                  <a:lnTo>
                    <a:pt x="2558" y="0"/>
                  </a:lnTo>
                  <a:lnTo>
                    <a:pt x="2466" y="0"/>
                  </a:lnTo>
                  <a:lnTo>
                    <a:pt x="2376" y="2"/>
                  </a:lnTo>
                  <a:lnTo>
                    <a:pt x="2292" y="8"/>
                  </a:lnTo>
                  <a:lnTo>
                    <a:pt x="2212" y="18"/>
                  </a:lnTo>
                  <a:lnTo>
                    <a:pt x="2136" y="28"/>
                  </a:lnTo>
                  <a:lnTo>
                    <a:pt x="2062" y="42"/>
                  </a:lnTo>
                  <a:lnTo>
                    <a:pt x="1992" y="58"/>
                  </a:lnTo>
                  <a:lnTo>
                    <a:pt x="1924" y="74"/>
                  </a:lnTo>
                  <a:lnTo>
                    <a:pt x="1856" y="92"/>
                  </a:lnTo>
                  <a:lnTo>
                    <a:pt x="1728" y="132"/>
                  </a:lnTo>
                  <a:lnTo>
                    <a:pt x="1600" y="172"/>
                  </a:lnTo>
                  <a:lnTo>
                    <a:pt x="1472" y="212"/>
                  </a:lnTo>
                  <a:lnTo>
                    <a:pt x="1406" y="230"/>
                  </a:lnTo>
                  <a:lnTo>
                    <a:pt x="1338" y="250"/>
                  </a:lnTo>
                  <a:lnTo>
                    <a:pt x="1270" y="266"/>
                  </a:lnTo>
                  <a:lnTo>
                    <a:pt x="1198" y="282"/>
                  </a:lnTo>
                  <a:lnTo>
                    <a:pt x="1124" y="294"/>
                  </a:lnTo>
                  <a:lnTo>
                    <a:pt x="1046" y="306"/>
                  </a:lnTo>
                  <a:lnTo>
                    <a:pt x="964" y="314"/>
                  </a:lnTo>
                  <a:lnTo>
                    <a:pt x="880" y="320"/>
                  </a:lnTo>
                  <a:lnTo>
                    <a:pt x="790" y="324"/>
                  </a:lnTo>
                  <a:lnTo>
                    <a:pt x="694" y="324"/>
                  </a:lnTo>
                  <a:lnTo>
                    <a:pt x="594" y="320"/>
                  </a:lnTo>
                  <a:lnTo>
                    <a:pt x="488" y="312"/>
                  </a:lnTo>
                  <a:lnTo>
                    <a:pt x="378" y="302"/>
                  </a:lnTo>
                  <a:lnTo>
                    <a:pt x="258" y="286"/>
                  </a:lnTo>
                  <a:lnTo>
                    <a:pt x="132" y="264"/>
                  </a:lnTo>
                  <a:lnTo>
                    <a:pt x="0" y="238"/>
                  </a:lnTo>
                  <a:lnTo>
                    <a:pt x="0" y="678"/>
                  </a:lnTo>
                  <a:lnTo>
                    <a:pt x="0" y="678"/>
                  </a:lnTo>
                  <a:lnTo>
                    <a:pt x="138" y="704"/>
                  </a:lnTo>
                  <a:lnTo>
                    <a:pt x="270" y="726"/>
                  </a:lnTo>
                  <a:lnTo>
                    <a:pt x="392" y="742"/>
                  </a:lnTo>
                  <a:lnTo>
                    <a:pt x="508" y="754"/>
                  </a:lnTo>
                  <a:lnTo>
                    <a:pt x="616" y="762"/>
                  </a:lnTo>
                  <a:lnTo>
                    <a:pt x="718" y="768"/>
                  </a:lnTo>
                  <a:lnTo>
                    <a:pt x="814" y="768"/>
                  </a:lnTo>
                  <a:lnTo>
                    <a:pt x="906" y="764"/>
                  </a:lnTo>
                  <a:lnTo>
                    <a:pt x="990" y="758"/>
                  </a:lnTo>
                  <a:lnTo>
                    <a:pt x="1072" y="750"/>
                  </a:lnTo>
                  <a:lnTo>
                    <a:pt x="1148" y="740"/>
                  </a:lnTo>
                  <a:lnTo>
                    <a:pt x="1222" y="726"/>
                  </a:lnTo>
                  <a:lnTo>
                    <a:pt x="1292" y="710"/>
                  </a:lnTo>
                  <a:lnTo>
                    <a:pt x="1358" y="694"/>
                  </a:lnTo>
                  <a:lnTo>
                    <a:pt x="1424" y="676"/>
                  </a:lnTo>
                  <a:lnTo>
                    <a:pt x="1486" y="656"/>
                  </a:lnTo>
                  <a:lnTo>
                    <a:pt x="1608" y="616"/>
                  </a:lnTo>
                  <a:lnTo>
                    <a:pt x="1730" y="576"/>
                  </a:lnTo>
                  <a:lnTo>
                    <a:pt x="1852" y="536"/>
                  </a:lnTo>
                  <a:lnTo>
                    <a:pt x="1916" y="518"/>
                  </a:lnTo>
                  <a:lnTo>
                    <a:pt x="1982" y="500"/>
                  </a:lnTo>
                  <a:lnTo>
                    <a:pt x="2050" y="484"/>
                  </a:lnTo>
                  <a:lnTo>
                    <a:pt x="2120" y="472"/>
                  </a:lnTo>
                  <a:lnTo>
                    <a:pt x="2196" y="460"/>
                  </a:lnTo>
                  <a:lnTo>
                    <a:pt x="2274" y="450"/>
                  </a:lnTo>
                  <a:lnTo>
                    <a:pt x="2356" y="444"/>
                  </a:lnTo>
                  <a:lnTo>
                    <a:pt x="2442" y="442"/>
                  </a:lnTo>
                  <a:lnTo>
                    <a:pt x="2534" y="442"/>
                  </a:lnTo>
                  <a:lnTo>
                    <a:pt x="2632" y="444"/>
                  </a:lnTo>
                  <a:lnTo>
                    <a:pt x="2632" y="4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0" name="Freeform 12"/>
            <p:cNvSpPr>
              <a:spLocks/>
            </p:cNvSpPr>
            <p:nvPr userDrawn="1"/>
          </p:nvSpPr>
          <p:spPr bwMode="auto">
            <a:xfrm>
              <a:off x="8050213" y="3910013"/>
              <a:ext cx="409575" cy="196850"/>
            </a:xfrm>
            <a:custGeom>
              <a:avLst/>
              <a:gdLst/>
              <a:ahLst/>
              <a:cxnLst>
                <a:cxn ang="0">
                  <a:pos x="258" y="124"/>
                </a:cxn>
                <a:cxn ang="0">
                  <a:pos x="258" y="124"/>
                </a:cxn>
                <a:cxn ang="0">
                  <a:pos x="112" y="52"/>
                </a:cxn>
                <a:cxn ang="0">
                  <a:pos x="0" y="0"/>
                </a:cxn>
                <a:cxn ang="0">
                  <a:pos x="0" y="120"/>
                </a:cxn>
                <a:cxn ang="0">
                  <a:pos x="0" y="120"/>
                </a:cxn>
                <a:cxn ang="0">
                  <a:pos x="60" y="118"/>
                </a:cxn>
                <a:cxn ang="0">
                  <a:pos x="124" y="118"/>
                </a:cxn>
                <a:cxn ang="0">
                  <a:pos x="190" y="120"/>
                </a:cxn>
                <a:cxn ang="0">
                  <a:pos x="258" y="124"/>
                </a:cxn>
                <a:cxn ang="0">
                  <a:pos x="258" y="124"/>
                </a:cxn>
              </a:cxnLst>
              <a:rect l="0" t="0" r="r" b="b"/>
              <a:pathLst>
                <a:path w="258" h="124">
                  <a:moveTo>
                    <a:pt x="258" y="124"/>
                  </a:moveTo>
                  <a:lnTo>
                    <a:pt x="258" y="124"/>
                  </a:lnTo>
                  <a:lnTo>
                    <a:pt x="112" y="52"/>
                  </a:lnTo>
                  <a:lnTo>
                    <a:pt x="0" y="0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60" y="118"/>
                  </a:lnTo>
                  <a:lnTo>
                    <a:pt x="124" y="118"/>
                  </a:lnTo>
                  <a:lnTo>
                    <a:pt x="190" y="120"/>
                  </a:lnTo>
                  <a:lnTo>
                    <a:pt x="258" y="124"/>
                  </a:lnTo>
                  <a:lnTo>
                    <a:pt x="258" y="1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1" name="Freeform 13"/>
            <p:cNvSpPr>
              <a:spLocks/>
            </p:cNvSpPr>
            <p:nvPr userDrawn="1"/>
          </p:nvSpPr>
          <p:spPr bwMode="auto">
            <a:xfrm>
              <a:off x="8050213" y="3783013"/>
              <a:ext cx="981075" cy="600075"/>
            </a:xfrm>
            <a:custGeom>
              <a:avLst/>
              <a:gdLst/>
              <a:ahLst/>
              <a:cxnLst>
                <a:cxn ang="0">
                  <a:pos x="386" y="182"/>
                </a:cxn>
                <a:cxn ang="0">
                  <a:pos x="386" y="182"/>
                </a:cxn>
                <a:cxn ang="0">
                  <a:pos x="396" y="170"/>
                </a:cxn>
                <a:cxn ang="0">
                  <a:pos x="412" y="158"/>
                </a:cxn>
                <a:cxn ang="0">
                  <a:pos x="434" y="144"/>
                </a:cxn>
                <a:cxn ang="0">
                  <a:pos x="460" y="130"/>
                </a:cxn>
                <a:cxn ang="0">
                  <a:pos x="490" y="114"/>
                </a:cxn>
                <a:cxn ang="0">
                  <a:pos x="528" y="100"/>
                </a:cxn>
                <a:cxn ang="0">
                  <a:pos x="618" y="66"/>
                </a:cxn>
                <a:cxn ang="0">
                  <a:pos x="618" y="66"/>
                </a:cxn>
                <a:cxn ang="0">
                  <a:pos x="552" y="44"/>
                </a:cxn>
                <a:cxn ang="0">
                  <a:pos x="482" y="28"/>
                </a:cxn>
                <a:cxn ang="0">
                  <a:pos x="410" y="16"/>
                </a:cxn>
                <a:cxn ang="0">
                  <a:pos x="334" y="6"/>
                </a:cxn>
                <a:cxn ang="0">
                  <a:pos x="256" y="2"/>
                </a:cxn>
                <a:cxn ang="0">
                  <a:pos x="174" y="0"/>
                </a:cxn>
                <a:cxn ang="0">
                  <a:pos x="88" y="4"/>
                </a:cxn>
                <a:cxn ang="0">
                  <a:pos x="0" y="10"/>
                </a:cxn>
                <a:cxn ang="0">
                  <a:pos x="0" y="78"/>
                </a:cxn>
                <a:cxn ang="0">
                  <a:pos x="0" y="78"/>
                </a:cxn>
                <a:cxn ang="0">
                  <a:pos x="112" y="130"/>
                </a:cxn>
                <a:cxn ang="0">
                  <a:pos x="258" y="202"/>
                </a:cxn>
                <a:cxn ang="0">
                  <a:pos x="250" y="364"/>
                </a:cxn>
                <a:cxn ang="0">
                  <a:pos x="250" y="364"/>
                </a:cxn>
                <a:cxn ang="0">
                  <a:pos x="286" y="358"/>
                </a:cxn>
                <a:cxn ang="0">
                  <a:pos x="322" y="356"/>
                </a:cxn>
                <a:cxn ang="0">
                  <a:pos x="362" y="354"/>
                </a:cxn>
                <a:cxn ang="0">
                  <a:pos x="402" y="354"/>
                </a:cxn>
                <a:cxn ang="0">
                  <a:pos x="444" y="358"/>
                </a:cxn>
                <a:cxn ang="0">
                  <a:pos x="488" y="362"/>
                </a:cxn>
                <a:cxn ang="0">
                  <a:pos x="534" y="370"/>
                </a:cxn>
                <a:cxn ang="0">
                  <a:pos x="582" y="378"/>
                </a:cxn>
                <a:cxn ang="0">
                  <a:pos x="582" y="378"/>
                </a:cxn>
                <a:cxn ang="0">
                  <a:pos x="568" y="354"/>
                </a:cxn>
                <a:cxn ang="0">
                  <a:pos x="552" y="328"/>
                </a:cxn>
                <a:cxn ang="0">
                  <a:pos x="534" y="304"/>
                </a:cxn>
                <a:cxn ang="0">
                  <a:pos x="510" y="278"/>
                </a:cxn>
                <a:cxn ang="0">
                  <a:pos x="484" y="254"/>
                </a:cxn>
                <a:cxn ang="0">
                  <a:pos x="456" y="230"/>
                </a:cxn>
                <a:cxn ang="0">
                  <a:pos x="422" y="206"/>
                </a:cxn>
                <a:cxn ang="0">
                  <a:pos x="386" y="182"/>
                </a:cxn>
                <a:cxn ang="0">
                  <a:pos x="386" y="182"/>
                </a:cxn>
              </a:cxnLst>
              <a:rect l="0" t="0" r="r" b="b"/>
              <a:pathLst>
                <a:path w="618" h="378">
                  <a:moveTo>
                    <a:pt x="386" y="182"/>
                  </a:moveTo>
                  <a:lnTo>
                    <a:pt x="386" y="182"/>
                  </a:lnTo>
                  <a:lnTo>
                    <a:pt x="396" y="170"/>
                  </a:lnTo>
                  <a:lnTo>
                    <a:pt x="412" y="158"/>
                  </a:lnTo>
                  <a:lnTo>
                    <a:pt x="434" y="144"/>
                  </a:lnTo>
                  <a:lnTo>
                    <a:pt x="460" y="130"/>
                  </a:lnTo>
                  <a:lnTo>
                    <a:pt x="490" y="114"/>
                  </a:lnTo>
                  <a:lnTo>
                    <a:pt x="528" y="100"/>
                  </a:lnTo>
                  <a:lnTo>
                    <a:pt x="618" y="66"/>
                  </a:lnTo>
                  <a:lnTo>
                    <a:pt x="618" y="66"/>
                  </a:lnTo>
                  <a:lnTo>
                    <a:pt x="552" y="44"/>
                  </a:lnTo>
                  <a:lnTo>
                    <a:pt x="482" y="28"/>
                  </a:lnTo>
                  <a:lnTo>
                    <a:pt x="410" y="16"/>
                  </a:lnTo>
                  <a:lnTo>
                    <a:pt x="334" y="6"/>
                  </a:lnTo>
                  <a:lnTo>
                    <a:pt x="256" y="2"/>
                  </a:lnTo>
                  <a:lnTo>
                    <a:pt x="174" y="0"/>
                  </a:lnTo>
                  <a:lnTo>
                    <a:pt x="88" y="4"/>
                  </a:lnTo>
                  <a:lnTo>
                    <a:pt x="0" y="10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112" y="130"/>
                  </a:lnTo>
                  <a:lnTo>
                    <a:pt x="258" y="202"/>
                  </a:lnTo>
                  <a:lnTo>
                    <a:pt x="250" y="364"/>
                  </a:lnTo>
                  <a:lnTo>
                    <a:pt x="250" y="364"/>
                  </a:lnTo>
                  <a:lnTo>
                    <a:pt x="286" y="358"/>
                  </a:lnTo>
                  <a:lnTo>
                    <a:pt x="322" y="356"/>
                  </a:lnTo>
                  <a:lnTo>
                    <a:pt x="362" y="354"/>
                  </a:lnTo>
                  <a:lnTo>
                    <a:pt x="402" y="354"/>
                  </a:lnTo>
                  <a:lnTo>
                    <a:pt x="444" y="358"/>
                  </a:lnTo>
                  <a:lnTo>
                    <a:pt x="488" y="362"/>
                  </a:lnTo>
                  <a:lnTo>
                    <a:pt x="534" y="370"/>
                  </a:lnTo>
                  <a:lnTo>
                    <a:pt x="582" y="378"/>
                  </a:lnTo>
                  <a:lnTo>
                    <a:pt x="582" y="378"/>
                  </a:lnTo>
                  <a:lnTo>
                    <a:pt x="568" y="354"/>
                  </a:lnTo>
                  <a:lnTo>
                    <a:pt x="552" y="328"/>
                  </a:lnTo>
                  <a:lnTo>
                    <a:pt x="534" y="304"/>
                  </a:lnTo>
                  <a:lnTo>
                    <a:pt x="510" y="278"/>
                  </a:lnTo>
                  <a:lnTo>
                    <a:pt x="484" y="254"/>
                  </a:lnTo>
                  <a:lnTo>
                    <a:pt x="456" y="230"/>
                  </a:lnTo>
                  <a:lnTo>
                    <a:pt x="422" y="206"/>
                  </a:lnTo>
                  <a:lnTo>
                    <a:pt x="386" y="182"/>
                  </a:lnTo>
                  <a:lnTo>
                    <a:pt x="386" y="18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3418654" y="857232"/>
            <a:ext cx="1204929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3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grpSp>
        <p:nvGrpSpPr>
          <p:cNvPr id="16" name="그룹 15"/>
          <p:cNvGrpSpPr/>
          <p:nvPr userDrawn="1"/>
        </p:nvGrpSpPr>
        <p:grpSpPr>
          <a:xfrm>
            <a:off x="3147993" y="714356"/>
            <a:ext cx="1746250" cy="231775"/>
            <a:chOff x="5659438" y="2954338"/>
            <a:chExt cx="1746250" cy="231775"/>
          </a:xfrm>
        </p:grpSpPr>
        <p:sp>
          <p:nvSpPr>
            <p:cNvPr id="2053" name="Freeform 5"/>
            <p:cNvSpPr>
              <a:spLocks/>
            </p:cNvSpPr>
            <p:nvPr userDrawn="1"/>
          </p:nvSpPr>
          <p:spPr bwMode="auto">
            <a:xfrm>
              <a:off x="6415088" y="2954338"/>
              <a:ext cx="244475" cy="231775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104" y="42"/>
                </a:cxn>
                <a:cxn ang="0">
                  <a:pos x="154" y="56"/>
                </a:cxn>
                <a:cxn ang="0">
                  <a:pos x="122" y="96"/>
                </a:cxn>
                <a:cxn ang="0">
                  <a:pos x="124" y="146"/>
                </a:cxn>
                <a:cxn ang="0">
                  <a:pos x="76" y="128"/>
                </a:cxn>
                <a:cxn ang="0">
                  <a:pos x="28" y="146"/>
                </a:cxn>
                <a:cxn ang="0">
                  <a:pos x="32" y="96"/>
                </a:cxn>
                <a:cxn ang="0">
                  <a:pos x="0" y="56"/>
                </a:cxn>
                <a:cxn ang="0">
                  <a:pos x="48" y="42"/>
                </a:cxn>
                <a:cxn ang="0">
                  <a:pos x="76" y="0"/>
                </a:cxn>
              </a:cxnLst>
              <a:rect l="0" t="0" r="r" b="b"/>
              <a:pathLst>
                <a:path w="154" h="146">
                  <a:moveTo>
                    <a:pt x="76" y="0"/>
                  </a:moveTo>
                  <a:lnTo>
                    <a:pt x="104" y="42"/>
                  </a:lnTo>
                  <a:lnTo>
                    <a:pt x="154" y="56"/>
                  </a:lnTo>
                  <a:lnTo>
                    <a:pt x="122" y="96"/>
                  </a:lnTo>
                  <a:lnTo>
                    <a:pt x="124" y="146"/>
                  </a:lnTo>
                  <a:lnTo>
                    <a:pt x="76" y="128"/>
                  </a:lnTo>
                  <a:lnTo>
                    <a:pt x="28" y="146"/>
                  </a:lnTo>
                  <a:lnTo>
                    <a:pt x="32" y="96"/>
                  </a:lnTo>
                  <a:lnTo>
                    <a:pt x="0" y="56"/>
                  </a:lnTo>
                  <a:lnTo>
                    <a:pt x="48" y="42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4" name="Freeform 6"/>
            <p:cNvSpPr>
              <a:spLocks/>
            </p:cNvSpPr>
            <p:nvPr userDrawn="1"/>
          </p:nvSpPr>
          <p:spPr bwMode="auto">
            <a:xfrm>
              <a:off x="6002338" y="2989263"/>
              <a:ext cx="171450" cy="165100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74" y="30"/>
                </a:cxn>
                <a:cxn ang="0">
                  <a:pos x="108" y="40"/>
                </a:cxn>
                <a:cxn ang="0">
                  <a:pos x="86" y="68"/>
                </a:cxn>
                <a:cxn ang="0">
                  <a:pos x="88" y="104"/>
                </a:cxn>
                <a:cxn ang="0">
                  <a:pos x="54" y="90"/>
                </a:cxn>
                <a:cxn ang="0">
                  <a:pos x="20" y="104"/>
                </a:cxn>
                <a:cxn ang="0">
                  <a:pos x="22" y="68"/>
                </a:cxn>
                <a:cxn ang="0">
                  <a:pos x="0" y="40"/>
                </a:cxn>
                <a:cxn ang="0">
                  <a:pos x="34" y="30"/>
                </a:cxn>
                <a:cxn ang="0">
                  <a:pos x="54" y="0"/>
                </a:cxn>
              </a:cxnLst>
              <a:rect l="0" t="0" r="r" b="b"/>
              <a:pathLst>
                <a:path w="108" h="104">
                  <a:moveTo>
                    <a:pt x="54" y="0"/>
                  </a:moveTo>
                  <a:lnTo>
                    <a:pt x="74" y="30"/>
                  </a:lnTo>
                  <a:lnTo>
                    <a:pt x="108" y="40"/>
                  </a:lnTo>
                  <a:lnTo>
                    <a:pt x="86" y="68"/>
                  </a:lnTo>
                  <a:lnTo>
                    <a:pt x="88" y="104"/>
                  </a:lnTo>
                  <a:lnTo>
                    <a:pt x="54" y="90"/>
                  </a:lnTo>
                  <a:lnTo>
                    <a:pt x="20" y="104"/>
                  </a:lnTo>
                  <a:lnTo>
                    <a:pt x="22" y="68"/>
                  </a:lnTo>
                  <a:lnTo>
                    <a:pt x="0" y="40"/>
                  </a:lnTo>
                  <a:lnTo>
                    <a:pt x="34" y="30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6884988" y="2989263"/>
              <a:ext cx="171450" cy="165100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74" y="30"/>
                </a:cxn>
                <a:cxn ang="0">
                  <a:pos x="108" y="40"/>
                </a:cxn>
                <a:cxn ang="0">
                  <a:pos x="86" y="68"/>
                </a:cxn>
                <a:cxn ang="0">
                  <a:pos x="88" y="104"/>
                </a:cxn>
                <a:cxn ang="0">
                  <a:pos x="54" y="90"/>
                </a:cxn>
                <a:cxn ang="0">
                  <a:pos x="20" y="104"/>
                </a:cxn>
                <a:cxn ang="0">
                  <a:pos x="22" y="68"/>
                </a:cxn>
                <a:cxn ang="0">
                  <a:pos x="0" y="40"/>
                </a:cxn>
                <a:cxn ang="0">
                  <a:pos x="34" y="30"/>
                </a:cxn>
                <a:cxn ang="0">
                  <a:pos x="54" y="0"/>
                </a:cxn>
              </a:cxnLst>
              <a:rect l="0" t="0" r="r" b="b"/>
              <a:pathLst>
                <a:path w="108" h="104">
                  <a:moveTo>
                    <a:pt x="54" y="0"/>
                  </a:moveTo>
                  <a:lnTo>
                    <a:pt x="74" y="30"/>
                  </a:lnTo>
                  <a:lnTo>
                    <a:pt x="108" y="40"/>
                  </a:lnTo>
                  <a:lnTo>
                    <a:pt x="86" y="68"/>
                  </a:lnTo>
                  <a:lnTo>
                    <a:pt x="88" y="104"/>
                  </a:lnTo>
                  <a:lnTo>
                    <a:pt x="54" y="90"/>
                  </a:lnTo>
                  <a:lnTo>
                    <a:pt x="20" y="104"/>
                  </a:lnTo>
                  <a:lnTo>
                    <a:pt x="22" y="68"/>
                  </a:lnTo>
                  <a:lnTo>
                    <a:pt x="0" y="40"/>
                  </a:lnTo>
                  <a:lnTo>
                    <a:pt x="34" y="30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5659438" y="3014663"/>
              <a:ext cx="120650" cy="11430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52" y="20"/>
                </a:cxn>
                <a:cxn ang="0">
                  <a:pos x="76" y="28"/>
                </a:cxn>
                <a:cxn ang="0">
                  <a:pos x="62" y="46"/>
                </a:cxn>
                <a:cxn ang="0">
                  <a:pos x="62" y="72"/>
                </a:cxn>
                <a:cxn ang="0">
                  <a:pos x="38" y="62"/>
                </a:cxn>
                <a:cxn ang="0">
                  <a:pos x="16" y="72"/>
                </a:cxn>
                <a:cxn ang="0">
                  <a:pos x="16" y="46"/>
                </a:cxn>
                <a:cxn ang="0">
                  <a:pos x="0" y="28"/>
                </a:cxn>
                <a:cxn ang="0">
                  <a:pos x="26" y="20"/>
                </a:cxn>
                <a:cxn ang="0">
                  <a:pos x="38" y="0"/>
                </a:cxn>
              </a:cxnLst>
              <a:rect l="0" t="0" r="r" b="b"/>
              <a:pathLst>
                <a:path w="76" h="72">
                  <a:moveTo>
                    <a:pt x="38" y="0"/>
                  </a:moveTo>
                  <a:lnTo>
                    <a:pt x="52" y="20"/>
                  </a:lnTo>
                  <a:lnTo>
                    <a:pt x="76" y="28"/>
                  </a:lnTo>
                  <a:lnTo>
                    <a:pt x="62" y="46"/>
                  </a:lnTo>
                  <a:lnTo>
                    <a:pt x="62" y="72"/>
                  </a:lnTo>
                  <a:lnTo>
                    <a:pt x="38" y="62"/>
                  </a:lnTo>
                  <a:lnTo>
                    <a:pt x="16" y="72"/>
                  </a:lnTo>
                  <a:lnTo>
                    <a:pt x="16" y="46"/>
                  </a:lnTo>
                  <a:lnTo>
                    <a:pt x="0" y="28"/>
                  </a:lnTo>
                  <a:lnTo>
                    <a:pt x="26" y="2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7" name="Freeform 9"/>
            <p:cNvSpPr>
              <a:spLocks/>
            </p:cNvSpPr>
            <p:nvPr userDrawn="1"/>
          </p:nvSpPr>
          <p:spPr bwMode="auto">
            <a:xfrm>
              <a:off x="7288213" y="3014663"/>
              <a:ext cx="117475" cy="11430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50" y="20"/>
                </a:cxn>
                <a:cxn ang="0">
                  <a:pos x="74" y="28"/>
                </a:cxn>
                <a:cxn ang="0">
                  <a:pos x="60" y="46"/>
                </a:cxn>
                <a:cxn ang="0">
                  <a:pos x="60" y="72"/>
                </a:cxn>
                <a:cxn ang="0">
                  <a:pos x="36" y="62"/>
                </a:cxn>
                <a:cxn ang="0">
                  <a:pos x="14" y="72"/>
                </a:cxn>
                <a:cxn ang="0">
                  <a:pos x="14" y="46"/>
                </a:cxn>
                <a:cxn ang="0">
                  <a:pos x="0" y="28"/>
                </a:cxn>
                <a:cxn ang="0">
                  <a:pos x="24" y="20"/>
                </a:cxn>
                <a:cxn ang="0">
                  <a:pos x="36" y="0"/>
                </a:cxn>
              </a:cxnLst>
              <a:rect l="0" t="0" r="r" b="b"/>
              <a:pathLst>
                <a:path w="74" h="72">
                  <a:moveTo>
                    <a:pt x="36" y="0"/>
                  </a:moveTo>
                  <a:lnTo>
                    <a:pt x="50" y="20"/>
                  </a:lnTo>
                  <a:lnTo>
                    <a:pt x="74" y="28"/>
                  </a:lnTo>
                  <a:lnTo>
                    <a:pt x="60" y="46"/>
                  </a:lnTo>
                  <a:lnTo>
                    <a:pt x="60" y="72"/>
                  </a:lnTo>
                  <a:lnTo>
                    <a:pt x="36" y="62"/>
                  </a:lnTo>
                  <a:lnTo>
                    <a:pt x="14" y="72"/>
                  </a:lnTo>
                  <a:lnTo>
                    <a:pt x="14" y="46"/>
                  </a:lnTo>
                  <a:lnTo>
                    <a:pt x="0" y="28"/>
                  </a:lnTo>
                  <a:lnTo>
                    <a:pt x="24" y="2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6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5145103" y="1991915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7" name="텍스트 개체 틀 5"/>
          <p:cNvSpPr>
            <a:spLocks noGrp="1"/>
          </p:cNvSpPr>
          <p:nvPr>
            <p:ph type="body" sz="quarter" idx="17" hasCustomPrompt="1"/>
          </p:nvPr>
        </p:nvSpPr>
        <p:spPr>
          <a:xfrm>
            <a:off x="5145103" y="3042082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8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5145103" y="3344901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20" hasCustomPrompt="1"/>
          </p:nvPr>
        </p:nvSpPr>
        <p:spPr>
          <a:xfrm>
            <a:off x="6872319" y="1991915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1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6872319" y="3042082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2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6872319" y="3344901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3" name="텍스트 개체 틀 5"/>
          <p:cNvSpPr>
            <a:spLocks noGrp="1"/>
          </p:cNvSpPr>
          <p:nvPr>
            <p:ph type="body" sz="quarter" idx="23" hasCustomPrompt="1"/>
          </p:nvPr>
        </p:nvSpPr>
        <p:spPr>
          <a:xfrm>
            <a:off x="6872319" y="4380343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4" name="텍스트 개체 틀 5"/>
          <p:cNvSpPr>
            <a:spLocks noGrp="1"/>
          </p:cNvSpPr>
          <p:nvPr>
            <p:ph type="body" sz="quarter" idx="24" hasCustomPrompt="1"/>
          </p:nvPr>
        </p:nvSpPr>
        <p:spPr>
          <a:xfrm>
            <a:off x="6872319" y="4683162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접시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952000" y="1092168"/>
            <a:ext cx="3240000" cy="3270280"/>
          </a:xfrm>
          <a:prstGeom prst="rect">
            <a:avLst/>
          </a:prstGeom>
          <a:ln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16" name="그룹 15"/>
          <p:cNvGrpSpPr/>
          <p:nvPr userDrawn="1"/>
        </p:nvGrpSpPr>
        <p:grpSpPr>
          <a:xfrm>
            <a:off x="4343400" y="1931967"/>
            <a:ext cx="457200" cy="396875"/>
            <a:chOff x="4343400" y="1931967"/>
            <a:chExt cx="457200" cy="396875"/>
          </a:xfrm>
        </p:grpSpPr>
        <p:sp>
          <p:nvSpPr>
            <p:cNvPr id="3077" name="Freeform 5"/>
            <p:cNvSpPr>
              <a:spLocks noEditPoints="1"/>
            </p:cNvSpPr>
            <p:nvPr userDrawn="1"/>
          </p:nvSpPr>
          <p:spPr bwMode="auto">
            <a:xfrm>
              <a:off x="4343400" y="2062142"/>
              <a:ext cx="450850" cy="266700"/>
            </a:xfrm>
            <a:custGeom>
              <a:avLst/>
              <a:gdLst/>
              <a:ahLst/>
              <a:cxnLst>
                <a:cxn ang="0">
                  <a:pos x="74" y="116"/>
                </a:cxn>
                <a:cxn ang="0">
                  <a:pos x="106" y="110"/>
                </a:cxn>
                <a:cxn ang="0">
                  <a:pos x="132" y="100"/>
                </a:cxn>
                <a:cxn ang="0">
                  <a:pos x="156" y="78"/>
                </a:cxn>
                <a:cxn ang="0">
                  <a:pos x="164" y="62"/>
                </a:cxn>
                <a:cxn ang="0">
                  <a:pos x="156" y="80"/>
                </a:cxn>
                <a:cxn ang="0">
                  <a:pos x="138" y="100"/>
                </a:cxn>
                <a:cxn ang="0">
                  <a:pos x="108" y="116"/>
                </a:cxn>
                <a:cxn ang="0">
                  <a:pos x="88" y="118"/>
                </a:cxn>
                <a:cxn ang="0">
                  <a:pos x="72" y="118"/>
                </a:cxn>
                <a:cxn ang="0">
                  <a:pos x="58" y="114"/>
                </a:cxn>
                <a:cxn ang="0">
                  <a:pos x="194" y="0"/>
                </a:cxn>
                <a:cxn ang="0">
                  <a:pos x="188" y="4"/>
                </a:cxn>
                <a:cxn ang="0">
                  <a:pos x="178" y="18"/>
                </a:cxn>
                <a:cxn ang="0">
                  <a:pos x="174" y="26"/>
                </a:cxn>
                <a:cxn ang="0">
                  <a:pos x="160" y="52"/>
                </a:cxn>
                <a:cxn ang="0">
                  <a:pos x="134" y="80"/>
                </a:cxn>
                <a:cxn ang="0">
                  <a:pos x="114" y="92"/>
                </a:cxn>
                <a:cxn ang="0">
                  <a:pos x="90" y="100"/>
                </a:cxn>
                <a:cxn ang="0">
                  <a:pos x="62" y="104"/>
                </a:cxn>
                <a:cxn ang="0">
                  <a:pos x="48" y="104"/>
                </a:cxn>
                <a:cxn ang="0">
                  <a:pos x="34" y="102"/>
                </a:cxn>
                <a:cxn ang="0">
                  <a:pos x="10" y="96"/>
                </a:cxn>
                <a:cxn ang="0">
                  <a:pos x="4" y="98"/>
                </a:cxn>
                <a:cxn ang="0">
                  <a:pos x="0" y="104"/>
                </a:cxn>
                <a:cxn ang="0">
                  <a:pos x="4" y="112"/>
                </a:cxn>
                <a:cxn ang="0">
                  <a:pos x="20" y="130"/>
                </a:cxn>
                <a:cxn ang="0">
                  <a:pos x="50" y="150"/>
                </a:cxn>
                <a:cxn ang="0">
                  <a:pos x="88" y="164"/>
                </a:cxn>
                <a:cxn ang="0">
                  <a:pos x="112" y="168"/>
                </a:cxn>
                <a:cxn ang="0">
                  <a:pos x="126" y="166"/>
                </a:cxn>
                <a:cxn ang="0">
                  <a:pos x="152" y="162"/>
                </a:cxn>
                <a:cxn ang="0">
                  <a:pos x="194" y="148"/>
                </a:cxn>
                <a:cxn ang="0">
                  <a:pos x="226" y="130"/>
                </a:cxn>
                <a:cxn ang="0">
                  <a:pos x="248" y="110"/>
                </a:cxn>
                <a:cxn ang="0">
                  <a:pos x="256" y="102"/>
                </a:cxn>
                <a:cxn ang="0">
                  <a:pos x="270" y="78"/>
                </a:cxn>
                <a:cxn ang="0">
                  <a:pos x="282" y="52"/>
                </a:cxn>
                <a:cxn ang="0">
                  <a:pos x="284" y="46"/>
                </a:cxn>
                <a:cxn ang="0">
                  <a:pos x="280" y="48"/>
                </a:cxn>
                <a:cxn ang="0">
                  <a:pos x="276" y="48"/>
                </a:cxn>
                <a:cxn ang="0">
                  <a:pos x="270" y="42"/>
                </a:cxn>
                <a:cxn ang="0">
                  <a:pos x="270" y="38"/>
                </a:cxn>
                <a:cxn ang="0">
                  <a:pos x="264" y="44"/>
                </a:cxn>
                <a:cxn ang="0">
                  <a:pos x="260" y="46"/>
                </a:cxn>
                <a:cxn ang="0">
                  <a:pos x="258" y="46"/>
                </a:cxn>
                <a:cxn ang="0">
                  <a:pos x="254" y="42"/>
                </a:cxn>
                <a:cxn ang="0">
                  <a:pos x="252" y="26"/>
                </a:cxn>
                <a:cxn ang="0">
                  <a:pos x="240" y="34"/>
                </a:cxn>
                <a:cxn ang="0">
                  <a:pos x="236" y="32"/>
                </a:cxn>
                <a:cxn ang="0">
                  <a:pos x="234" y="30"/>
                </a:cxn>
                <a:cxn ang="0">
                  <a:pos x="240" y="10"/>
                </a:cxn>
                <a:cxn ang="0">
                  <a:pos x="240" y="10"/>
                </a:cxn>
                <a:cxn ang="0">
                  <a:pos x="216" y="22"/>
                </a:cxn>
                <a:cxn ang="0">
                  <a:pos x="212" y="20"/>
                </a:cxn>
                <a:cxn ang="0">
                  <a:pos x="210" y="18"/>
                </a:cxn>
                <a:cxn ang="0">
                  <a:pos x="212" y="10"/>
                </a:cxn>
                <a:cxn ang="0">
                  <a:pos x="216" y="4"/>
                </a:cxn>
                <a:cxn ang="0">
                  <a:pos x="204" y="6"/>
                </a:cxn>
                <a:cxn ang="0">
                  <a:pos x="198" y="4"/>
                </a:cxn>
                <a:cxn ang="0">
                  <a:pos x="194" y="0"/>
                </a:cxn>
              </a:cxnLst>
              <a:rect l="0" t="0" r="r" b="b"/>
              <a:pathLst>
                <a:path w="284" h="168">
                  <a:moveTo>
                    <a:pt x="74" y="116"/>
                  </a:moveTo>
                  <a:lnTo>
                    <a:pt x="74" y="116"/>
                  </a:lnTo>
                  <a:lnTo>
                    <a:pt x="94" y="114"/>
                  </a:lnTo>
                  <a:lnTo>
                    <a:pt x="106" y="110"/>
                  </a:lnTo>
                  <a:lnTo>
                    <a:pt x="120" y="106"/>
                  </a:lnTo>
                  <a:lnTo>
                    <a:pt x="132" y="100"/>
                  </a:lnTo>
                  <a:lnTo>
                    <a:pt x="144" y="90"/>
                  </a:lnTo>
                  <a:lnTo>
                    <a:pt x="156" y="78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60" y="70"/>
                  </a:lnTo>
                  <a:lnTo>
                    <a:pt x="156" y="80"/>
                  </a:lnTo>
                  <a:lnTo>
                    <a:pt x="148" y="90"/>
                  </a:lnTo>
                  <a:lnTo>
                    <a:pt x="138" y="100"/>
                  </a:lnTo>
                  <a:lnTo>
                    <a:pt x="126" y="110"/>
                  </a:lnTo>
                  <a:lnTo>
                    <a:pt x="108" y="116"/>
                  </a:lnTo>
                  <a:lnTo>
                    <a:pt x="98" y="118"/>
                  </a:lnTo>
                  <a:lnTo>
                    <a:pt x="88" y="118"/>
                  </a:lnTo>
                  <a:lnTo>
                    <a:pt x="88" y="118"/>
                  </a:lnTo>
                  <a:lnTo>
                    <a:pt x="72" y="118"/>
                  </a:lnTo>
                  <a:lnTo>
                    <a:pt x="58" y="114"/>
                  </a:lnTo>
                  <a:lnTo>
                    <a:pt x="58" y="114"/>
                  </a:lnTo>
                  <a:lnTo>
                    <a:pt x="74" y="116"/>
                  </a:lnTo>
                  <a:close/>
                  <a:moveTo>
                    <a:pt x="194" y="0"/>
                  </a:moveTo>
                  <a:lnTo>
                    <a:pt x="194" y="0"/>
                  </a:lnTo>
                  <a:lnTo>
                    <a:pt x="188" y="4"/>
                  </a:lnTo>
                  <a:lnTo>
                    <a:pt x="182" y="10"/>
                  </a:lnTo>
                  <a:lnTo>
                    <a:pt x="178" y="18"/>
                  </a:lnTo>
                  <a:lnTo>
                    <a:pt x="174" y="26"/>
                  </a:lnTo>
                  <a:lnTo>
                    <a:pt x="174" y="26"/>
                  </a:lnTo>
                  <a:lnTo>
                    <a:pt x="168" y="40"/>
                  </a:lnTo>
                  <a:lnTo>
                    <a:pt x="160" y="52"/>
                  </a:lnTo>
                  <a:lnTo>
                    <a:pt x="148" y="66"/>
                  </a:lnTo>
                  <a:lnTo>
                    <a:pt x="134" y="80"/>
                  </a:lnTo>
                  <a:lnTo>
                    <a:pt x="124" y="86"/>
                  </a:lnTo>
                  <a:lnTo>
                    <a:pt x="114" y="92"/>
                  </a:lnTo>
                  <a:lnTo>
                    <a:pt x="102" y="98"/>
                  </a:lnTo>
                  <a:lnTo>
                    <a:pt x="90" y="100"/>
                  </a:lnTo>
                  <a:lnTo>
                    <a:pt x="76" y="104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48" y="104"/>
                  </a:lnTo>
                  <a:lnTo>
                    <a:pt x="34" y="102"/>
                  </a:lnTo>
                  <a:lnTo>
                    <a:pt x="34" y="102"/>
                  </a:lnTo>
                  <a:lnTo>
                    <a:pt x="26" y="98"/>
                  </a:lnTo>
                  <a:lnTo>
                    <a:pt x="10" y="96"/>
                  </a:lnTo>
                  <a:lnTo>
                    <a:pt x="10" y="96"/>
                  </a:lnTo>
                  <a:lnTo>
                    <a:pt x="4" y="98"/>
                  </a:lnTo>
                  <a:lnTo>
                    <a:pt x="0" y="100"/>
                  </a:lnTo>
                  <a:lnTo>
                    <a:pt x="0" y="104"/>
                  </a:lnTo>
                  <a:lnTo>
                    <a:pt x="4" y="112"/>
                  </a:lnTo>
                  <a:lnTo>
                    <a:pt x="4" y="112"/>
                  </a:lnTo>
                  <a:lnTo>
                    <a:pt x="12" y="120"/>
                  </a:lnTo>
                  <a:lnTo>
                    <a:pt x="20" y="130"/>
                  </a:lnTo>
                  <a:lnTo>
                    <a:pt x="34" y="140"/>
                  </a:lnTo>
                  <a:lnTo>
                    <a:pt x="50" y="150"/>
                  </a:lnTo>
                  <a:lnTo>
                    <a:pt x="68" y="158"/>
                  </a:lnTo>
                  <a:lnTo>
                    <a:pt x="88" y="164"/>
                  </a:lnTo>
                  <a:lnTo>
                    <a:pt x="100" y="166"/>
                  </a:lnTo>
                  <a:lnTo>
                    <a:pt x="112" y="168"/>
                  </a:lnTo>
                  <a:lnTo>
                    <a:pt x="112" y="168"/>
                  </a:lnTo>
                  <a:lnTo>
                    <a:pt x="126" y="166"/>
                  </a:lnTo>
                  <a:lnTo>
                    <a:pt x="126" y="166"/>
                  </a:lnTo>
                  <a:lnTo>
                    <a:pt x="152" y="162"/>
                  </a:lnTo>
                  <a:lnTo>
                    <a:pt x="176" y="156"/>
                  </a:lnTo>
                  <a:lnTo>
                    <a:pt x="194" y="148"/>
                  </a:lnTo>
                  <a:lnTo>
                    <a:pt x="212" y="140"/>
                  </a:lnTo>
                  <a:lnTo>
                    <a:pt x="226" y="130"/>
                  </a:lnTo>
                  <a:lnTo>
                    <a:pt x="238" y="120"/>
                  </a:lnTo>
                  <a:lnTo>
                    <a:pt x="248" y="110"/>
                  </a:lnTo>
                  <a:lnTo>
                    <a:pt x="256" y="102"/>
                  </a:lnTo>
                  <a:lnTo>
                    <a:pt x="256" y="102"/>
                  </a:lnTo>
                  <a:lnTo>
                    <a:pt x="262" y="90"/>
                  </a:lnTo>
                  <a:lnTo>
                    <a:pt x="270" y="78"/>
                  </a:lnTo>
                  <a:lnTo>
                    <a:pt x="282" y="52"/>
                  </a:lnTo>
                  <a:lnTo>
                    <a:pt x="282" y="52"/>
                  </a:lnTo>
                  <a:lnTo>
                    <a:pt x="284" y="46"/>
                  </a:lnTo>
                  <a:lnTo>
                    <a:pt x="284" y="46"/>
                  </a:lnTo>
                  <a:lnTo>
                    <a:pt x="280" y="48"/>
                  </a:lnTo>
                  <a:lnTo>
                    <a:pt x="280" y="48"/>
                  </a:lnTo>
                  <a:lnTo>
                    <a:pt x="276" y="48"/>
                  </a:lnTo>
                  <a:lnTo>
                    <a:pt x="276" y="48"/>
                  </a:lnTo>
                  <a:lnTo>
                    <a:pt x="272" y="46"/>
                  </a:lnTo>
                  <a:lnTo>
                    <a:pt x="270" y="42"/>
                  </a:lnTo>
                  <a:lnTo>
                    <a:pt x="270" y="38"/>
                  </a:lnTo>
                  <a:lnTo>
                    <a:pt x="270" y="38"/>
                  </a:lnTo>
                  <a:lnTo>
                    <a:pt x="268" y="42"/>
                  </a:lnTo>
                  <a:lnTo>
                    <a:pt x="264" y="44"/>
                  </a:lnTo>
                  <a:lnTo>
                    <a:pt x="260" y="46"/>
                  </a:lnTo>
                  <a:lnTo>
                    <a:pt x="260" y="46"/>
                  </a:lnTo>
                  <a:lnTo>
                    <a:pt x="258" y="46"/>
                  </a:lnTo>
                  <a:lnTo>
                    <a:pt x="258" y="46"/>
                  </a:lnTo>
                  <a:lnTo>
                    <a:pt x="256" y="44"/>
                  </a:lnTo>
                  <a:lnTo>
                    <a:pt x="254" y="42"/>
                  </a:lnTo>
                  <a:lnTo>
                    <a:pt x="252" y="26"/>
                  </a:lnTo>
                  <a:lnTo>
                    <a:pt x="252" y="26"/>
                  </a:lnTo>
                  <a:lnTo>
                    <a:pt x="246" y="32"/>
                  </a:lnTo>
                  <a:lnTo>
                    <a:pt x="240" y="34"/>
                  </a:lnTo>
                  <a:lnTo>
                    <a:pt x="240" y="34"/>
                  </a:lnTo>
                  <a:lnTo>
                    <a:pt x="236" y="32"/>
                  </a:lnTo>
                  <a:lnTo>
                    <a:pt x="236" y="32"/>
                  </a:lnTo>
                  <a:lnTo>
                    <a:pt x="234" y="30"/>
                  </a:lnTo>
                  <a:lnTo>
                    <a:pt x="234" y="26"/>
                  </a:lnTo>
                  <a:lnTo>
                    <a:pt x="240" y="10"/>
                  </a:lnTo>
                  <a:lnTo>
                    <a:pt x="240" y="10"/>
                  </a:lnTo>
                  <a:lnTo>
                    <a:pt x="240" y="10"/>
                  </a:lnTo>
                  <a:lnTo>
                    <a:pt x="226" y="20"/>
                  </a:lnTo>
                  <a:lnTo>
                    <a:pt x="216" y="22"/>
                  </a:lnTo>
                  <a:lnTo>
                    <a:pt x="216" y="22"/>
                  </a:lnTo>
                  <a:lnTo>
                    <a:pt x="212" y="20"/>
                  </a:lnTo>
                  <a:lnTo>
                    <a:pt x="212" y="20"/>
                  </a:lnTo>
                  <a:lnTo>
                    <a:pt x="210" y="18"/>
                  </a:lnTo>
                  <a:lnTo>
                    <a:pt x="210" y="14"/>
                  </a:lnTo>
                  <a:lnTo>
                    <a:pt x="212" y="10"/>
                  </a:lnTo>
                  <a:lnTo>
                    <a:pt x="216" y="4"/>
                  </a:lnTo>
                  <a:lnTo>
                    <a:pt x="216" y="4"/>
                  </a:lnTo>
                  <a:lnTo>
                    <a:pt x="204" y="6"/>
                  </a:lnTo>
                  <a:lnTo>
                    <a:pt x="204" y="6"/>
                  </a:lnTo>
                  <a:lnTo>
                    <a:pt x="200" y="6"/>
                  </a:lnTo>
                  <a:lnTo>
                    <a:pt x="198" y="4"/>
                  </a:lnTo>
                  <a:lnTo>
                    <a:pt x="194" y="0"/>
                  </a:lnTo>
                  <a:lnTo>
                    <a:pt x="194" y="0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8" name="Freeform 6"/>
            <p:cNvSpPr>
              <a:spLocks/>
            </p:cNvSpPr>
            <p:nvPr userDrawn="1"/>
          </p:nvSpPr>
          <p:spPr bwMode="auto">
            <a:xfrm>
              <a:off x="4435475" y="2160567"/>
              <a:ext cx="168275" cy="88900"/>
            </a:xfrm>
            <a:custGeom>
              <a:avLst/>
              <a:gdLst/>
              <a:ahLst/>
              <a:cxnLst>
                <a:cxn ang="0">
                  <a:pos x="16" y="54"/>
                </a:cxn>
                <a:cxn ang="0">
                  <a:pos x="16" y="54"/>
                </a:cxn>
                <a:cxn ang="0">
                  <a:pos x="36" y="52"/>
                </a:cxn>
                <a:cxn ang="0">
                  <a:pos x="48" y="48"/>
                </a:cxn>
                <a:cxn ang="0">
                  <a:pos x="62" y="44"/>
                </a:cxn>
                <a:cxn ang="0">
                  <a:pos x="74" y="38"/>
                </a:cxn>
                <a:cxn ang="0">
                  <a:pos x="86" y="28"/>
                </a:cxn>
                <a:cxn ang="0">
                  <a:pos x="98" y="16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102" y="8"/>
                </a:cxn>
                <a:cxn ang="0">
                  <a:pos x="98" y="18"/>
                </a:cxn>
                <a:cxn ang="0">
                  <a:pos x="90" y="28"/>
                </a:cxn>
                <a:cxn ang="0">
                  <a:pos x="80" y="38"/>
                </a:cxn>
                <a:cxn ang="0">
                  <a:pos x="68" y="48"/>
                </a:cxn>
                <a:cxn ang="0">
                  <a:pos x="50" y="54"/>
                </a:cxn>
                <a:cxn ang="0">
                  <a:pos x="40" y="56"/>
                </a:cxn>
                <a:cxn ang="0">
                  <a:pos x="30" y="56"/>
                </a:cxn>
                <a:cxn ang="0">
                  <a:pos x="30" y="56"/>
                </a:cxn>
                <a:cxn ang="0">
                  <a:pos x="14" y="56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16" y="54"/>
                </a:cxn>
              </a:cxnLst>
              <a:rect l="0" t="0" r="r" b="b"/>
              <a:pathLst>
                <a:path w="106" h="56">
                  <a:moveTo>
                    <a:pt x="16" y="54"/>
                  </a:moveTo>
                  <a:lnTo>
                    <a:pt x="16" y="54"/>
                  </a:lnTo>
                  <a:lnTo>
                    <a:pt x="36" y="52"/>
                  </a:lnTo>
                  <a:lnTo>
                    <a:pt x="48" y="48"/>
                  </a:lnTo>
                  <a:lnTo>
                    <a:pt x="62" y="44"/>
                  </a:lnTo>
                  <a:lnTo>
                    <a:pt x="74" y="38"/>
                  </a:lnTo>
                  <a:lnTo>
                    <a:pt x="86" y="28"/>
                  </a:lnTo>
                  <a:lnTo>
                    <a:pt x="98" y="16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2" y="8"/>
                  </a:lnTo>
                  <a:lnTo>
                    <a:pt x="98" y="18"/>
                  </a:lnTo>
                  <a:lnTo>
                    <a:pt x="90" y="28"/>
                  </a:lnTo>
                  <a:lnTo>
                    <a:pt x="80" y="38"/>
                  </a:lnTo>
                  <a:lnTo>
                    <a:pt x="68" y="48"/>
                  </a:lnTo>
                  <a:lnTo>
                    <a:pt x="50" y="54"/>
                  </a:lnTo>
                  <a:lnTo>
                    <a:pt x="40" y="56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14" y="56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16" y="5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9" name="Freeform 7"/>
            <p:cNvSpPr>
              <a:spLocks/>
            </p:cNvSpPr>
            <p:nvPr userDrawn="1"/>
          </p:nvSpPr>
          <p:spPr bwMode="auto">
            <a:xfrm>
              <a:off x="4343400" y="2062142"/>
              <a:ext cx="450850" cy="266700"/>
            </a:xfrm>
            <a:custGeom>
              <a:avLst/>
              <a:gdLst/>
              <a:ahLst/>
              <a:cxnLst>
                <a:cxn ang="0">
                  <a:pos x="194" y="0"/>
                </a:cxn>
                <a:cxn ang="0">
                  <a:pos x="182" y="10"/>
                </a:cxn>
                <a:cxn ang="0">
                  <a:pos x="174" y="26"/>
                </a:cxn>
                <a:cxn ang="0">
                  <a:pos x="168" y="40"/>
                </a:cxn>
                <a:cxn ang="0">
                  <a:pos x="148" y="66"/>
                </a:cxn>
                <a:cxn ang="0">
                  <a:pos x="124" y="86"/>
                </a:cxn>
                <a:cxn ang="0">
                  <a:pos x="102" y="98"/>
                </a:cxn>
                <a:cxn ang="0">
                  <a:pos x="76" y="104"/>
                </a:cxn>
                <a:cxn ang="0">
                  <a:pos x="62" y="104"/>
                </a:cxn>
                <a:cxn ang="0">
                  <a:pos x="34" y="102"/>
                </a:cxn>
                <a:cxn ang="0">
                  <a:pos x="26" y="98"/>
                </a:cxn>
                <a:cxn ang="0">
                  <a:pos x="10" y="96"/>
                </a:cxn>
                <a:cxn ang="0">
                  <a:pos x="0" y="100"/>
                </a:cxn>
                <a:cxn ang="0">
                  <a:pos x="4" y="112"/>
                </a:cxn>
                <a:cxn ang="0">
                  <a:pos x="12" y="120"/>
                </a:cxn>
                <a:cxn ang="0">
                  <a:pos x="34" y="140"/>
                </a:cxn>
                <a:cxn ang="0">
                  <a:pos x="68" y="158"/>
                </a:cxn>
                <a:cxn ang="0">
                  <a:pos x="100" y="166"/>
                </a:cxn>
                <a:cxn ang="0">
                  <a:pos x="112" y="168"/>
                </a:cxn>
                <a:cxn ang="0">
                  <a:pos x="126" y="166"/>
                </a:cxn>
                <a:cxn ang="0">
                  <a:pos x="176" y="156"/>
                </a:cxn>
                <a:cxn ang="0">
                  <a:pos x="212" y="140"/>
                </a:cxn>
                <a:cxn ang="0">
                  <a:pos x="238" y="120"/>
                </a:cxn>
                <a:cxn ang="0">
                  <a:pos x="256" y="102"/>
                </a:cxn>
                <a:cxn ang="0">
                  <a:pos x="262" y="90"/>
                </a:cxn>
                <a:cxn ang="0">
                  <a:pos x="282" y="52"/>
                </a:cxn>
                <a:cxn ang="0">
                  <a:pos x="284" y="46"/>
                </a:cxn>
                <a:cxn ang="0">
                  <a:pos x="280" y="48"/>
                </a:cxn>
                <a:cxn ang="0">
                  <a:pos x="276" y="48"/>
                </a:cxn>
                <a:cxn ang="0">
                  <a:pos x="272" y="46"/>
                </a:cxn>
                <a:cxn ang="0">
                  <a:pos x="270" y="38"/>
                </a:cxn>
                <a:cxn ang="0">
                  <a:pos x="268" y="42"/>
                </a:cxn>
                <a:cxn ang="0">
                  <a:pos x="260" y="46"/>
                </a:cxn>
                <a:cxn ang="0">
                  <a:pos x="258" y="46"/>
                </a:cxn>
                <a:cxn ang="0">
                  <a:pos x="256" y="44"/>
                </a:cxn>
                <a:cxn ang="0">
                  <a:pos x="252" y="26"/>
                </a:cxn>
                <a:cxn ang="0">
                  <a:pos x="246" y="32"/>
                </a:cxn>
                <a:cxn ang="0">
                  <a:pos x="240" y="34"/>
                </a:cxn>
                <a:cxn ang="0">
                  <a:pos x="236" y="32"/>
                </a:cxn>
                <a:cxn ang="0">
                  <a:pos x="234" y="26"/>
                </a:cxn>
                <a:cxn ang="0">
                  <a:pos x="240" y="10"/>
                </a:cxn>
                <a:cxn ang="0">
                  <a:pos x="226" y="20"/>
                </a:cxn>
                <a:cxn ang="0">
                  <a:pos x="216" y="22"/>
                </a:cxn>
                <a:cxn ang="0">
                  <a:pos x="212" y="20"/>
                </a:cxn>
                <a:cxn ang="0">
                  <a:pos x="210" y="14"/>
                </a:cxn>
                <a:cxn ang="0">
                  <a:pos x="216" y="4"/>
                </a:cxn>
                <a:cxn ang="0">
                  <a:pos x="204" y="6"/>
                </a:cxn>
                <a:cxn ang="0">
                  <a:pos x="200" y="6"/>
                </a:cxn>
                <a:cxn ang="0">
                  <a:pos x="194" y="0"/>
                </a:cxn>
                <a:cxn ang="0">
                  <a:pos x="194" y="0"/>
                </a:cxn>
              </a:cxnLst>
              <a:rect l="0" t="0" r="r" b="b"/>
              <a:pathLst>
                <a:path w="284" h="168">
                  <a:moveTo>
                    <a:pt x="194" y="0"/>
                  </a:moveTo>
                  <a:lnTo>
                    <a:pt x="194" y="0"/>
                  </a:lnTo>
                  <a:lnTo>
                    <a:pt x="188" y="4"/>
                  </a:lnTo>
                  <a:lnTo>
                    <a:pt x="182" y="10"/>
                  </a:lnTo>
                  <a:lnTo>
                    <a:pt x="178" y="18"/>
                  </a:lnTo>
                  <a:lnTo>
                    <a:pt x="174" y="26"/>
                  </a:lnTo>
                  <a:lnTo>
                    <a:pt x="174" y="26"/>
                  </a:lnTo>
                  <a:lnTo>
                    <a:pt x="168" y="40"/>
                  </a:lnTo>
                  <a:lnTo>
                    <a:pt x="160" y="52"/>
                  </a:lnTo>
                  <a:lnTo>
                    <a:pt x="148" y="66"/>
                  </a:lnTo>
                  <a:lnTo>
                    <a:pt x="134" y="80"/>
                  </a:lnTo>
                  <a:lnTo>
                    <a:pt x="124" y="86"/>
                  </a:lnTo>
                  <a:lnTo>
                    <a:pt x="114" y="92"/>
                  </a:lnTo>
                  <a:lnTo>
                    <a:pt x="102" y="98"/>
                  </a:lnTo>
                  <a:lnTo>
                    <a:pt x="90" y="100"/>
                  </a:lnTo>
                  <a:lnTo>
                    <a:pt x="76" y="104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48" y="104"/>
                  </a:lnTo>
                  <a:lnTo>
                    <a:pt x="34" y="102"/>
                  </a:lnTo>
                  <a:lnTo>
                    <a:pt x="34" y="102"/>
                  </a:lnTo>
                  <a:lnTo>
                    <a:pt x="26" y="98"/>
                  </a:lnTo>
                  <a:lnTo>
                    <a:pt x="10" y="96"/>
                  </a:lnTo>
                  <a:lnTo>
                    <a:pt x="10" y="96"/>
                  </a:lnTo>
                  <a:lnTo>
                    <a:pt x="4" y="98"/>
                  </a:lnTo>
                  <a:lnTo>
                    <a:pt x="0" y="100"/>
                  </a:lnTo>
                  <a:lnTo>
                    <a:pt x="0" y="104"/>
                  </a:lnTo>
                  <a:lnTo>
                    <a:pt x="4" y="112"/>
                  </a:lnTo>
                  <a:lnTo>
                    <a:pt x="4" y="112"/>
                  </a:lnTo>
                  <a:lnTo>
                    <a:pt x="12" y="120"/>
                  </a:lnTo>
                  <a:lnTo>
                    <a:pt x="20" y="130"/>
                  </a:lnTo>
                  <a:lnTo>
                    <a:pt x="34" y="140"/>
                  </a:lnTo>
                  <a:lnTo>
                    <a:pt x="50" y="150"/>
                  </a:lnTo>
                  <a:lnTo>
                    <a:pt x="68" y="158"/>
                  </a:lnTo>
                  <a:lnTo>
                    <a:pt x="88" y="164"/>
                  </a:lnTo>
                  <a:lnTo>
                    <a:pt x="100" y="166"/>
                  </a:lnTo>
                  <a:lnTo>
                    <a:pt x="112" y="168"/>
                  </a:lnTo>
                  <a:lnTo>
                    <a:pt x="112" y="168"/>
                  </a:lnTo>
                  <a:lnTo>
                    <a:pt x="126" y="166"/>
                  </a:lnTo>
                  <a:lnTo>
                    <a:pt x="126" y="166"/>
                  </a:lnTo>
                  <a:lnTo>
                    <a:pt x="152" y="162"/>
                  </a:lnTo>
                  <a:lnTo>
                    <a:pt x="176" y="156"/>
                  </a:lnTo>
                  <a:lnTo>
                    <a:pt x="194" y="148"/>
                  </a:lnTo>
                  <a:lnTo>
                    <a:pt x="212" y="140"/>
                  </a:lnTo>
                  <a:lnTo>
                    <a:pt x="226" y="130"/>
                  </a:lnTo>
                  <a:lnTo>
                    <a:pt x="238" y="120"/>
                  </a:lnTo>
                  <a:lnTo>
                    <a:pt x="248" y="110"/>
                  </a:lnTo>
                  <a:lnTo>
                    <a:pt x="256" y="102"/>
                  </a:lnTo>
                  <a:lnTo>
                    <a:pt x="256" y="102"/>
                  </a:lnTo>
                  <a:lnTo>
                    <a:pt x="262" y="90"/>
                  </a:lnTo>
                  <a:lnTo>
                    <a:pt x="270" y="78"/>
                  </a:lnTo>
                  <a:lnTo>
                    <a:pt x="282" y="52"/>
                  </a:lnTo>
                  <a:lnTo>
                    <a:pt x="282" y="52"/>
                  </a:lnTo>
                  <a:lnTo>
                    <a:pt x="284" y="46"/>
                  </a:lnTo>
                  <a:lnTo>
                    <a:pt x="284" y="46"/>
                  </a:lnTo>
                  <a:lnTo>
                    <a:pt x="280" y="48"/>
                  </a:lnTo>
                  <a:lnTo>
                    <a:pt x="280" y="48"/>
                  </a:lnTo>
                  <a:lnTo>
                    <a:pt x="276" y="48"/>
                  </a:lnTo>
                  <a:lnTo>
                    <a:pt x="276" y="48"/>
                  </a:lnTo>
                  <a:lnTo>
                    <a:pt x="272" y="46"/>
                  </a:lnTo>
                  <a:lnTo>
                    <a:pt x="270" y="42"/>
                  </a:lnTo>
                  <a:lnTo>
                    <a:pt x="270" y="38"/>
                  </a:lnTo>
                  <a:lnTo>
                    <a:pt x="270" y="38"/>
                  </a:lnTo>
                  <a:lnTo>
                    <a:pt x="268" y="42"/>
                  </a:lnTo>
                  <a:lnTo>
                    <a:pt x="264" y="44"/>
                  </a:lnTo>
                  <a:lnTo>
                    <a:pt x="260" y="46"/>
                  </a:lnTo>
                  <a:lnTo>
                    <a:pt x="260" y="46"/>
                  </a:lnTo>
                  <a:lnTo>
                    <a:pt x="258" y="46"/>
                  </a:lnTo>
                  <a:lnTo>
                    <a:pt x="258" y="46"/>
                  </a:lnTo>
                  <a:lnTo>
                    <a:pt x="256" y="44"/>
                  </a:lnTo>
                  <a:lnTo>
                    <a:pt x="254" y="42"/>
                  </a:lnTo>
                  <a:lnTo>
                    <a:pt x="252" y="26"/>
                  </a:lnTo>
                  <a:lnTo>
                    <a:pt x="252" y="26"/>
                  </a:lnTo>
                  <a:lnTo>
                    <a:pt x="246" y="32"/>
                  </a:lnTo>
                  <a:lnTo>
                    <a:pt x="240" y="34"/>
                  </a:lnTo>
                  <a:lnTo>
                    <a:pt x="240" y="34"/>
                  </a:lnTo>
                  <a:lnTo>
                    <a:pt x="236" y="32"/>
                  </a:lnTo>
                  <a:lnTo>
                    <a:pt x="236" y="32"/>
                  </a:lnTo>
                  <a:lnTo>
                    <a:pt x="234" y="30"/>
                  </a:lnTo>
                  <a:lnTo>
                    <a:pt x="234" y="26"/>
                  </a:lnTo>
                  <a:lnTo>
                    <a:pt x="240" y="10"/>
                  </a:lnTo>
                  <a:lnTo>
                    <a:pt x="240" y="10"/>
                  </a:lnTo>
                  <a:lnTo>
                    <a:pt x="240" y="10"/>
                  </a:lnTo>
                  <a:lnTo>
                    <a:pt x="226" y="20"/>
                  </a:lnTo>
                  <a:lnTo>
                    <a:pt x="216" y="22"/>
                  </a:lnTo>
                  <a:lnTo>
                    <a:pt x="216" y="22"/>
                  </a:lnTo>
                  <a:lnTo>
                    <a:pt x="212" y="20"/>
                  </a:lnTo>
                  <a:lnTo>
                    <a:pt x="212" y="20"/>
                  </a:lnTo>
                  <a:lnTo>
                    <a:pt x="210" y="18"/>
                  </a:lnTo>
                  <a:lnTo>
                    <a:pt x="210" y="14"/>
                  </a:lnTo>
                  <a:lnTo>
                    <a:pt x="212" y="10"/>
                  </a:lnTo>
                  <a:lnTo>
                    <a:pt x="216" y="4"/>
                  </a:lnTo>
                  <a:lnTo>
                    <a:pt x="216" y="4"/>
                  </a:lnTo>
                  <a:lnTo>
                    <a:pt x="204" y="6"/>
                  </a:lnTo>
                  <a:lnTo>
                    <a:pt x="204" y="6"/>
                  </a:lnTo>
                  <a:lnTo>
                    <a:pt x="200" y="6"/>
                  </a:lnTo>
                  <a:lnTo>
                    <a:pt x="198" y="4"/>
                  </a:lnTo>
                  <a:lnTo>
                    <a:pt x="194" y="0"/>
                  </a:lnTo>
                  <a:lnTo>
                    <a:pt x="194" y="0"/>
                  </a:lnTo>
                  <a:lnTo>
                    <a:pt x="19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0" name="Freeform 8"/>
            <p:cNvSpPr>
              <a:spLocks/>
            </p:cNvSpPr>
            <p:nvPr userDrawn="1"/>
          </p:nvSpPr>
          <p:spPr bwMode="auto">
            <a:xfrm>
              <a:off x="4651375" y="1931967"/>
              <a:ext cx="149225" cy="206375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8" y="8"/>
                </a:cxn>
                <a:cxn ang="0">
                  <a:pos x="72" y="16"/>
                </a:cxn>
                <a:cxn ang="0">
                  <a:pos x="74" y="32"/>
                </a:cxn>
                <a:cxn ang="0">
                  <a:pos x="68" y="56"/>
                </a:cxn>
                <a:cxn ang="0">
                  <a:pos x="62" y="66"/>
                </a:cxn>
                <a:cxn ang="0">
                  <a:pos x="40" y="62"/>
                </a:cxn>
                <a:cxn ang="0">
                  <a:pos x="30" y="64"/>
                </a:cxn>
                <a:cxn ang="0">
                  <a:pos x="18" y="66"/>
                </a:cxn>
                <a:cxn ang="0">
                  <a:pos x="2" y="74"/>
                </a:cxn>
                <a:cxn ang="0">
                  <a:pos x="0" y="82"/>
                </a:cxn>
                <a:cxn ang="0">
                  <a:pos x="0" y="82"/>
                </a:cxn>
                <a:cxn ang="0">
                  <a:pos x="4" y="86"/>
                </a:cxn>
                <a:cxn ang="0">
                  <a:pos x="10" y="88"/>
                </a:cxn>
                <a:cxn ang="0">
                  <a:pos x="22" y="86"/>
                </a:cxn>
                <a:cxn ang="0">
                  <a:pos x="18" y="92"/>
                </a:cxn>
                <a:cxn ang="0">
                  <a:pos x="16" y="100"/>
                </a:cxn>
                <a:cxn ang="0">
                  <a:pos x="18" y="102"/>
                </a:cxn>
                <a:cxn ang="0">
                  <a:pos x="22" y="104"/>
                </a:cxn>
                <a:cxn ang="0">
                  <a:pos x="46" y="92"/>
                </a:cxn>
                <a:cxn ang="0">
                  <a:pos x="46" y="92"/>
                </a:cxn>
                <a:cxn ang="0">
                  <a:pos x="40" y="112"/>
                </a:cxn>
                <a:cxn ang="0">
                  <a:pos x="42" y="114"/>
                </a:cxn>
                <a:cxn ang="0">
                  <a:pos x="46" y="116"/>
                </a:cxn>
                <a:cxn ang="0">
                  <a:pos x="58" y="108"/>
                </a:cxn>
                <a:cxn ang="0">
                  <a:pos x="60" y="124"/>
                </a:cxn>
                <a:cxn ang="0">
                  <a:pos x="64" y="128"/>
                </a:cxn>
                <a:cxn ang="0">
                  <a:pos x="66" y="128"/>
                </a:cxn>
                <a:cxn ang="0">
                  <a:pos x="70" y="126"/>
                </a:cxn>
                <a:cxn ang="0">
                  <a:pos x="76" y="120"/>
                </a:cxn>
                <a:cxn ang="0">
                  <a:pos x="76" y="124"/>
                </a:cxn>
                <a:cxn ang="0">
                  <a:pos x="82" y="130"/>
                </a:cxn>
                <a:cxn ang="0">
                  <a:pos x="86" y="130"/>
                </a:cxn>
                <a:cxn ang="0">
                  <a:pos x="90" y="128"/>
                </a:cxn>
                <a:cxn ang="0">
                  <a:pos x="92" y="124"/>
                </a:cxn>
                <a:cxn ang="0">
                  <a:pos x="94" y="106"/>
                </a:cxn>
                <a:cxn ang="0">
                  <a:pos x="92" y="98"/>
                </a:cxn>
                <a:cxn ang="0">
                  <a:pos x="80" y="80"/>
                </a:cxn>
                <a:cxn ang="0">
                  <a:pos x="70" y="72"/>
                </a:cxn>
                <a:cxn ang="0">
                  <a:pos x="82" y="50"/>
                </a:cxn>
                <a:cxn ang="0">
                  <a:pos x="86" y="28"/>
                </a:cxn>
                <a:cxn ang="0">
                  <a:pos x="84" y="2"/>
                </a:cxn>
                <a:cxn ang="0">
                  <a:pos x="76" y="0"/>
                </a:cxn>
              </a:cxnLst>
              <a:rect l="0" t="0" r="r" b="b"/>
              <a:pathLst>
                <a:path w="94" h="130">
                  <a:moveTo>
                    <a:pt x="76" y="0"/>
                  </a:moveTo>
                  <a:lnTo>
                    <a:pt x="76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72" y="4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72" y="16"/>
                  </a:lnTo>
                  <a:lnTo>
                    <a:pt x="74" y="24"/>
                  </a:lnTo>
                  <a:lnTo>
                    <a:pt x="74" y="32"/>
                  </a:lnTo>
                  <a:lnTo>
                    <a:pt x="72" y="40"/>
                  </a:lnTo>
                  <a:lnTo>
                    <a:pt x="68" y="56"/>
                  </a:lnTo>
                  <a:lnTo>
                    <a:pt x="62" y="66"/>
                  </a:lnTo>
                  <a:lnTo>
                    <a:pt x="62" y="66"/>
                  </a:lnTo>
                  <a:lnTo>
                    <a:pt x="52" y="64"/>
                  </a:lnTo>
                  <a:lnTo>
                    <a:pt x="40" y="62"/>
                  </a:lnTo>
                  <a:lnTo>
                    <a:pt x="40" y="62"/>
                  </a:lnTo>
                  <a:lnTo>
                    <a:pt x="30" y="64"/>
                  </a:lnTo>
                  <a:lnTo>
                    <a:pt x="18" y="66"/>
                  </a:lnTo>
                  <a:lnTo>
                    <a:pt x="18" y="66"/>
                  </a:lnTo>
                  <a:lnTo>
                    <a:pt x="8" y="70"/>
                  </a:lnTo>
                  <a:lnTo>
                    <a:pt x="2" y="74"/>
                  </a:lnTo>
                  <a:lnTo>
                    <a:pt x="0" y="78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4" y="86"/>
                  </a:lnTo>
                  <a:lnTo>
                    <a:pt x="6" y="88"/>
                  </a:lnTo>
                  <a:lnTo>
                    <a:pt x="10" y="88"/>
                  </a:lnTo>
                  <a:lnTo>
                    <a:pt x="10" y="88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18" y="92"/>
                  </a:lnTo>
                  <a:lnTo>
                    <a:pt x="16" y="96"/>
                  </a:lnTo>
                  <a:lnTo>
                    <a:pt x="16" y="100"/>
                  </a:lnTo>
                  <a:lnTo>
                    <a:pt x="18" y="102"/>
                  </a:lnTo>
                  <a:lnTo>
                    <a:pt x="18" y="102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32" y="10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40" y="108"/>
                  </a:lnTo>
                  <a:lnTo>
                    <a:pt x="40" y="112"/>
                  </a:lnTo>
                  <a:lnTo>
                    <a:pt x="42" y="114"/>
                  </a:lnTo>
                  <a:lnTo>
                    <a:pt x="42" y="114"/>
                  </a:lnTo>
                  <a:lnTo>
                    <a:pt x="46" y="116"/>
                  </a:lnTo>
                  <a:lnTo>
                    <a:pt x="46" y="116"/>
                  </a:lnTo>
                  <a:lnTo>
                    <a:pt x="52" y="114"/>
                  </a:lnTo>
                  <a:lnTo>
                    <a:pt x="58" y="108"/>
                  </a:lnTo>
                  <a:lnTo>
                    <a:pt x="58" y="108"/>
                  </a:lnTo>
                  <a:lnTo>
                    <a:pt x="60" y="124"/>
                  </a:lnTo>
                  <a:lnTo>
                    <a:pt x="62" y="126"/>
                  </a:lnTo>
                  <a:lnTo>
                    <a:pt x="64" y="128"/>
                  </a:lnTo>
                  <a:lnTo>
                    <a:pt x="64" y="128"/>
                  </a:lnTo>
                  <a:lnTo>
                    <a:pt x="66" y="128"/>
                  </a:lnTo>
                  <a:lnTo>
                    <a:pt x="66" y="128"/>
                  </a:lnTo>
                  <a:lnTo>
                    <a:pt x="70" y="126"/>
                  </a:lnTo>
                  <a:lnTo>
                    <a:pt x="74" y="124"/>
                  </a:lnTo>
                  <a:lnTo>
                    <a:pt x="76" y="120"/>
                  </a:lnTo>
                  <a:lnTo>
                    <a:pt x="76" y="120"/>
                  </a:lnTo>
                  <a:lnTo>
                    <a:pt x="76" y="124"/>
                  </a:lnTo>
                  <a:lnTo>
                    <a:pt x="78" y="128"/>
                  </a:lnTo>
                  <a:lnTo>
                    <a:pt x="82" y="130"/>
                  </a:lnTo>
                  <a:lnTo>
                    <a:pt x="82" y="130"/>
                  </a:lnTo>
                  <a:lnTo>
                    <a:pt x="86" y="130"/>
                  </a:lnTo>
                  <a:lnTo>
                    <a:pt x="86" y="130"/>
                  </a:lnTo>
                  <a:lnTo>
                    <a:pt x="90" y="128"/>
                  </a:lnTo>
                  <a:lnTo>
                    <a:pt x="90" y="128"/>
                  </a:lnTo>
                  <a:lnTo>
                    <a:pt x="92" y="124"/>
                  </a:lnTo>
                  <a:lnTo>
                    <a:pt x="94" y="120"/>
                  </a:lnTo>
                  <a:lnTo>
                    <a:pt x="94" y="106"/>
                  </a:lnTo>
                  <a:lnTo>
                    <a:pt x="94" y="106"/>
                  </a:lnTo>
                  <a:lnTo>
                    <a:pt x="92" y="98"/>
                  </a:lnTo>
                  <a:lnTo>
                    <a:pt x="88" y="88"/>
                  </a:lnTo>
                  <a:lnTo>
                    <a:pt x="80" y="80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78" y="62"/>
                  </a:lnTo>
                  <a:lnTo>
                    <a:pt x="82" y="50"/>
                  </a:lnTo>
                  <a:lnTo>
                    <a:pt x="84" y="38"/>
                  </a:lnTo>
                  <a:lnTo>
                    <a:pt x="86" y="28"/>
                  </a:lnTo>
                  <a:lnTo>
                    <a:pt x="84" y="10"/>
                  </a:lnTo>
                  <a:lnTo>
                    <a:pt x="84" y="2"/>
                  </a:lnTo>
                  <a:lnTo>
                    <a:pt x="84" y="2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4DB3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1" name="Freeform 9"/>
            <p:cNvSpPr>
              <a:spLocks/>
            </p:cNvSpPr>
            <p:nvPr userDrawn="1"/>
          </p:nvSpPr>
          <p:spPr bwMode="auto">
            <a:xfrm>
              <a:off x="4651375" y="1931967"/>
              <a:ext cx="149225" cy="206375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76" y="0"/>
                </a:cxn>
                <a:cxn ang="0">
                  <a:pos x="68" y="8"/>
                </a:cxn>
                <a:cxn ang="0">
                  <a:pos x="72" y="16"/>
                </a:cxn>
                <a:cxn ang="0">
                  <a:pos x="74" y="32"/>
                </a:cxn>
                <a:cxn ang="0">
                  <a:pos x="68" y="56"/>
                </a:cxn>
                <a:cxn ang="0">
                  <a:pos x="62" y="66"/>
                </a:cxn>
                <a:cxn ang="0">
                  <a:pos x="40" y="62"/>
                </a:cxn>
                <a:cxn ang="0">
                  <a:pos x="30" y="64"/>
                </a:cxn>
                <a:cxn ang="0">
                  <a:pos x="18" y="66"/>
                </a:cxn>
                <a:cxn ang="0">
                  <a:pos x="2" y="74"/>
                </a:cxn>
                <a:cxn ang="0">
                  <a:pos x="0" y="82"/>
                </a:cxn>
                <a:cxn ang="0">
                  <a:pos x="0" y="82"/>
                </a:cxn>
                <a:cxn ang="0">
                  <a:pos x="4" y="86"/>
                </a:cxn>
                <a:cxn ang="0">
                  <a:pos x="10" y="88"/>
                </a:cxn>
                <a:cxn ang="0">
                  <a:pos x="22" y="86"/>
                </a:cxn>
                <a:cxn ang="0">
                  <a:pos x="18" y="92"/>
                </a:cxn>
                <a:cxn ang="0">
                  <a:pos x="16" y="100"/>
                </a:cxn>
                <a:cxn ang="0">
                  <a:pos x="18" y="102"/>
                </a:cxn>
                <a:cxn ang="0">
                  <a:pos x="22" y="104"/>
                </a:cxn>
                <a:cxn ang="0">
                  <a:pos x="46" y="92"/>
                </a:cxn>
                <a:cxn ang="0">
                  <a:pos x="46" y="92"/>
                </a:cxn>
                <a:cxn ang="0">
                  <a:pos x="40" y="112"/>
                </a:cxn>
                <a:cxn ang="0">
                  <a:pos x="42" y="114"/>
                </a:cxn>
                <a:cxn ang="0">
                  <a:pos x="46" y="116"/>
                </a:cxn>
                <a:cxn ang="0">
                  <a:pos x="58" y="108"/>
                </a:cxn>
                <a:cxn ang="0">
                  <a:pos x="60" y="124"/>
                </a:cxn>
                <a:cxn ang="0">
                  <a:pos x="64" y="128"/>
                </a:cxn>
                <a:cxn ang="0">
                  <a:pos x="66" y="128"/>
                </a:cxn>
                <a:cxn ang="0">
                  <a:pos x="70" y="126"/>
                </a:cxn>
                <a:cxn ang="0">
                  <a:pos x="76" y="120"/>
                </a:cxn>
                <a:cxn ang="0">
                  <a:pos x="76" y="124"/>
                </a:cxn>
                <a:cxn ang="0">
                  <a:pos x="82" y="130"/>
                </a:cxn>
                <a:cxn ang="0">
                  <a:pos x="86" y="130"/>
                </a:cxn>
                <a:cxn ang="0">
                  <a:pos x="90" y="128"/>
                </a:cxn>
                <a:cxn ang="0">
                  <a:pos x="92" y="124"/>
                </a:cxn>
                <a:cxn ang="0">
                  <a:pos x="94" y="106"/>
                </a:cxn>
                <a:cxn ang="0">
                  <a:pos x="92" y="98"/>
                </a:cxn>
                <a:cxn ang="0">
                  <a:pos x="80" y="80"/>
                </a:cxn>
                <a:cxn ang="0">
                  <a:pos x="70" y="72"/>
                </a:cxn>
                <a:cxn ang="0">
                  <a:pos x="82" y="50"/>
                </a:cxn>
                <a:cxn ang="0">
                  <a:pos x="86" y="28"/>
                </a:cxn>
                <a:cxn ang="0">
                  <a:pos x="84" y="2"/>
                </a:cxn>
                <a:cxn ang="0">
                  <a:pos x="76" y="0"/>
                </a:cxn>
              </a:cxnLst>
              <a:rect l="0" t="0" r="r" b="b"/>
              <a:pathLst>
                <a:path w="94" h="130">
                  <a:moveTo>
                    <a:pt x="76" y="0"/>
                  </a:moveTo>
                  <a:lnTo>
                    <a:pt x="76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72" y="4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72" y="16"/>
                  </a:lnTo>
                  <a:lnTo>
                    <a:pt x="74" y="24"/>
                  </a:lnTo>
                  <a:lnTo>
                    <a:pt x="74" y="32"/>
                  </a:lnTo>
                  <a:lnTo>
                    <a:pt x="72" y="40"/>
                  </a:lnTo>
                  <a:lnTo>
                    <a:pt x="68" y="56"/>
                  </a:lnTo>
                  <a:lnTo>
                    <a:pt x="62" y="66"/>
                  </a:lnTo>
                  <a:lnTo>
                    <a:pt x="62" y="66"/>
                  </a:lnTo>
                  <a:lnTo>
                    <a:pt x="52" y="64"/>
                  </a:lnTo>
                  <a:lnTo>
                    <a:pt x="40" y="62"/>
                  </a:lnTo>
                  <a:lnTo>
                    <a:pt x="40" y="62"/>
                  </a:lnTo>
                  <a:lnTo>
                    <a:pt x="30" y="64"/>
                  </a:lnTo>
                  <a:lnTo>
                    <a:pt x="18" y="66"/>
                  </a:lnTo>
                  <a:lnTo>
                    <a:pt x="18" y="66"/>
                  </a:lnTo>
                  <a:lnTo>
                    <a:pt x="8" y="70"/>
                  </a:lnTo>
                  <a:lnTo>
                    <a:pt x="2" y="74"/>
                  </a:lnTo>
                  <a:lnTo>
                    <a:pt x="0" y="78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4" y="86"/>
                  </a:lnTo>
                  <a:lnTo>
                    <a:pt x="6" y="88"/>
                  </a:lnTo>
                  <a:lnTo>
                    <a:pt x="10" y="88"/>
                  </a:lnTo>
                  <a:lnTo>
                    <a:pt x="10" y="88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18" y="92"/>
                  </a:lnTo>
                  <a:lnTo>
                    <a:pt x="16" y="96"/>
                  </a:lnTo>
                  <a:lnTo>
                    <a:pt x="16" y="100"/>
                  </a:lnTo>
                  <a:lnTo>
                    <a:pt x="18" y="102"/>
                  </a:lnTo>
                  <a:lnTo>
                    <a:pt x="18" y="102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32" y="10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46" y="92"/>
                  </a:lnTo>
                  <a:lnTo>
                    <a:pt x="40" y="108"/>
                  </a:lnTo>
                  <a:lnTo>
                    <a:pt x="40" y="112"/>
                  </a:lnTo>
                  <a:lnTo>
                    <a:pt x="42" y="114"/>
                  </a:lnTo>
                  <a:lnTo>
                    <a:pt x="42" y="114"/>
                  </a:lnTo>
                  <a:lnTo>
                    <a:pt x="46" y="116"/>
                  </a:lnTo>
                  <a:lnTo>
                    <a:pt x="46" y="116"/>
                  </a:lnTo>
                  <a:lnTo>
                    <a:pt x="52" y="114"/>
                  </a:lnTo>
                  <a:lnTo>
                    <a:pt x="58" y="108"/>
                  </a:lnTo>
                  <a:lnTo>
                    <a:pt x="58" y="108"/>
                  </a:lnTo>
                  <a:lnTo>
                    <a:pt x="60" y="124"/>
                  </a:lnTo>
                  <a:lnTo>
                    <a:pt x="62" y="126"/>
                  </a:lnTo>
                  <a:lnTo>
                    <a:pt x="64" y="128"/>
                  </a:lnTo>
                  <a:lnTo>
                    <a:pt x="64" y="128"/>
                  </a:lnTo>
                  <a:lnTo>
                    <a:pt x="66" y="128"/>
                  </a:lnTo>
                  <a:lnTo>
                    <a:pt x="66" y="128"/>
                  </a:lnTo>
                  <a:lnTo>
                    <a:pt x="70" y="126"/>
                  </a:lnTo>
                  <a:lnTo>
                    <a:pt x="74" y="124"/>
                  </a:lnTo>
                  <a:lnTo>
                    <a:pt x="76" y="120"/>
                  </a:lnTo>
                  <a:lnTo>
                    <a:pt x="76" y="120"/>
                  </a:lnTo>
                  <a:lnTo>
                    <a:pt x="76" y="124"/>
                  </a:lnTo>
                  <a:lnTo>
                    <a:pt x="78" y="128"/>
                  </a:lnTo>
                  <a:lnTo>
                    <a:pt x="82" y="130"/>
                  </a:lnTo>
                  <a:lnTo>
                    <a:pt x="82" y="130"/>
                  </a:lnTo>
                  <a:lnTo>
                    <a:pt x="86" y="130"/>
                  </a:lnTo>
                  <a:lnTo>
                    <a:pt x="86" y="130"/>
                  </a:lnTo>
                  <a:lnTo>
                    <a:pt x="90" y="128"/>
                  </a:lnTo>
                  <a:lnTo>
                    <a:pt x="90" y="128"/>
                  </a:lnTo>
                  <a:lnTo>
                    <a:pt x="92" y="124"/>
                  </a:lnTo>
                  <a:lnTo>
                    <a:pt x="94" y="120"/>
                  </a:lnTo>
                  <a:lnTo>
                    <a:pt x="94" y="106"/>
                  </a:lnTo>
                  <a:lnTo>
                    <a:pt x="94" y="106"/>
                  </a:lnTo>
                  <a:lnTo>
                    <a:pt x="92" y="98"/>
                  </a:lnTo>
                  <a:lnTo>
                    <a:pt x="88" y="88"/>
                  </a:lnTo>
                  <a:lnTo>
                    <a:pt x="80" y="80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78" y="62"/>
                  </a:lnTo>
                  <a:lnTo>
                    <a:pt x="82" y="50"/>
                  </a:lnTo>
                  <a:lnTo>
                    <a:pt x="84" y="38"/>
                  </a:lnTo>
                  <a:lnTo>
                    <a:pt x="86" y="28"/>
                  </a:lnTo>
                  <a:lnTo>
                    <a:pt x="84" y="10"/>
                  </a:lnTo>
                  <a:lnTo>
                    <a:pt x="84" y="2"/>
                  </a:lnTo>
                  <a:lnTo>
                    <a:pt x="84" y="2"/>
                  </a:lnTo>
                  <a:lnTo>
                    <a:pt x="76" y="0"/>
                  </a:ln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2" name="Freeform 10"/>
            <p:cNvSpPr>
              <a:spLocks/>
            </p:cNvSpPr>
            <p:nvPr userDrawn="1"/>
          </p:nvSpPr>
          <p:spPr bwMode="auto">
            <a:xfrm>
              <a:off x="4435475" y="2160567"/>
              <a:ext cx="168275" cy="88900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106" y="0"/>
                </a:cxn>
                <a:cxn ang="0">
                  <a:pos x="98" y="16"/>
                </a:cxn>
                <a:cxn ang="0">
                  <a:pos x="86" y="28"/>
                </a:cxn>
                <a:cxn ang="0">
                  <a:pos x="74" y="38"/>
                </a:cxn>
                <a:cxn ang="0">
                  <a:pos x="62" y="44"/>
                </a:cxn>
                <a:cxn ang="0">
                  <a:pos x="48" y="48"/>
                </a:cxn>
                <a:cxn ang="0">
                  <a:pos x="36" y="52"/>
                </a:cxn>
                <a:cxn ang="0">
                  <a:pos x="16" y="54"/>
                </a:cxn>
                <a:cxn ang="0">
                  <a:pos x="16" y="54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14" y="56"/>
                </a:cxn>
                <a:cxn ang="0">
                  <a:pos x="30" y="56"/>
                </a:cxn>
                <a:cxn ang="0">
                  <a:pos x="30" y="56"/>
                </a:cxn>
                <a:cxn ang="0">
                  <a:pos x="40" y="56"/>
                </a:cxn>
                <a:cxn ang="0">
                  <a:pos x="50" y="54"/>
                </a:cxn>
                <a:cxn ang="0">
                  <a:pos x="68" y="48"/>
                </a:cxn>
                <a:cxn ang="0">
                  <a:pos x="80" y="38"/>
                </a:cxn>
                <a:cxn ang="0">
                  <a:pos x="90" y="28"/>
                </a:cxn>
                <a:cxn ang="0">
                  <a:pos x="98" y="18"/>
                </a:cxn>
                <a:cxn ang="0">
                  <a:pos x="102" y="8"/>
                </a:cxn>
                <a:cxn ang="0">
                  <a:pos x="106" y="0"/>
                </a:cxn>
              </a:cxnLst>
              <a:rect l="0" t="0" r="r" b="b"/>
              <a:pathLst>
                <a:path w="106" h="56">
                  <a:moveTo>
                    <a:pt x="106" y="0"/>
                  </a:moveTo>
                  <a:lnTo>
                    <a:pt x="106" y="0"/>
                  </a:lnTo>
                  <a:lnTo>
                    <a:pt x="98" y="16"/>
                  </a:lnTo>
                  <a:lnTo>
                    <a:pt x="86" y="28"/>
                  </a:lnTo>
                  <a:lnTo>
                    <a:pt x="74" y="38"/>
                  </a:lnTo>
                  <a:lnTo>
                    <a:pt x="62" y="44"/>
                  </a:lnTo>
                  <a:lnTo>
                    <a:pt x="48" y="48"/>
                  </a:lnTo>
                  <a:lnTo>
                    <a:pt x="36" y="52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14" y="56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40" y="56"/>
                  </a:lnTo>
                  <a:lnTo>
                    <a:pt x="50" y="54"/>
                  </a:lnTo>
                  <a:lnTo>
                    <a:pt x="68" y="48"/>
                  </a:lnTo>
                  <a:lnTo>
                    <a:pt x="80" y="38"/>
                  </a:lnTo>
                  <a:lnTo>
                    <a:pt x="90" y="28"/>
                  </a:lnTo>
                  <a:lnTo>
                    <a:pt x="98" y="18"/>
                  </a:lnTo>
                  <a:lnTo>
                    <a:pt x="102" y="8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EAEAE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3" name="Freeform 11"/>
            <p:cNvSpPr>
              <a:spLocks/>
            </p:cNvSpPr>
            <p:nvPr userDrawn="1"/>
          </p:nvSpPr>
          <p:spPr bwMode="auto">
            <a:xfrm>
              <a:off x="4435475" y="2160567"/>
              <a:ext cx="168275" cy="88900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106" y="0"/>
                </a:cxn>
                <a:cxn ang="0">
                  <a:pos x="98" y="16"/>
                </a:cxn>
                <a:cxn ang="0">
                  <a:pos x="86" y="28"/>
                </a:cxn>
                <a:cxn ang="0">
                  <a:pos x="74" y="38"/>
                </a:cxn>
                <a:cxn ang="0">
                  <a:pos x="62" y="44"/>
                </a:cxn>
                <a:cxn ang="0">
                  <a:pos x="48" y="48"/>
                </a:cxn>
                <a:cxn ang="0">
                  <a:pos x="36" y="52"/>
                </a:cxn>
                <a:cxn ang="0">
                  <a:pos x="16" y="54"/>
                </a:cxn>
                <a:cxn ang="0">
                  <a:pos x="16" y="54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14" y="56"/>
                </a:cxn>
                <a:cxn ang="0">
                  <a:pos x="30" y="56"/>
                </a:cxn>
                <a:cxn ang="0">
                  <a:pos x="30" y="56"/>
                </a:cxn>
                <a:cxn ang="0">
                  <a:pos x="40" y="56"/>
                </a:cxn>
                <a:cxn ang="0">
                  <a:pos x="50" y="54"/>
                </a:cxn>
                <a:cxn ang="0">
                  <a:pos x="68" y="48"/>
                </a:cxn>
                <a:cxn ang="0">
                  <a:pos x="80" y="38"/>
                </a:cxn>
                <a:cxn ang="0">
                  <a:pos x="90" y="28"/>
                </a:cxn>
                <a:cxn ang="0">
                  <a:pos x="98" y="18"/>
                </a:cxn>
                <a:cxn ang="0">
                  <a:pos x="102" y="8"/>
                </a:cxn>
                <a:cxn ang="0">
                  <a:pos x="106" y="0"/>
                </a:cxn>
              </a:cxnLst>
              <a:rect l="0" t="0" r="r" b="b"/>
              <a:pathLst>
                <a:path w="106" h="56">
                  <a:moveTo>
                    <a:pt x="106" y="0"/>
                  </a:moveTo>
                  <a:lnTo>
                    <a:pt x="106" y="0"/>
                  </a:lnTo>
                  <a:lnTo>
                    <a:pt x="98" y="16"/>
                  </a:lnTo>
                  <a:lnTo>
                    <a:pt x="86" y="28"/>
                  </a:lnTo>
                  <a:lnTo>
                    <a:pt x="74" y="38"/>
                  </a:lnTo>
                  <a:lnTo>
                    <a:pt x="62" y="44"/>
                  </a:lnTo>
                  <a:lnTo>
                    <a:pt x="48" y="48"/>
                  </a:lnTo>
                  <a:lnTo>
                    <a:pt x="36" y="52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14" y="56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40" y="56"/>
                  </a:lnTo>
                  <a:lnTo>
                    <a:pt x="50" y="54"/>
                  </a:lnTo>
                  <a:lnTo>
                    <a:pt x="68" y="48"/>
                  </a:lnTo>
                  <a:lnTo>
                    <a:pt x="80" y="38"/>
                  </a:lnTo>
                  <a:lnTo>
                    <a:pt x="90" y="28"/>
                  </a:lnTo>
                  <a:lnTo>
                    <a:pt x="98" y="18"/>
                  </a:lnTo>
                  <a:lnTo>
                    <a:pt x="102" y="8"/>
                  </a:lnTo>
                  <a:lnTo>
                    <a:pt x="10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5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2682000" y="2187558"/>
            <a:ext cx="3780000" cy="99257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45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6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2682000" y="2852968"/>
            <a:ext cx="3780000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8" name="텍스트 개체 틀 17"/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3440119" y="4524390"/>
            <a:ext cx="2263762" cy="914400"/>
          </a:xfrm>
          <a:prstGeom prst="rect">
            <a:avLst/>
          </a:prstGeom>
        </p:spPr>
        <p:txBody>
          <a:bodyPr/>
          <a:lstStyle>
            <a:lvl1pPr marL="342900" marR="0" indent="-34290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 userDrawn="1"/>
        </p:nvGrpSpPr>
        <p:grpSpPr>
          <a:xfrm>
            <a:off x="0" y="0"/>
            <a:ext cx="9144000" cy="720725"/>
            <a:chOff x="0" y="1603350"/>
            <a:chExt cx="9144000" cy="720725"/>
          </a:xfrm>
        </p:grpSpPr>
        <p:sp>
          <p:nvSpPr>
            <p:cNvPr id="4101" name="Freeform 5"/>
            <p:cNvSpPr>
              <a:spLocks/>
            </p:cNvSpPr>
            <p:nvPr userDrawn="1"/>
          </p:nvSpPr>
          <p:spPr bwMode="auto">
            <a:xfrm>
              <a:off x="742950" y="1603350"/>
              <a:ext cx="8401050" cy="720725"/>
            </a:xfrm>
            <a:custGeom>
              <a:avLst/>
              <a:gdLst/>
              <a:ahLst/>
              <a:cxnLst>
                <a:cxn ang="0">
                  <a:pos x="232" y="0"/>
                </a:cxn>
                <a:cxn ang="0">
                  <a:pos x="0" y="226"/>
                </a:cxn>
                <a:cxn ang="0">
                  <a:pos x="232" y="454"/>
                </a:cxn>
                <a:cxn ang="0">
                  <a:pos x="5292" y="454"/>
                </a:cxn>
                <a:cxn ang="0">
                  <a:pos x="5292" y="0"/>
                </a:cxn>
                <a:cxn ang="0">
                  <a:pos x="232" y="0"/>
                </a:cxn>
              </a:cxnLst>
              <a:rect l="0" t="0" r="r" b="b"/>
              <a:pathLst>
                <a:path w="5292" h="454">
                  <a:moveTo>
                    <a:pt x="232" y="0"/>
                  </a:moveTo>
                  <a:lnTo>
                    <a:pt x="0" y="226"/>
                  </a:lnTo>
                  <a:lnTo>
                    <a:pt x="232" y="454"/>
                  </a:lnTo>
                  <a:lnTo>
                    <a:pt x="5292" y="454"/>
                  </a:lnTo>
                  <a:lnTo>
                    <a:pt x="5292" y="0"/>
                  </a:lnTo>
                  <a:lnTo>
                    <a:pt x="232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2" name="Freeform 6"/>
            <p:cNvSpPr>
              <a:spLocks/>
            </p:cNvSpPr>
            <p:nvPr userDrawn="1"/>
          </p:nvSpPr>
          <p:spPr bwMode="auto">
            <a:xfrm>
              <a:off x="0" y="1603350"/>
              <a:ext cx="1111250" cy="720725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0" y="0"/>
                </a:cxn>
                <a:cxn ang="0">
                  <a:pos x="0" y="454"/>
                </a:cxn>
                <a:cxn ang="0">
                  <a:pos x="242" y="454"/>
                </a:cxn>
                <a:cxn ang="0">
                  <a:pos x="468" y="226"/>
                </a:cxn>
                <a:cxn ang="0">
                  <a:pos x="700" y="0"/>
                </a:cxn>
              </a:cxnLst>
              <a:rect l="0" t="0" r="r" b="b"/>
              <a:pathLst>
                <a:path w="700" h="454">
                  <a:moveTo>
                    <a:pt x="700" y="0"/>
                  </a:moveTo>
                  <a:lnTo>
                    <a:pt x="0" y="0"/>
                  </a:lnTo>
                  <a:lnTo>
                    <a:pt x="0" y="454"/>
                  </a:lnTo>
                  <a:lnTo>
                    <a:pt x="242" y="454"/>
                  </a:lnTo>
                  <a:lnTo>
                    <a:pt x="468" y="226"/>
                  </a:lnTo>
                  <a:lnTo>
                    <a:pt x="70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3" name="Freeform 7"/>
            <p:cNvSpPr>
              <a:spLocks/>
            </p:cNvSpPr>
            <p:nvPr userDrawn="1"/>
          </p:nvSpPr>
          <p:spPr bwMode="auto">
            <a:xfrm>
              <a:off x="384175" y="1962125"/>
              <a:ext cx="727075" cy="361950"/>
            </a:xfrm>
            <a:custGeom>
              <a:avLst/>
              <a:gdLst/>
              <a:ahLst/>
              <a:cxnLst>
                <a:cxn ang="0">
                  <a:pos x="226" y="0"/>
                </a:cxn>
                <a:cxn ang="0">
                  <a:pos x="0" y="228"/>
                </a:cxn>
                <a:cxn ang="0">
                  <a:pos x="458" y="228"/>
                </a:cxn>
                <a:cxn ang="0">
                  <a:pos x="226" y="0"/>
                </a:cxn>
              </a:cxnLst>
              <a:rect l="0" t="0" r="r" b="b"/>
              <a:pathLst>
                <a:path w="458" h="228">
                  <a:moveTo>
                    <a:pt x="226" y="0"/>
                  </a:moveTo>
                  <a:lnTo>
                    <a:pt x="0" y="228"/>
                  </a:lnTo>
                  <a:lnTo>
                    <a:pt x="458" y="228"/>
                  </a:lnTo>
                  <a:lnTo>
                    <a:pt x="226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434934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1044995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864353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 userDrawn="1"/>
        </p:nvGrpSpPr>
        <p:grpSpPr>
          <a:xfrm>
            <a:off x="0" y="0"/>
            <a:ext cx="9144000" cy="720725"/>
            <a:chOff x="0" y="1603350"/>
            <a:chExt cx="9144000" cy="720725"/>
          </a:xfrm>
        </p:grpSpPr>
        <p:sp>
          <p:nvSpPr>
            <p:cNvPr id="7" name="Freeform 5"/>
            <p:cNvSpPr>
              <a:spLocks/>
            </p:cNvSpPr>
            <p:nvPr userDrawn="1"/>
          </p:nvSpPr>
          <p:spPr bwMode="auto">
            <a:xfrm>
              <a:off x="742950" y="1603350"/>
              <a:ext cx="8401050" cy="720725"/>
            </a:xfrm>
            <a:custGeom>
              <a:avLst/>
              <a:gdLst/>
              <a:ahLst/>
              <a:cxnLst>
                <a:cxn ang="0">
                  <a:pos x="232" y="0"/>
                </a:cxn>
                <a:cxn ang="0">
                  <a:pos x="0" y="226"/>
                </a:cxn>
                <a:cxn ang="0">
                  <a:pos x="232" y="454"/>
                </a:cxn>
                <a:cxn ang="0">
                  <a:pos x="5292" y="454"/>
                </a:cxn>
                <a:cxn ang="0">
                  <a:pos x="5292" y="0"/>
                </a:cxn>
                <a:cxn ang="0">
                  <a:pos x="232" y="0"/>
                </a:cxn>
              </a:cxnLst>
              <a:rect l="0" t="0" r="r" b="b"/>
              <a:pathLst>
                <a:path w="5292" h="454">
                  <a:moveTo>
                    <a:pt x="232" y="0"/>
                  </a:moveTo>
                  <a:lnTo>
                    <a:pt x="0" y="226"/>
                  </a:lnTo>
                  <a:lnTo>
                    <a:pt x="232" y="454"/>
                  </a:lnTo>
                  <a:lnTo>
                    <a:pt x="5292" y="454"/>
                  </a:lnTo>
                  <a:lnTo>
                    <a:pt x="5292" y="0"/>
                  </a:lnTo>
                  <a:lnTo>
                    <a:pt x="232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0" y="1603350"/>
              <a:ext cx="1111250" cy="720725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0" y="0"/>
                </a:cxn>
                <a:cxn ang="0">
                  <a:pos x="0" y="454"/>
                </a:cxn>
                <a:cxn ang="0">
                  <a:pos x="242" y="454"/>
                </a:cxn>
                <a:cxn ang="0">
                  <a:pos x="468" y="226"/>
                </a:cxn>
                <a:cxn ang="0">
                  <a:pos x="700" y="0"/>
                </a:cxn>
              </a:cxnLst>
              <a:rect l="0" t="0" r="r" b="b"/>
              <a:pathLst>
                <a:path w="700" h="454">
                  <a:moveTo>
                    <a:pt x="700" y="0"/>
                  </a:moveTo>
                  <a:lnTo>
                    <a:pt x="0" y="0"/>
                  </a:lnTo>
                  <a:lnTo>
                    <a:pt x="0" y="454"/>
                  </a:lnTo>
                  <a:lnTo>
                    <a:pt x="242" y="454"/>
                  </a:lnTo>
                  <a:lnTo>
                    <a:pt x="468" y="226"/>
                  </a:lnTo>
                  <a:lnTo>
                    <a:pt x="70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84175" y="1962125"/>
              <a:ext cx="727075" cy="361950"/>
            </a:xfrm>
            <a:custGeom>
              <a:avLst/>
              <a:gdLst/>
              <a:ahLst/>
              <a:cxnLst>
                <a:cxn ang="0">
                  <a:pos x="226" y="0"/>
                </a:cxn>
                <a:cxn ang="0">
                  <a:pos x="0" y="228"/>
                </a:cxn>
                <a:cxn ang="0">
                  <a:pos x="458" y="228"/>
                </a:cxn>
                <a:cxn ang="0">
                  <a:pos x="226" y="0"/>
                </a:cxn>
              </a:cxnLst>
              <a:rect l="0" t="0" r="r" b="b"/>
              <a:pathLst>
                <a:path w="458" h="228">
                  <a:moveTo>
                    <a:pt x="226" y="0"/>
                  </a:moveTo>
                  <a:lnTo>
                    <a:pt x="0" y="228"/>
                  </a:lnTo>
                  <a:lnTo>
                    <a:pt x="458" y="228"/>
                  </a:lnTo>
                  <a:lnTo>
                    <a:pt x="226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434934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그룹 87"/>
          <p:cNvGrpSpPr/>
          <p:nvPr userDrawn="1"/>
        </p:nvGrpSpPr>
        <p:grpSpPr>
          <a:xfrm>
            <a:off x="1222375" y="6350"/>
            <a:ext cx="6699250" cy="6845300"/>
            <a:chOff x="1222375" y="6350"/>
            <a:chExt cx="6699250" cy="6845300"/>
          </a:xfrm>
          <a:solidFill>
            <a:schemeClr val="bg1">
              <a:alpha val="30000"/>
            </a:schemeClr>
          </a:solidFill>
        </p:grpSpPr>
        <p:sp>
          <p:nvSpPr>
            <p:cNvPr id="89" name="Rectangle 7"/>
            <p:cNvSpPr>
              <a:spLocks noChangeArrowheads="1"/>
            </p:cNvSpPr>
            <p:nvPr userDrawn="1"/>
          </p:nvSpPr>
          <p:spPr bwMode="auto">
            <a:xfrm>
              <a:off x="12223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Rectangle 8"/>
            <p:cNvSpPr>
              <a:spLocks noChangeArrowheads="1"/>
            </p:cNvSpPr>
            <p:nvPr userDrawn="1"/>
          </p:nvSpPr>
          <p:spPr bwMode="auto">
            <a:xfrm>
              <a:off x="14573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Rectangle 9"/>
            <p:cNvSpPr>
              <a:spLocks noChangeArrowheads="1"/>
            </p:cNvSpPr>
            <p:nvPr userDrawn="1"/>
          </p:nvSpPr>
          <p:spPr bwMode="auto">
            <a:xfrm>
              <a:off x="16922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Rectangle 10"/>
            <p:cNvSpPr>
              <a:spLocks noChangeArrowheads="1"/>
            </p:cNvSpPr>
            <p:nvPr userDrawn="1"/>
          </p:nvSpPr>
          <p:spPr bwMode="auto">
            <a:xfrm>
              <a:off x="19304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Rectangle 11"/>
            <p:cNvSpPr>
              <a:spLocks noChangeArrowheads="1"/>
            </p:cNvSpPr>
            <p:nvPr userDrawn="1"/>
          </p:nvSpPr>
          <p:spPr bwMode="auto">
            <a:xfrm>
              <a:off x="21653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Rectangle 12"/>
            <p:cNvSpPr>
              <a:spLocks noChangeArrowheads="1"/>
            </p:cNvSpPr>
            <p:nvPr userDrawn="1"/>
          </p:nvSpPr>
          <p:spPr bwMode="auto">
            <a:xfrm>
              <a:off x="2403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Rectangle 13"/>
            <p:cNvSpPr>
              <a:spLocks noChangeArrowheads="1"/>
            </p:cNvSpPr>
            <p:nvPr userDrawn="1"/>
          </p:nvSpPr>
          <p:spPr bwMode="auto">
            <a:xfrm>
              <a:off x="2403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Rectangle 14"/>
            <p:cNvSpPr>
              <a:spLocks noChangeArrowheads="1"/>
            </p:cNvSpPr>
            <p:nvPr userDrawn="1"/>
          </p:nvSpPr>
          <p:spPr bwMode="auto">
            <a:xfrm>
              <a:off x="26384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Rectangle 15"/>
            <p:cNvSpPr>
              <a:spLocks noChangeArrowheads="1"/>
            </p:cNvSpPr>
            <p:nvPr userDrawn="1"/>
          </p:nvSpPr>
          <p:spPr bwMode="auto">
            <a:xfrm>
              <a:off x="26384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Rectangle 16"/>
            <p:cNvSpPr>
              <a:spLocks noChangeArrowheads="1"/>
            </p:cNvSpPr>
            <p:nvPr userDrawn="1"/>
          </p:nvSpPr>
          <p:spPr bwMode="auto">
            <a:xfrm>
              <a:off x="28733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Rectangle 17"/>
            <p:cNvSpPr>
              <a:spLocks noChangeArrowheads="1"/>
            </p:cNvSpPr>
            <p:nvPr userDrawn="1"/>
          </p:nvSpPr>
          <p:spPr bwMode="auto">
            <a:xfrm>
              <a:off x="28733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Rectangle 18"/>
            <p:cNvSpPr>
              <a:spLocks noChangeArrowheads="1"/>
            </p:cNvSpPr>
            <p:nvPr userDrawn="1"/>
          </p:nvSpPr>
          <p:spPr bwMode="auto">
            <a:xfrm>
              <a:off x="3111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Rectangle 19"/>
            <p:cNvSpPr>
              <a:spLocks noChangeArrowheads="1"/>
            </p:cNvSpPr>
            <p:nvPr userDrawn="1"/>
          </p:nvSpPr>
          <p:spPr bwMode="auto">
            <a:xfrm>
              <a:off x="3111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Rectangle 20"/>
            <p:cNvSpPr>
              <a:spLocks noChangeArrowheads="1"/>
            </p:cNvSpPr>
            <p:nvPr userDrawn="1"/>
          </p:nvSpPr>
          <p:spPr bwMode="auto">
            <a:xfrm>
              <a:off x="33464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Rectangle 21"/>
            <p:cNvSpPr>
              <a:spLocks noChangeArrowheads="1"/>
            </p:cNvSpPr>
            <p:nvPr userDrawn="1"/>
          </p:nvSpPr>
          <p:spPr bwMode="auto">
            <a:xfrm>
              <a:off x="33464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Rectangle 22"/>
            <p:cNvSpPr>
              <a:spLocks noChangeArrowheads="1"/>
            </p:cNvSpPr>
            <p:nvPr userDrawn="1"/>
          </p:nvSpPr>
          <p:spPr bwMode="auto">
            <a:xfrm>
              <a:off x="3581400" y="6350"/>
              <a:ext cx="92075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Rectangle 23"/>
            <p:cNvSpPr>
              <a:spLocks noChangeArrowheads="1"/>
            </p:cNvSpPr>
            <p:nvPr userDrawn="1"/>
          </p:nvSpPr>
          <p:spPr bwMode="auto">
            <a:xfrm>
              <a:off x="3581400" y="6350"/>
              <a:ext cx="92075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Rectangle 24"/>
            <p:cNvSpPr>
              <a:spLocks noChangeArrowheads="1"/>
            </p:cNvSpPr>
            <p:nvPr userDrawn="1"/>
          </p:nvSpPr>
          <p:spPr bwMode="auto">
            <a:xfrm>
              <a:off x="38195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Rectangle 25"/>
            <p:cNvSpPr>
              <a:spLocks noChangeArrowheads="1"/>
            </p:cNvSpPr>
            <p:nvPr userDrawn="1"/>
          </p:nvSpPr>
          <p:spPr bwMode="auto">
            <a:xfrm>
              <a:off x="38195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Rectangle 26"/>
            <p:cNvSpPr>
              <a:spLocks noChangeArrowheads="1"/>
            </p:cNvSpPr>
            <p:nvPr userDrawn="1"/>
          </p:nvSpPr>
          <p:spPr bwMode="auto">
            <a:xfrm>
              <a:off x="4054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Rectangle 27"/>
            <p:cNvSpPr>
              <a:spLocks noChangeArrowheads="1"/>
            </p:cNvSpPr>
            <p:nvPr userDrawn="1"/>
          </p:nvSpPr>
          <p:spPr bwMode="auto">
            <a:xfrm>
              <a:off x="40544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Rectangle 28"/>
            <p:cNvSpPr>
              <a:spLocks noChangeArrowheads="1"/>
            </p:cNvSpPr>
            <p:nvPr userDrawn="1"/>
          </p:nvSpPr>
          <p:spPr bwMode="auto">
            <a:xfrm>
              <a:off x="4292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Rectangle 29"/>
            <p:cNvSpPr>
              <a:spLocks noChangeArrowheads="1"/>
            </p:cNvSpPr>
            <p:nvPr userDrawn="1"/>
          </p:nvSpPr>
          <p:spPr bwMode="auto">
            <a:xfrm>
              <a:off x="4292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Rectangle 30"/>
            <p:cNvSpPr>
              <a:spLocks noChangeArrowheads="1"/>
            </p:cNvSpPr>
            <p:nvPr userDrawn="1"/>
          </p:nvSpPr>
          <p:spPr bwMode="auto">
            <a:xfrm>
              <a:off x="45275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Rectangle 31"/>
            <p:cNvSpPr>
              <a:spLocks noChangeArrowheads="1"/>
            </p:cNvSpPr>
            <p:nvPr userDrawn="1"/>
          </p:nvSpPr>
          <p:spPr bwMode="auto">
            <a:xfrm>
              <a:off x="45275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Rectangle 32"/>
            <p:cNvSpPr>
              <a:spLocks noChangeArrowheads="1"/>
            </p:cNvSpPr>
            <p:nvPr userDrawn="1"/>
          </p:nvSpPr>
          <p:spPr bwMode="auto">
            <a:xfrm>
              <a:off x="4762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Rectangle 33"/>
            <p:cNvSpPr>
              <a:spLocks noChangeArrowheads="1"/>
            </p:cNvSpPr>
            <p:nvPr userDrawn="1"/>
          </p:nvSpPr>
          <p:spPr bwMode="auto">
            <a:xfrm>
              <a:off x="47625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Rectangle 34"/>
            <p:cNvSpPr>
              <a:spLocks noChangeArrowheads="1"/>
            </p:cNvSpPr>
            <p:nvPr userDrawn="1"/>
          </p:nvSpPr>
          <p:spPr bwMode="auto">
            <a:xfrm>
              <a:off x="5000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Rectangle 35"/>
            <p:cNvSpPr>
              <a:spLocks noChangeArrowheads="1"/>
            </p:cNvSpPr>
            <p:nvPr userDrawn="1"/>
          </p:nvSpPr>
          <p:spPr bwMode="auto">
            <a:xfrm>
              <a:off x="5000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" name="Rectangle 36"/>
            <p:cNvSpPr>
              <a:spLocks noChangeArrowheads="1"/>
            </p:cNvSpPr>
            <p:nvPr userDrawn="1"/>
          </p:nvSpPr>
          <p:spPr bwMode="auto">
            <a:xfrm>
              <a:off x="52355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" name="Rectangle 37"/>
            <p:cNvSpPr>
              <a:spLocks noChangeArrowheads="1"/>
            </p:cNvSpPr>
            <p:nvPr userDrawn="1"/>
          </p:nvSpPr>
          <p:spPr bwMode="auto">
            <a:xfrm>
              <a:off x="52355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Rectangle 38"/>
            <p:cNvSpPr>
              <a:spLocks noChangeArrowheads="1"/>
            </p:cNvSpPr>
            <p:nvPr userDrawn="1"/>
          </p:nvSpPr>
          <p:spPr bwMode="auto">
            <a:xfrm>
              <a:off x="54737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" name="Rectangle 39"/>
            <p:cNvSpPr>
              <a:spLocks noChangeArrowheads="1"/>
            </p:cNvSpPr>
            <p:nvPr userDrawn="1"/>
          </p:nvSpPr>
          <p:spPr bwMode="auto">
            <a:xfrm>
              <a:off x="54737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" name="Rectangle 40"/>
            <p:cNvSpPr>
              <a:spLocks noChangeArrowheads="1"/>
            </p:cNvSpPr>
            <p:nvPr userDrawn="1"/>
          </p:nvSpPr>
          <p:spPr bwMode="auto">
            <a:xfrm>
              <a:off x="57086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Rectangle 41"/>
            <p:cNvSpPr>
              <a:spLocks noChangeArrowheads="1"/>
            </p:cNvSpPr>
            <p:nvPr userDrawn="1"/>
          </p:nvSpPr>
          <p:spPr bwMode="auto">
            <a:xfrm>
              <a:off x="57086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Rectangle 42"/>
            <p:cNvSpPr>
              <a:spLocks noChangeArrowheads="1"/>
            </p:cNvSpPr>
            <p:nvPr userDrawn="1"/>
          </p:nvSpPr>
          <p:spPr bwMode="auto">
            <a:xfrm>
              <a:off x="5943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" name="Rectangle 43"/>
            <p:cNvSpPr>
              <a:spLocks noChangeArrowheads="1"/>
            </p:cNvSpPr>
            <p:nvPr userDrawn="1"/>
          </p:nvSpPr>
          <p:spPr bwMode="auto">
            <a:xfrm>
              <a:off x="59436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Rectangle 44"/>
            <p:cNvSpPr>
              <a:spLocks noChangeArrowheads="1"/>
            </p:cNvSpPr>
            <p:nvPr userDrawn="1"/>
          </p:nvSpPr>
          <p:spPr bwMode="auto">
            <a:xfrm>
              <a:off x="61817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Rectangle 45"/>
            <p:cNvSpPr>
              <a:spLocks noChangeArrowheads="1"/>
            </p:cNvSpPr>
            <p:nvPr userDrawn="1"/>
          </p:nvSpPr>
          <p:spPr bwMode="auto">
            <a:xfrm>
              <a:off x="61817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Rectangle 46"/>
            <p:cNvSpPr>
              <a:spLocks noChangeArrowheads="1"/>
            </p:cNvSpPr>
            <p:nvPr userDrawn="1"/>
          </p:nvSpPr>
          <p:spPr bwMode="auto">
            <a:xfrm>
              <a:off x="64166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Rectangle 47"/>
            <p:cNvSpPr>
              <a:spLocks noChangeArrowheads="1"/>
            </p:cNvSpPr>
            <p:nvPr userDrawn="1"/>
          </p:nvSpPr>
          <p:spPr bwMode="auto">
            <a:xfrm>
              <a:off x="64166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" name="Rectangle 48"/>
            <p:cNvSpPr>
              <a:spLocks noChangeArrowheads="1"/>
            </p:cNvSpPr>
            <p:nvPr userDrawn="1"/>
          </p:nvSpPr>
          <p:spPr bwMode="auto">
            <a:xfrm>
              <a:off x="6651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Rectangle 49"/>
            <p:cNvSpPr>
              <a:spLocks noChangeArrowheads="1"/>
            </p:cNvSpPr>
            <p:nvPr userDrawn="1"/>
          </p:nvSpPr>
          <p:spPr bwMode="auto">
            <a:xfrm>
              <a:off x="66516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Rectangle 50"/>
            <p:cNvSpPr>
              <a:spLocks noChangeArrowheads="1"/>
            </p:cNvSpPr>
            <p:nvPr userDrawn="1"/>
          </p:nvSpPr>
          <p:spPr bwMode="auto">
            <a:xfrm>
              <a:off x="688975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Rectangle 51"/>
            <p:cNvSpPr>
              <a:spLocks noChangeArrowheads="1"/>
            </p:cNvSpPr>
            <p:nvPr userDrawn="1"/>
          </p:nvSpPr>
          <p:spPr bwMode="auto">
            <a:xfrm>
              <a:off x="7124700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" name="Rectangle 52"/>
            <p:cNvSpPr>
              <a:spLocks noChangeArrowheads="1"/>
            </p:cNvSpPr>
            <p:nvPr userDrawn="1"/>
          </p:nvSpPr>
          <p:spPr bwMode="auto">
            <a:xfrm>
              <a:off x="73628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" name="Rectangle 53"/>
            <p:cNvSpPr>
              <a:spLocks noChangeArrowheads="1"/>
            </p:cNvSpPr>
            <p:nvPr userDrawn="1"/>
          </p:nvSpPr>
          <p:spPr bwMode="auto">
            <a:xfrm>
              <a:off x="759777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Rectangle 54"/>
            <p:cNvSpPr>
              <a:spLocks noChangeArrowheads="1"/>
            </p:cNvSpPr>
            <p:nvPr userDrawn="1"/>
          </p:nvSpPr>
          <p:spPr bwMode="auto">
            <a:xfrm>
              <a:off x="7832725" y="6350"/>
              <a:ext cx="88900" cy="6845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58" name="그림 57" descr="접시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274893" y="1110425"/>
            <a:ext cx="4594215" cy="4637151"/>
          </a:xfrm>
          <a:prstGeom prst="rect">
            <a:avLst/>
          </a:prstGeom>
          <a:ln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9" name="그림 58" descr="잎파리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855889" y="3794130"/>
            <a:ext cx="1642802" cy="1403014"/>
          </a:xfrm>
          <a:prstGeom prst="rect">
            <a:avLst/>
          </a:prstGeom>
        </p:spPr>
      </p:pic>
      <p:sp>
        <p:nvSpPr>
          <p:cNvPr id="60" name="Freeform 564"/>
          <p:cNvSpPr>
            <a:spLocks/>
          </p:cNvSpPr>
          <p:nvPr userDrawn="1"/>
        </p:nvSpPr>
        <p:spPr bwMode="auto">
          <a:xfrm>
            <a:off x="2540000" y="4530725"/>
            <a:ext cx="771525" cy="228600"/>
          </a:xfrm>
          <a:custGeom>
            <a:avLst/>
            <a:gdLst/>
            <a:ahLst/>
            <a:cxnLst>
              <a:cxn ang="0">
                <a:pos x="486" y="144"/>
              </a:cxn>
              <a:cxn ang="0">
                <a:pos x="486" y="144"/>
              </a:cxn>
              <a:cxn ang="0">
                <a:pos x="486" y="0"/>
              </a:cxn>
              <a:cxn ang="0">
                <a:pos x="486" y="0"/>
              </a:cxn>
              <a:cxn ang="0">
                <a:pos x="400" y="22"/>
              </a:cxn>
              <a:cxn ang="0">
                <a:pos x="290" y="48"/>
              </a:cxn>
              <a:cxn ang="0">
                <a:pos x="156" y="76"/>
              </a:cxn>
              <a:cxn ang="0">
                <a:pos x="0" y="108"/>
              </a:cxn>
              <a:cxn ang="0">
                <a:pos x="0" y="108"/>
              </a:cxn>
              <a:cxn ang="0">
                <a:pos x="134" y="124"/>
              </a:cxn>
              <a:cxn ang="0">
                <a:pos x="258" y="134"/>
              </a:cxn>
              <a:cxn ang="0">
                <a:pos x="376" y="142"/>
              </a:cxn>
              <a:cxn ang="0">
                <a:pos x="486" y="144"/>
              </a:cxn>
              <a:cxn ang="0">
                <a:pos x="486" y="144"/>
              </a:cxn>
            </a:cxnLst>
            <a:rect l="0" t="0" r="r" b="b"/>
            <a:pathLst>
              <a:path w="486" h="144">
                <a:moveTo>
                  <a:pt x="486" y="144"/>
                </a:moveTo>
                <a:lnTo>
                  <a:pt x="486" y="144"/>
                </a:lnTo>
                <a:lnTo>
                  <a:pt x="486" y="0"/>
                </a:lnTo>
                <a:lnTo>
                  <a:pt x="486" y="0"/>
                </a:lnTo>
                <a:lnTo>
                  <a:pt x="400" y="22"/>
                </a:lnTo>
                <a:lnTo>
                  <a:pt x="290" y="48"/>
                </a:lnTo>
                <a:lnTo>
                  <a:pt x="156" y="76"/>
                </a:lnTo>
                <a:lnTo>
                  <a:pt x="0" y="108"/>
                </a:lnTo>
                <a:lnTo>
                  <a:pt x="0" y="108"/>
                </a:lnTo>
                <a:lnTo>
                  <a:pt x="134" y="124"/>
                </a:lnTo>
                <a:lnTo>
                  <a:pt x="258" y="134"/>
                </a:lnTo>
                <a:lnTo>
                  <a:pt x="376" y="142"/>
                </a:lnTo>
                <a:lnTo>
                  <a:pt x="486" y="144"/>
                </a:lnTo>
                <a:lnTo>
                  <a:pt x="486" y="14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61" name="그림 60" descr="젓가락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 rot="20718487">
            <a:off x="6766114" y="1751438"/>
            <a:ext cx="803286" cy="3872988"/>
          </a:xfrm>
          <a:prstGeom prst="rect">
            <a:avLst/>
          </a:prstGeom>
          <a:ln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3" name="Freeform 559"/>
          <p:cNvSpPr>
            <a:spLocks/>
          </p:cNvSpPr>
          <p:nvPr userDrawn="1"/>
        </p:nvSpPr>
        <p:spPr bwMode="auto">
          <a:xfrm>
            <a:off x="1809750" y="3644900"/>
            <a:ext cx="5686425" cy="1968500"/>
          </a:xfrm>
          <a:custGeom>
            <a:avLst/>
            <a:gdLst/>
            <a:ahLst/>
            <a:cxnLst>
              <a:cxn ang="0">
                <a:pos x="828" y="1238"/>
              </a:cxn>
              <a:cxn ang="0">
                <a:pos x="422" y="1202"/>
              </a:cxn>
              <a:cxn ang="0">
                <a:pos x="362" y="898"/>
              </a:cxn>
              <a:cxn ang="0">
                <a:pos x="184" y="834"/>
              </a:cxn>
              <a:cxn ang="0">
                <a:pos x="118" y="682"/>
              </a:cxn>
              <a:cxn ang="0">
                <a:pos x="184" y="642"/>
              </a:cxn>
              <a:cxn ang="0">
                <a:pos x="220" y="610"/>
              </a:cxn>
              <a:cxn ang="0">
                <a:pos x="168" y="524"/>
              </a:cxn>
              <a:cxn ang="0">
                <a:pos x="124" y="406"/>
              </a:cxn>
              <a:cxn ang="0">
                <a:pos x="54" y="70"/>
              </a:cxn>
              <a:cxn ang="0">
                <a:pos x="250" y="276"/>
              </a:cxn>
              <a:cxn ang="0">
                <a:pos x="346" y="350"/>
              </a:cxn>
              <a:cxn ang="0">
                <a:pos x="462" y="408"/>
              </a:cxn>
              <a:cxn ang="0">
                <a:pos x="596" y="450"/>
              </a:cxn>
              <a:cxn ang="0">
                <a:pos x="748" y="478"/>
              </a:cxn>
              <a:cxn ang="0">
                <a:pos x="918" y="488"/>
              </a:cxn>
              <a:cxn ang="0">
                <a:pos x="988" y="558"/>
              </a:cxn>
              <a:cxn ang="0">
                <a:pos x="1064" y="630"/>
              </a:cxn>
              <a:cxn ang="0">
                <a:pos x="1276" y="614"/>
              </a:cxn>
              <a:cxn ang="0">
                <a:pos x="1460" y="582"/>
              </a:cxn>
              <a:cxn ang="0">
                <a:pos x="1624" y="538"/>
              </a:cxn>
              <a:cxn ang="0">
                <a:pos x="1922" y="430"/>
              </a:cxn>
              <a:cxn ang="0">
                <a:pos x="2124" y="354"/>
              </a:cxn>
              <a:cxn ang="0">
                <a:pos x="2346" y="286"/>
              </a:cxn>
              <a:cxn ang="0">
                <a:pos x="2516" y="250"/>
              </a:cxn>
              <a:cxn ang="0">
                <a:pos x="2570" y="48"/>
              </a:cxn>
              <a:cxn ang="0">
                <a:pos x="2686" y="28"/>
              </a:cxn>
              <a:cxn ang="0">
                <a:pos x="2854" y="6"/>
              </a:cxn>
              <a:cxn ang="0">
                <a:pos x="3010" y="0"/>
              </a:cxn>
              <a:cxn ang="0">
                <a:pos x="3112" y="2"/>
              </a:cxn>
              <a:cxn ang="0">
                <a:pos x="3256" y="20"/>
              </a:cxn>
              <a:cxn ang="0">
                <a:pos x="3390" y="50"/>
              </a:cxn>
              <a:cxn ang="0">
                <a:pos x="3396" y="182"/>
              </a:cxn>
              <a:cxn ang="0">
                <a:pos x="3254" y="248"/>
              </a:cxn>
              <a:cxn ang="0">
                <a:pos x="3330" y="308"/>
              </a:cxn>
              <a:cxn ang="0">
                <a:pos x="3384" y="372"/>
              </a:cxn>
              <a:cxn ang="0">
                <a:pos x="3472" y="538"/>
              </a:cxn>
              <a:cxn ang="0">
                <a:pos x="3264" y="510"/>
              </a:cxn>
              <a:cxn ang="0">
                <a:pos x="3130" y="506"/>
              </a:cxn>
              <a:cxn ang="0">
                <a:pos x="3070" y="818"/>
              </a:cxn>
              <a:cxn ang="0">
                <a:pos x="2908" y="818"/>
              </a:cxn>
              <a:cxn ang="0">
                <a:pos x="2672" y="834"/>
              </a:cxn>
              <a:cxn ang="0">
                <a:pos x="2470" y="868"/>
              </a:cxn>
              <a:cxn ang="0">
                <a:pos x="2292" y="914"/>
              </a:cxn>
              <a:cxn ang="0">
                <a:pos x="2076" y="988"/>
              </a:cxn>
              <a:cxn ang="0">
                <a:pos x="1870" y="1066"/>
              </a:cxn>
              <a:cxn ang="0">
                <a:pos x="1656" y="1140"/>
              </a:cxn>
              <a:cxn ang="0">
                <a:pos x="1476" y="1188"/>
              </a:cxn>
              <a:cxn ang="0">
                <a:pos x="1274" y="1222"/>
              </a:cxn>
              <a:cxn ang="0">
                <a:pos x="1038" y="1238"/>
              </a:cxn>
            </a:cxnLst>
            <a:rect l="0" t="0" r="r" b="b"/>
            <a:pathLst>
              <a:path w="3582" h="1240">
                <a:moveTo>
                  <a:pt x="952" y="1240"/>
                </a:moveTo>
                <a:lnTo>
                  <a:pt x="952" y="1240"/>
                </a:lnTo>
                <a:lnTo>
                  <a:pt x="828" y="1238"/>
                </a:lnTo>
                <a:lnTo>
                  <a:pt x="700" y="1230"/>
                </a:lnTo>
                <a:lnTo>
                  <a:pt x="564" y="1220"/>
                </a:lnTo>
                <a:lnTo>
                  <a:pt x="422" y="1202"/>
                </a:lnTo>
                <a:lnTo>
                  <a:pt x="362" y="1194"/>
                </a:lnTo>
                <a:lnTo>
                  <a:pt x="362" y="898"/>
                </a:lnTo>
                <a:lnTo>
                  <a:pt x="362" y="898"/>
                </a:lnTo>
                <a:lnTo>
                  <a:pt x="304" y="882"/>
                </a:lnTo>
                <a:lnTo>
                  <a:pt x="246" y="860"/>
                </a:lnTo>
                <a:lnTo>
                  <a:pt x="184" y="834"/>
                </a:lnTo>
                <a:lnTo>
                  <a:pt x="122" y="806"/>
                </a:lnTo>
                <a:lnTo>
                  <a:pt x="0" y="746"/>
                </a:lnTo>
                <a:lnTo>
                  <a:pt x="118" y="682"/>
                </a:lnTo>
                <a:lnTo>
                  <a:pt x="118" y="682"/>
                </a:lnTo>
                <a:lnTo>
                  <a:pt x="156" y="660"/>
                </a:lnTo>
                <a:lnTo>
                  <a:pt x="184" y="642"/>
                </a:lnTo>
                <a:lnTo>
                  <a:pt x="204" y="626"/>
                </a:lnTo>
                <a:lnTo>
                  <a:pt x="220" y="610"/>
                </a:lnTo>
                <a:lnTo>
                  <a:pt x="220" y="610"/>
                </a:lnTo>
                <a:lnTo>
                  <a:pt x="202" y="586"/>
                </a:lnTo>
                <a:lnTo>
                  <a:pt x="184" y="556"/>
                </a:lnTo>
                <a:lnTo>
                  <a:pt x="168" y="524"/>
                </a:lnTo>
                <a:lnTo>
                  <a:pt x="152" y="488"/>
                </a:lnTo>
                <a:lnTo>
                  <a:pt x="138" y="450"/>
                </a:lnTo>
                <a:lnTo>
                  <a:pt x="124" y="406"/>
                </a:lnTo>
                <a:lnTo>
                  <a:pt x="112" y="360"/>
                </a:lnTo>
                <a:lnTo>
                  <a:pt x="102" y="310"/>
                </a:lnTo>
                <a:lnTo>
                  <a:pt x="54" y="70"/>
                </a:lnTo>
                <a:lnTo>
                  <a:pt x="222" y="250"/>
                </a:lnTo>
                <a:lnTo>
                  <a:pt x="222" y="250"/>
                </a:lnTo>
                <a:lnTo>
                  <a:pt x="250" y="276"/>
                </a:lnTo>
                <a:lnTo>
                  <a:pt x="280" y="304"/>
                </a:lnTo>
                <a:lnTo>
                  <a:pt x="312" y="328"/>
                </a:lnTo>
                <a:lnTo>
                  <a:pt x="346" y="350"/>
                </a:lnTo>
                <a:lnTo>
                  <a:pt x="382" y="372"/>
                </a:lnTo>
                <a:lnTo>
                  <a:pt x="420" y="390"/>
                </a:lnTo>
                <a:lnTo>
                  <a:pt x="462" y="408"/>
                </a:lnTo>
                <a:lnTo>
                  <a:pt x="504" y="424"/>
                </a:lnTo>
                <a:lnTo>
                  <a:pt x="548" y="438"/>
                </a:lnTo>
                <a:lnTo>
                  <a:pt x="596" y="450"/>
                </a:lnTo>
                <a:lnTo>
                  <a:pt x="644" y="462"/>
                </a:lnTo>
                <a:lnTo>
                  <a:pt x="694" y="470"/>
                </a:lnTo>
                <a:lnTo>
                  <a:pt x="748" y="478"/>
                </a:lnTo>
                <a:lnTo>
                  <a:pt x="802" y="482"/>
                </a:lnTo>
                <a:lnTo>
                  <a:pt x="860" y="486"/>
                </a:lnTo>
                <a:lnTo>
                  <a:pt x="918" y="488"/>
                </a:lnTo>
                <a:lnTo>
                  <a:pt x="988" y="490"/>
                </a:lnTo>
                <a:lnTo>
                  <a:pt x="988" y="558"/>
                </a:lnTo>
                <a:lnTo>
                  <a:pt x="988" y="558"/>
                </a:lnTo>
                <a:lnTo>
                  <a:pt x="988" y="632"/>
                </a:lnTo>
                <a:lnTo>
                  <a:pt x="988" y="632"/>
                </a:lnTo>
                <a:lnTo>
                  <a:pt x="1064" y="630"/>
                </a:lnTo>
                <a:lnTo>
                  <a:pt x="1138" y="626"/>
                </a:lnTo>
                <a:lnTo>
                  <a:pt x="1210" y="620"/>
                </a:lnTo>
                <a:lnTo>
                  <a:pt x="1276" y="614"/>
                </a:lnTo>
                <a:lnTo>
                  <a:pt x="1340" y="604"/>
                </a:lnTo>
                <a:lnTo>
                  <a:pt x="1400" y="594"/>
                </a:lnTo>
                <a:lnTo>
                  <a:pt x="1460" y="582"/>
                </a:lnTo>
                <a:lnTo>
                  <a:pt x="1516" y="568"/>
                </a:lnTo>
                <a:lnTo>
                  <a:pt x="1570" y="554"/>
                </a:lnTo>
                <a:lnTo>
                  <a:pt x="1624" y="538"/>
                </a:lnTo>
                <a:lnTo>
                  <a:pt x="1726" y="504"/>
                </a:lnTo>
                <a:lnTo>
                  <a:pt x="1824" y="468"/>
                </a:lnTo>
                <a:lnTo>
                  <a:pt x="1922" y="430"/>
                </a:lnTo>
                <a:lnTo>
                  <a:pt x="1922" y="430"/>
                </a:lnTo>
                <a:lnTo>
                  <a:pt x="2054" y="380"/>
                </a:lnTo>
                <a:lnTo>
                  <a:pt x="2124" y="354"/>
                </a:lnTo>
                <a:lnTo>
                  <a:pt x="2196" y="330"/>
                </a:lnTo>
                <a:lnTo>
                  <a:pt x="2270" y="308"/>
                </a:lnTo>
                <a:lnTo>
                  <a:pt x="2346" y="286"/>
                </a:lnTo>
                <a:lnTo>
                  <a:pt x="2428" y="266"/>
                </a:lnTo>
                <a:lnTo>
                  <a:pt x="2516" y="250"/>
                </a:lnTo>
                <a:lnTo>
                  <a:pt x="2516" y="250"/>
                </a:lnTo>
                <a:lnTo>
                  <a:pt x="2514" y="118"/>
                </a:lnTo>
                <a:lnTo>
                  <a:pt x="2514" y="60"/>
                </a:lnTo>
                <a:lnTo>
                  <a:pt x="2570" y="48"/>
                </a:lnTo>
                <a:lnTo>
                  <a:pt x="2570" y="48"/>
                </a:lnTo>
                <a:lnTo>
                  <a:pt x="2628" y="38"/>
                </a:lnTo>
                <a:lnTo>
                  <a:pt x="2686" y="28"/>
                </a:lnTo>
                <a:lnTo>
                  <a:pt x="2742" y="18"/>
                </a:lnTo>
                <a:lnTo>
                  <a:pt x="2798" y="12"/>
                </a:lnTo>
                <a:lnTo>
                  <a:pt x="2854" y="6"/>
                </a:lnTo>
                <a:lnTo>
                  <a:pt x="2908" y="2"/>
                </a:lnTo>
                <a:lnTo>
                  <a:pt x="2960" y="0"/>
                </a:lnTo>
                <a:lnTo>
                  <a:pt x="3010" y="0"/>
                </a:lnTo>
                <a:lnTo>
                  <a:pt x="3010" y="0"/>
                </a:lnTo>
                <a:lnTo>
                  <a:pt x="3062" y="0"/>
                </a:lnTo>
                <a:lnTo>
                  <a:pt x="3112" y="2"/>
                </a:lnTo>
                <a:lnTo>
                  <a:pt x="3160" y="6"/>
                </a:lnTo>
                <a:lnTo>
                  <a:pt x="3208" y="12"/>
                </a:lnTo>
                <a:lnTo>
                  <a:pt x="3256" y="20"/>
                </a:lnTo>
                <a:lnTo>
                  <a:pt x="3302" y="28"/>
                </a:lnTo>
                <a:lnTo>
                  <a:pt x="3346" y="38"/>
                </a:lnTo>
                <a:lnTo>
                  <a:pt x="3390" y="50"/>
                </a:lnTo>
                <a:lnTo>
                  <a:pt x="3582" y="106"/>
                </a:lnTo>
                <a:lnTo>
                  <a:pt x="3396" y="182"/>
                </a:lnTo>
                <a:lnTo>
                  <a:pt x="3396" y="182"/>
                </a:lnTo>
                <a:lnTo>
                  <a:pt x="3312" y="218"/>
                </a:lnTo>
                <a:lnTo>
                  <a:pt x="3254" y="248"/>
                </a:lnTo>
                <a:lnTo>
                  <a:pt x="3254" y="248"/>
                </a:lnTo>
                <a:lnTo>
                  <a:pt x="3282" y="268"/>
                </a:lnTo>
                <a:lnTo>
                  <a:pt x="3306" y="288"/>
                </a:lnTo>
                <a:lnTo>
                  <a:pt x="3330" y="308"/>
                </a:lnTo>
                <a:lnTo>
                  <a:pt x="3350" y="330"/>
                </a:lnTo>
                <a:lnTo>
                  <a:pt x="3368" y="350"/>
                </a:lnTo>
                <a:lnTo>
                  <a:pt x="3384" y="372"/>
                </a:lnTo>
                <a:lnTo>
                  <a:pt x="3400" y="394"/>
                </a:lnTo>
                <a:lnTo>
                  <a:pt x="3412" y="418"/>
                </a:lnTo>
                <a:lnTo>
                  <a:pt x="3472" y="538"/>
                </a:lnTo>
                <a:lnTo>
                  <a:pt x="3338" y="518"/>
                </a:lnTo>
                <a:lnTo>
                  <a:pt x="3338" y="518"/>
                </a:lnTo>
                <a:lnTo>
                  <a:pt x="3264" y="510"/>
                </a:lnTo>
                <a:lnTo>
                  <a:pt x="3194" y="504"/>
                </a:lnTo>
                <a:lnTo>
                  <a:pt x="3162" y="504"/>
                </a:lnTo>
                <a:lnTo>
                  <a:pt x="3130" y="506"/>
                </a:lnTo>
                <a:lnTo>
                  <a:pt x="3098" y="508"/>
                </a:lnTo>
                <a:lnTo>
                  <a:pt x="3070" y="510"/>
                </a:lnTo>
                <a:lnTo>
                  <a:pt x="3070" y="818"/>
                </a:lnTo>
                <a:lnTo>
                  <a:pt x="2996" y="818"/>
                </a:lnTo>
                <a:lnTo>
                  <a:pt x="2996" y="818"/>
                </a:lnTo>
                <a:lnTo>
                  <a:pt x="2908" y="818"/>
                </a:lnTo>
                <a:lnTo>
                  <a:pt x="2824" y="822"/>
                </a:lnTo>
                <a:lnTo>
                  <a:pt x="2746" y="828"/>
                </a:lnTo>
                <a:lnTo>
                  <a:pt x="2672" y="834"/>
                </a:lnTo>
                <a:lnTo>
                  <a:pt x="2602" y="844"/>
                </a:lnTo>
                <a:lnTo>
                  <a:pt x="2534" y="856"/>
                </a:lnTo>
                <a:lnTo>
                  <a:pt x="2470" y="868"/>
                </a:lnTo>
                <a:lnTo>
                  <a:pt x="2408" y="882"/>
                </a:lnTo>
                <a:lnTo>
                  <a:pt x="2348" y="898"/>
                </a:lnTo>
                <a:lnTo>
                  <a:pt x="2292" y="914"/>
                </a:lnTo>
                <a:lnTo>
                  <a:pt x="2236" y="930"/>
                </a:lnTo>
                <a:lnTo>
                  <a:pt x="2182" y="948"/>
                </a:lnTo>
                <a:lnTo>
                  <a:pt x="2076" y="988"/>
                </a:lnTo>
                <a:lnTo>
                  <a:pt x="1972" y="1028"/>
                </a:lnTo>
                <a:lnTo>
                  <a:pt x="1972" y="1028"/>
                </a:lnTo>
                <a:lnTo>
                  <a:pt x="1870" y="1066"/>
                </a:lnTo>
                <a:lnTo>
                  <a:pt x="1766" y="1104"/>
                </a:lnTo>
                <a:lnTo>
                  <a:pt x="1712" y="1122"/>
                </a:lnTo>
                <a:lnTo>
                  <a:pt x="1656" y="1140"/>
                </a:lnTo>
                <a:lnTo>
                  <a:pt x="1598" y="1158"/>
                </a:lnTo>
                <a:lnTo>
                  <a:pt x="1540" y="1172"/>
                </a:lnTo>
                <a:lnTo>
                  <a:pt x="1476" y="1188"/>
                </a:lnTo>
                <a:lnTo>
                  <a:pt x="1412" y="1200"/>
                </a:lnTo>
                <a:lnTo>
                  <a:pt x="1344" y="1212"/>
                </a:lnTo>
                <a:lnTo>
                  <a:pt x="1274" y="1222"/>
                </a:lnTo>
                <a:lnTo>
                  <a:pt x="1200" y="1230"/>
                </a:lnTo>
                <a:lnTo>
                  <a:pt x="1120" y="1234"/>
                </a:lnTo>
                <a:lnTo>
                  <a:pt x="1038" y="1238"/>
                </a:lnTo>
                <a:lnTo>
                  <a:pt x="952" y="1240"/>
                </a:lnTo>
                <a:lnTo>
                  <a:pt x="952" y="124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4" name="Freeform 560"/>
          <p:cNvSpPr>
            <a:spLocks/>
          </p:cNvSpPr>
          <p:nvPr userDrawn="1"/>
        </p:nvSpPr>
        <p:spPr bwMode="auto">
          <a:xfrm>
            <a:off x="2540000" y="4089400"/>
            <a:ext cx="4076700" cy="1412875"/>
          </a:xfrm>
          <a:custGeom>
            <a:avLst/>
            <a:gdLst/>
            <a:ahLst/>
            <a:cxnLst>
              <a:cxn ang="0">
                <a:pos x="2568" y="0"/>
              </a:cxn>
              <a:cxn ang="0">
                <a:pos x="2464" y="2"/>
              </a:cxn>
              <a:cxn ang="0">
                <a:pos x="2276" y="14"/>
              </a:cxn>
              <a:cxn ang="0">
                <a:pos x="2108" y="36"/>
              </a:cxn>
              <a:cxn ang="0">
                <a:pos x="1958" y="68"/>
              </a:cxn>
              <a:cxn ang="0">
                <a:pos x="1820" y="106"/>
              </a:cxn>
              <a:cxn ang="0">
                <a:pos x="1694" y="148"/>
              </a:cxn>
              <a:cxn ang="0">
                <a:pos x="1394" y="262"/>
              </a:cxn>
              <a:cxn ang="0">
                <a:pos x="1272" y="306"/>
              </a:cxn>
              <a:cxn ang="0">
                <a:pos x="1142" y="346"/>
              </a:cxn>
              <a:cxn ang="0">
                <a:pos x="1002" y="378"/>
              </a:cxn>
              <a:cxn ang="0">
                <a:pos x="846" y="404"/>
              </a:cxn>
              <a:cxn ang="0">
                <a:pos x="672" y="420"/>
              </a:cxn>
              <a:cxn ang="0">
                <a:pos x="476" y="422"/>
              </a:cxn>
              <a:cxn ang="0">
                <a:pos x="254" y="412"/>
              </a:cxn>
              <a:cxn ang="0">
                <a:pos x="0" y="386"/>
              </a:cxn>
              <a:cxn ang="0">
                <a:pos x="0" y="854"/>
              </a:cxn>
              <a:cxn ang="0">
                <a:pos x="254" y="880"/>
              </a:cxn>
              <a:cxn ang="0">
                <a:pos x="476" y="890"/>
              </a:cxn>
              <a:cxn ang="0">
                <a:pos x="672" y="886"/>
              </a:cxn>
              <a:cxn ang="0">
                <a:pos x="846" y="870"/>
              </a:cxn>
              <a:cxn ang="0">
                <a:pos x="1002" y="844"/>
              </a:cxn>
              <a:cxn ang="0">
                <a:pos x="1142" y="812"/>
              </a:cxn>
              <a:cxn ang="0">
                <a:pos x="1272" y="772"/>
              </a:cxn>
              <a:cxn ang="0">
                <a:pos x="1394" y="728"/>
              </a:cxn>
              <a:cxn ang="0">
                <a:pos x="1694" y="614"/>
              </a:cxn>
              <a:cxn ang="0">
                <a:pos x="1820" y="572"/>
              </a:cxn>
              <a:cxn ang="0">
                <a:pos x="1958" y="534"/>
              </a:cxn>
              <a:cxn ang="0">
                <a:pos x="2108" y="504"/>
              </a:cxn>
              <a:cxn ang="0">
                <a:pos x="2276" y="480"/>
              </a:cxn>
              <a:cxn ang="0">
                <a:pos x="2464" y="468"/>
              </a:cxn>
              <a:cxn ang="0">
                <a:pos x="2568" y="468"/>
              </a:cxn>
            </a:cxnLst>
            <a:rect l="0" t="0" r="r" b="b"/>
            <a:pathLst>
              <a:path w="2568" h="890">
                <a:moveTo>
                  <a:pt x="2568" y="468"/>
                </a:moveTo>
                <a:lnTo>
                  <a:pt x="2568" y="0"/>
                </a:lnTo>
                <a:lnTo>
                  <a:pt x="2568" y="0"/>
                </a:lnTo>
                <a:lnTo>
                  <a:pt x="2464" y="2"/>
                </a:lnTo>
                <a:lnTo>
                  <a:pt x="2368" y="6"/>
                </a:lnTo>
                <a:lnTo>
                  <a:pt x="2276" y="14"/>
                </a:lnTo>
                <a:lnTo>
                  <a:pt x="2190" y="24"/>
                </a:lnTo>
                <a:lnTo>
                  <a:pt x="2108" y="36"/>
                </a:lnTo>
                <a:lnTo>
                  <a:pt x="2030" y="52"/>
                </a:lnTo>
                <a:lnTo>
                  <a:pt x="1958" y="68"/>
                </a:lnTo>
                <a:lnTo>
                  <a:pt x="1888" y="86"/>
                </a:lnTo>
                <a:lnTo>
                  <a:pt x="1820" y="106"/>
                </a:lnTo>
                <a:lnTo>
                  <a:pt x="1756" y="126"/>
                </a:lnTo>
                <a:lnTo>
                  <a:pt x="1694" y="148"/>
                </a:lnTo>
                <a:lnTo>
                  <a:pt x="1632" y="170"/>
                </a:lnTo>
                <a:lnTo>
                  <a:pt x="1394" y="262"/>
                </a:lnTo>
                <a:lnTo>
                  <a:pt x="1334" y="284"/>
                </a:lnTo>
                <a:lnTo>
                  <a:pt x="1272" y="306"/>
                </a:lnTo>
                <a:lnTo>
                  <a:pt x="1208" y="326"/>
                </a:lnTo>
                <a:lnTo>
                  <a:pt x="1142" y="346"/>
                </a:lnTo>
                <a:lnTo>
                  <a:pt x="1074" y="362"/>
                </a:lnTo>
                <a:lnTo>
                  <a:pt x="1002" y="378"/>
                </a:lnTo>
                <a:lnTo>
                  <a:pt x="926" y="392"/>
                </a:lnTo>
                <a:lnTo>
                  <a:pt x="846" y="404"/>
                </a:lnTo>
                <a:lnTo>
                  <a:pt x="762" y="412"/>
                </a:lnTo>
                <a:lnTo>
                  <a:pt x="672" y="420"/>
                </a:lnTo>
                <a:lnTo>
                  <a:pt x="576" y="422"/>
                </a:lnTo>
                <a:lnTo>
                  <a:pt x="476" y="422"/>
                </a:lnTo>
                <a:lnTo>
                  <a:pt x="368" y="420"/>
                </a:lnTo>
                <a:lnTo>
                  <a:pt x="254" y="412"/>
                </a:lnTo>
                <a:lnTo>
                  <a:pt x="130" y="402"/>
                </a:lnTo>
                <a:lnTo>
                  <a:pt x="0" y="386"/>
                </a:lnTo>
                <a:lnTo>
                  <a:pt x="0" y="854"/>
                </a:lnTo>
                <a:lnTo>
                  <a:pt x="0" y="854"/>
                </a:lnTo>
                <a:lnTo>
                  <a:pt x="130" y="868"/>
                </a:lnTo>
                <a:lnTo>
                  <a:pt x="254" y="880"/>
                </a:lnTo>
                <a:lnTo>
                  <a:pt x="368" y="886"/>
                </a:lnTo>
                <a:lnTo>
                  <a:pt x="476" y="890"/>
                </a:lnTo>
                <a:lnTo>
                  <a:pt x="576" y="890"/>
                </a:lnTo>
                <a:lnTo>
                  <a:pt x="672" y="886"/>
                </a:lnTo>
                <a:lnTo>
                  <a:pt x="762" y="880"/>
                </a:lnTo>
                <a:lnTo>
                  <a:pt x="846" y="870"/>
                </a:lnTo>
                <a:lnTo>
                  <a:pt x="926" y="858"/>
                </a:lnTo>
                <a:lnTo>
                  <a:pt x="1002" y="844"/>
                </a:lnTo>
                <a:lnTo>
                  <a:pt x="1074" y="830"/>
                </a:lnTo>
                <a:lnTo>
                  <a:pt x="1142" y="812"/>
                </a:lnTo>
                <a:lnTo>
                  <a:pt x="1208" y="792"/>
                </a:lnTo>
                <a:lnTo>
                  <a:pt x="1272" y="772"/>
                </a:lnTo>
                <a:lnTo>
                  <a:pt x="1334" y="750"/>
                </a:lnTo>
                <a:lnTo>
                  <a:pt x="1394" y="728"/>
                </a:lnTo>
                <a:lnTo>
                  <a:pt x="1632" y="638"/>
                </a:lnTo>
                <a:lnTo>
                  <a:pt x="1694" y="614"/>
                </a:lnTo>
                <a:lnTo>
                  <a:pt x="1756" y="594"/>
                </a:lnTo>
                <a:lnTo>
                  <a:pt x="1820" y="572"/>
                </a:lnTo>
                <a:lnTo>
                  <a:pt x="1888" y="552"/>
                </a:lnTo>
                <a:lnTo>
                  <a:pt x="1958" y="534"/>
                </a:lnTo>
                <a:lnTo>
                  <a:pt x="2030" y="518"/>
                </a:lnTo>
                <a:lnTo>
                  <a:pt x="2108" y="504"/>
                </a:lnTo>
                <a:lnTo>
                  <a:pt x="2190" y="490"/>
                </a:lnTo>
                <a:lnTo>
                  <a:pt x="2276" y="480"/>
                </a:lnTo>
                <a:lnTo>
                  <a:pt x="2368" y="474"/>
                </a:lnTo>
                <a:lnTo>
                  <a:pt x="2464" y="468"/>
                </a:lnTo>
                <a:lnTo>
                  <a:pt x="2568" y="468"/>
                </a:lnTo>
                <a:lnTo>
                  <a:pt x="2568" y="46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5" name="Freeform 561"/>
          <p:cNvSpPr>
            <a:spLocks/>
          </p:cNvSpPr>
          <p:nvPr userDrawn="1"/>
        </p:nvSpPr>
        <p:spPr bwMode="auto">
          <a:xfrm>
            <a:off x="2098675" y="4117975"/>
            <a:ext cx="1212850" cy="866775"/>
          </a:xfrm>
          <a:custGeom>
            <a:avLst/>
            <a:gdLst/>
            <a:ahLst/>
            <a:cxnLst>
              <a:cxn ang="0">
                <a:pos x="764" y="260"/>
              </a:cxn>
              <a:cxn ang="0">
                <a:pos x="764" y="260"/>
              </a:cxn>
              <a:cxn ang="0">
                <a:pos x="702" y="258"/>
              </a:cxn>
              <a:cxn ang="0">
                <a:pos x="640" y="254"/>
              </a:cxn>
              <a:cxn ang="0">
                <a:pos x="582" y="248"/>
              </a:cxn>
              <a:cxn ang="0">
                <a:pos x="526" y="240"/>
              </a:cxn>
              <a:cxn ang="0">
                <a:pos x="472" y="230"/>
              </a:cxn>
              <a:cxn ang="0">
                <a:pos x="420" y="220"/>
              </a:cxn>
              <a:cxn ang="0">
                <a:pos x="370" y="206"/>
              </a:cxn>
              <a:cxn ang="0">
                <a:pos x="322" y="190"/>
              </a:cxn>
              <a:cxn ang="0">
                <a:pos x="276" y="174"/>
              </a:cxn>
              <a:cxn ang="0">
                <a:pos x="232" y="154"/>
              </a:cxn>
              <a:cxn ang="0">
                <a:pos x="192" y="132"/>
              </a:cxn>
              <a:cxn ang="0">
                <a:pos x="152" y="110"/>
              </a:cxn>
              <a:cxn ang="0">
                <a:pos x="116" y="86"/>
              </a:cxn>
              <a:cxn ang="0">
                <a:pos x="80" y="58"/>
              </a:cxn>
              <a:cxn ang="0">
                <a:pos x="48" y="30"/>
              </a:cxn>
              <a:cxn ang="0">
                <a:pos x="18" y="0"/>
              </a:cxn>
              <a:cxn ang="0">
                <a:pos x="18" y="0"/>
              </a:cxn>
              <a:cxn ang="0">
                <a:pos x="30" y="56"/>
              </a:cxn>
              <a:cxn ang="0">
                <a:pos x="44" y="108"/>
              </a:cxn>
              <a:cxn ang="0">
                <a:pos x="60" y="154"/>
              </a:cxn>
              <a:cxn ang="0">
                <a:pos x="76" y="196"/>
              </a:cxn>
              <a:cxn ang="0">
                <a:pos x="96" y="230"/>
              </a:cxn>
              <a:cxn ang="0">
                <a:pos x="116" y="260"/>
              </a:cxn>
              <a:cxn ang="0">
                <a:pos x="126" y="272"/>
              </a:cxn>
              <a:cxn ang="0">
                <a:pos x="136" y="284"/>
              </a:cxn>
              <a:cxn ang="0">
                <a:pos x="148" y="294"/>
              </a:cxn>
              <a:cxn ang="0">
                <a:pos x="160" y="302"/>
              </a:cxn>
              <a:cxn ang="0">
                <a:pos x="160" y="302"/>
              </a:cxn>
              <a:cxn ang="0">
                <a:pos x="144" y="326"/>
              </a:cxn>
              <a:cxn ang="0">
                <a:pos x="130" y="346"/>
              </a:cxn>
              <a:cxn ang="0">
                <a:pos x="116" y="364"/>
              </a:cxn>
              <a:cxn ang="0">
                <a:pos x="100" y="380"/>
              </a:cxn>
              <a:cxn ang="0">
                <a:pos x="82" y="394"/>
              </a:cxn>
              <a:cxn ang="0">
                <a:pos x="60" y="410"/>
              </a:cxn>
              <a:cxn ang="0">
                <a:pos x="32" y="426"/>
              </a:cxn>
              <a:cxn ang="0">
                <a:pos x="0" y="444"/>
              </a:cxn>
              <a:cxn ang="0">
                <a:pos x="0" y="444"/>
              </a:cxn>
              <a:cxn ang="0">
                <a:pos x="74" y="478"/>
              </a:cxn>
              <a:cxn ang="0">
                <a:pos x="146" y="506"/>
              </a:cxn>
              <a:cxn ang="0">
                <a:pos x="214" y="530"/>
              </a:cxn>
              <a:cxn ang="0">
                <a:pos x="246" y="538"/>
              </a:cxn>
              <a:cxn ang="0">
                <a:pos x="278" y="546"/>
              </a:cxn>
              <a:cxn ang="0">
                <a:pos x="278" y="368"/>
              </a:cxn>
              <a:cxn ang="0">
                <a:pos x="278" y="368"/>
              </a:cxn>
              <a:cxn ang="0">
                <a:pos x="434" y="336"/>
              </a:cxn>
              <a:cxn ang="0">
                <a:pos x="568" y="308"/>
              </a:cxn>
              <a:cxn ang="0">
                <a:pos x="678" y="282"/>
              </a:cxn>
              <a:cxn ang="0">
                <a:pos x="764" y="260"/>
              </a:cxn>
              <a:cxn ang="0">
                <a:pos x="764" y="260"/>
              </a:cxn>
            </a:cxnLst>
            <a:rect l="0" t="0" r="r" b="b"/>
            <a:pathLst>
              <a:path w="764" h="546">
                <a:moveTo>
                  <a:pt x="764" y="260"/>
                </a:moveTo>
                <a:lnTo>
                  <a:pt x="764" y="260"/>
                </a:lnTo>
                <a:lnTo>
                  <a:pt x="702" y="258"/>
                </a:lnTo>
                <a:lnTo>
                  <a:pt x="640" y="254"/>
                </a:lnTo>
                <a:lnTo>
                  <a:pt x="582" y="248"/>
                </a:lnTo>
                <a:lnTo>
                  <a:pt x="526" y="240"/>
                </a:lnTo>
                <a:lnTo>
                  <a:pt x="472" y="230"/>
                </a:lnTo>
                <a:lnTo>
                  <a:pt x="420" y="220"/>
                </a:lnTo>
                <a:lnTo>
                  <a:pt x="370" y="206"/>
                </a:lnTo>
                <a:lnTo>
                  <a:pt x="322" y="190"/>
                </a:lnTo>
                <a:lnTo>
                  <a:pt x="276" y="174"/>
                </a:lnTo>
                <a:lnTo>
                  <a:pt x="232" y="154"/>
                </a:lnTo>
                <a:lnTo>
                  <a:pt x="192" y="132"/>
                </a:lnTo>
                <a:lnTo>
                  <a:pt x="152" y="110"/>
                </a:lnTo>
                <a:lnTo>
                  <a:pt x="116" y="86"/>
                </a:lnTo>
                <a:lnTo>
                  <a:pt x="80" y="58"/>
                </a:lnTo>
                <a:lnTo>
                  <a:pt x="48" y="30"/>
                </a:lnTo>
                <a:lnTo>
                  <a:pt x="18" y="0"/>
                </a:lnTo>
                <a:lnTo>
                  <a:pt x="18" y="0"/>
                </a:lnTo>
                <a:lnTo>
                  <a:pt x="30" y="56"/>
                </a:lnTo>
                <a:lnTo>
                  <a:pt x="44" y="108"/>
                </a:lnTo>
                <a:lnTo>
                  <a:pt x="60" y="154"/>
                </a:lnTo>
                <a:lnTo>
                  <a:pt x="76" y="196"/>
                </a:lnTo>
                <a:lnTo>
                  <a:pt x="96" y="230"/>
                </a:lnTo>
                <a:lnTo>
                  <a:pt x="116" y="260"/>
                </a:lnTo>
                <a:lnTo>
                  <a:pt x="126" y="272"/>
                </a:lnTo>
                <a:lnTo>
                  <a:pt x="136" y="284"/>
                </a:lnTo>
                <a:lnTo>
                  <a:pt x="148" y="294"/>
                </a:lnTo>
                <a:lnTo>
                  <a:pt x="160" y="302"/>
                </a:lnTo>
                <a:lnTo>
                  <a:pt x="160" y="302"/>
                </a:lnTo>
                <a:lnTo>
                  <a:pt x="144" y="326"/>
                </a:lnTo>
                <a:lnTo>
                  <a:pt x="130" y="346"/>
                </a:lnTo>
                <a:lnTo>
                  <a:pt x="116" y="364"/>
                </a:lnTo>
                <a:lnTo>
                  <a:pt x="100" y="380"/>
                </a:lnTo>
                <a:lnTo>
                  <a:pt x="82" y="394"/>
                </a:lnTo>
                <a:lnTo>
                  <a:pt x="60" y="410"/>
                </a:lnTo>
                <a:lnTo>
                  <a:pt x="32" y="426"/>
                </a:lnTo>
                <a:lnTo>
                  <a:pt x="0" y="444"/>
                </a:lnTo>
                <a:lnTo>
                  <a:pt x="0" y="444"/>
                </a:lnTo>
                <a:lnTo>
                  <a:pt x="74" y="478"/>
                </a:lnTo>
                <a:lnTo>
                  <a:pt x="146" y="506"/>
                </a:lnTo>
                <a:lnTo>
                  <a:pt x="214" y="530"/>
                </a:lnTo>
                <a:lnTo>
                  <a:pt x="246" y="538"/>
                </a:lnTo>
                <a:lnTo>
                  <a:pt x="278" y="546"/>
                </a:lnTo>
                <a:lnTo>
                  <a:pt x="278" y="368"/>
                </a:lnTo>
                <a:lnTo>
                  <a:pt x="278" y="368"/>
                </a:lnTo>
                <a:lnTo>
                  <a:pt x="434" y="336"/>
                </a:lnTo>
                <a:lnTo>
                  <a:pt x="568" y="308"/>
                </a:lnTo>
                <a:lnTo>
                  <a:pt x="678" y="282"/>
                </a:lnTo>
                <a:lnTo>
                  <a:pt x="764" y="260"/>
                </a:lnTo>
                <a:lnTo>
                  <a:pt x="764" y="26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6" name="Freeform 562"/>
          <p:cNvSpPr>
            <a:spLocks/>
          </p:cNvSpPr>
          <p:nvPr userDrawn="1"/>
        </p:nvSpPr>
        <p:spPr bwMode="auto">
          <a:xfrm>
            <a:off x="5956300" y="3756025"/>
            <a:ext cx="1247775" cy="606425"/>
          </a:xfrm>
          <a:custGeom>
            <a:avLst/>
            <a:gdLst/>
            <a:ahLst/>
            <a:cxnLst>
              <a:cxn ang="0">
                <a:pos x="0" y="48"/>
              </a:cxn>
              <a:cxn ang="0">
                <a:pos x="0" y="48"/>
              </a:cxn>
              <a:cxn ang="0">
                <a:pos x="12" y="50"/>
              </a:cxn>
              <a:cxn ang="0">
                <a:pos x="34" y="56"/>
              </a:cxn>
              <a:cxn ang="0">
                <a:pos x="114" y="86"/>
              </a:cxn>
              <a:cxn ang="0">
                <a:pos x="242" y="138"/>
              </a:cxn>
              <a:cxn ang="0">
                <a:pos x="416" y="210"/>
              </a:cxn>
              <a:cxn ang="0">
                <a:pos x="416" y="382"/>
              </a:cxn>
              <a:cxn ang="0">
                <a:pos x="416" y="382"/>
              </a:cxn>
              <a:cxn ang="0">
                <a:pos x="454" y="374"/>
              </a:cxn>
              <a:cxn ang="0">
                <a:pos x="492" y="370"/>
              </a:cxn>
              <a:cxn ang="0">
                <a:pos x="534" y="366"/>
              </a:cxn>
              <a:cxn ang="0">
                <a:pos x="576" y="364"/>
              </a:cxn>
              <a:cxn ang="0">
                <a:pos x="620" y="364"/>
              </a:cxn>
              <a:cxn ang="0">
                <a:pos x="668" y="368"/>
              </a:cxn>
              <a:cxn ang="0">
                <a:pos x="716" y="372"/>
              </a:cxn>
              <a:cxn ang="0">
                <a:pos x="766" y="380"/>
              </a:cxn>
              <a:cxn ang="0">
                <a:pos x="766" y="380"/>
              </a:cxn>
              <a:cxn ang="0">
                <a:pos x="752" y="354"/>
              </a:cxn>
              <a:cxn ang="0">
                <a:pos x="734" y="328"/>
              </a:cxn>
              <a:cxn ang="0">
                <a:pos x="712" y="302"/>
              </a:cxn>
              <a:cxn ang="0">
                <a:pos x="686" y="278"/>
              </a:cxn>
              <a:cxn ang="0">
                <a:pos x="658" y="254"/>
              </a:cxn>
              <a:cxn ang="0">
                <a:pos x="624" y="230"/>
              </a:cxn>
              <a:cxn ang="0">
                <a:pos x="588" y="206"/>
              </a:cxn>
              <a:cxn ang="0">
                <a:pos x="550" y="184"/>
              </a:cxn>
              <a:cxn ang="0">
                <a:pos x="550" y="184"/>
              </a:cxn>
              <a:cxn ang="0">
                <a:pos x="560" y="170"/>
              </a:cxn>
              <a:cxn ang="0">
                <a:pos x="576" y="156"/>
              </a:cxn>
              <a:cxn ang="0">
                <a:pos x="596" y="140"/>
              </a:cxn>
              <a:cxn ang="0">
                <a:pos x="624" y="124"/>
              </a:cxn>
              <a:cxn ang="0">
                <a:pos x="656" y="106"/>
              </a:cxn>
              <a:cxn ang="0">
                <a:pos x="694" y="88"/>
              </a:cxn>
              <a:cxn ang="0">
                <a:pos x="738" y="68"/>
              </a:cxn>
              <a:cxn ang="0">
                <a:pos x="786" y="48"/>
              </a:cxn>
              <a:cxn ang="0">
                <a:pos x="786" y="48"/>
              </a:cxn>
              <a:cxn ang="0">
                <a:pos x="746" y="36"/>
              </a:cxn>
              <a:cxn ang="0">
                <a:pos x="704" y="26"/>
              </a:cxn>
              <a:cxn ang="0">
                <a:pos x="660" y="18"/>
              </a:cxn>
              <a:cxn ang="0">
                <a:pos x="616" y="12"/>
              </a:cxn>
              <a:cxn ang="0">
                <a:pos x="570" y="6"/>
              </a:cxn>
              <a:cxn ang="0">
                <a:pos x="524" y="2"/>
              </a:cxn>
              <a:cxn ang="0">
                <a:pos x="476" y="0"/>
              </a:cxn>
              <a:cxn ang="0">
                <a:pos x="428" y="0"/>
              </a:cxn>
              <a:cxn ang="0">
                <a:pos x="378" y="0"/>
              </a:cxn>
              <a:cxn ang="0">
                <a:pos x="328" y="2"/>
              </a:cxn>
              <a:cxn ang="0">
                <a:pos x="276" y="6"/>
              </a:cxn>
              <a:cxn ang="0">
                <a:pos x="222" y="12"/>
              </a:cxn>
              <a:cxn ang="0">
                <a:pos x="168" y="18"/>
              </a:cxn>
              <a:cxn ang="0">
                <a:pos x="114" y="26"/>
              </a:cxn>
              <a:cxn ang="0">
                <a:pos x="58" y="36"/>
              </a:cxn>
              <a:cxn ang="0">
                <a:pos x="0" y="48"/>
              </a:cxn>
              <a:cxn ang="0">
                <a:pos x="0" y="48"/>
              </a:cxn>
            </a:cxnLst>
            <a:rect l="0" t="0" r="r" b="b"/>
            <a:pathLst>
              <a:path w="786" h="382">
                <a:moveTo>
                  <a:pt x="0" y="48"/>
                </a:moveTo>
                <a:lnTo>
                  <a:pt x="0" y="48"/>
                </a:lnTo>
                <a:lnTo>
                  <a:pt x="12" y="50"/>
                </a:lnTo>
                <a:lnTo>
                  <a:pt x="34" y="56"/>
                </a:lnTo>
                <a:lnTo>
                  <a:pt x="114" y="86"/>
                </a:lnTo>
                <a:lnTo>
                  <a:pt x="242" y="138"/>
                </a:lnTo>
                <a:lnTo>
                  <a:pt x="416" y="210"/>
                </a:lnTo>
                <a:lnTo>
                  <a:pt x="416" y="382"/>
                </a:lnTo>
                <a:lnTo>
                  <a:pt x="416" y="382"/>
                </a:lnTo>
                <a:lnTo>
                  <a:pt x="454" y="374"/>
                </a:lnTo>
                <a:lnTo>
                  <a:pt x="492" y="370"/>
                </a:lnTo>
                <a:lnTo>
                  <a:pt x="534" y="366"/>
                </a:lnTo>
                <a:lnTo>
                  <a:pt x="576" y="364"/>
                </a:lnTo>
                <a:lnTo>
                  <a:pt x="620" y="364"/>
                </a:lnTo>
                <a:lnTo>
                  <a:pt x="668" y="368"/>
                </a:lnTo>
                <a:lnTo>
                  <a:pt x="716" y="372"/>
                </a:lnTo>
                <a:lnTo>
                  <a:pt x="766" y="380"/>
                </a:lnTo>
                <a:lnTo>
                  <a:pt x="766" y="380"/>
                </a:lnTo>
                <a:lnTo>
                  <a:pt x="752" y="354"/>
                </a:lnTo>
                <a:lnTo>
                  <a:pt x="734" y="328"/>
                </a:lnTo>
                <a:lnTo>
                  <a:pt x="712" y="302"/>
                </a:lnTo>
                <a:lnTo>
                  <a:pt x="686" y="278"/>
                </a:lnTo>
                <a:lnTo>
                  <a:pt x="658" y="254"/>
                </a:lnTo>
                <a:lnTo>
                  <a:pt x="624" y="230"/>
                </a:lnTo>
                <a:lnTo>
                  <a:pt x="588" y="206"/>
                </a:lnTo>
                <a:lnTo>
                  <a:pt x="550" y="184"/>
                </a:lnTo>
                <a:lnTo>
                  <a:pt x="550" y="184"/>
                </a:lnTo>
                <a:lnTo>
                  <a:pt x="560" y="170"/>
                </a:lnTo>
                <a:lnTo>
                  <a:pt x="576" y="156"/>
                </a:lnTo>
                <a:lnTo>
                  <a:pt x="596" y="140"/>
                </a:lnTo>
                <a:lnTo>
                  <a:pt x="624" y="124"/>
                </a:lnTo>
                <a:lnTo>
                  <a:pt x="656" y="106"/>
                </a:lnTo>
                <a:lnTo>
                  <a:pt x="694" y="88"/>
                </a:lnTo>
                <a:lnTo>
                  <a:pt x="738" y="68"/>
                </a:lnTo>
                <a:lnTo>
                  <a:pt x="786" y="48"/>
                </a:lnTo>
                <a:lnTo>
                  <a:pt x="786" y="48"/>
                </a:lnTo>
                <a:lnTo>
                  <a:pt x="746" y="36"/>
                </a:lnTo>
                <a:lnTo>
                  <a:pt x="704" y="26"/>
                </a:lnTo>
                <a:lnTo>
                  <a:pt x="660" y="18"/>
                </a:lnTo>
                <a:lnTo>
                  <a:pt x="616" y="12"/>
                </a:lnTo>
                <a:lnTo>
                  <a:pt x="570" y="6"/>
                </a:lnTo>
                <a:lnTo>
                  <a:pt x="524" y="2"/>
                </a:lnTo>
                <a:lnTo>
                  <a:pt x="476" y="0"/>
                </a:lnTo>
                <a:lnTo>
                  <a:pt x="428" y="0"/>
                </a:lnTo>
                <a:lnTo>
                  <a:pt x="378" y="0"/>
                </a:lnTo>
                <a:lnTo>
                  <a:pt x="328" y="2"/>
                </a:lnTo>
                <a:lnTo>
                  <a:pt x="276" y="6"/>
                </a:lnTo>
                <a:lnTo>
                  <a:pt x="222" y="12"/>
                </a:lnTo>
                <a:lnTo>
                  <a:pt x="168" y="18"/>
                </a:lnTo>
                <a:lnTo>
                  <a:pt x="114" y="26"/>
                </a:lnTo>
                <a:lnTo>
                  <a:pt x="58" y="36"/>
                </a:lnTo>
                <a:lnTo>
                  <a:pt x="0" y="48"/>
                </a:lnTo>
                <a:lnTo>
                  <a:pt x="0" y="48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108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7" name="Freeform 563"/>
          <p:cNvSpPr>
            <a:spLocks/>
          </p:cNvSpPr>
          <p:nvPr userDrawn="1"/>
        </p:nvSpPr>
        <p:spPr bwMode="auto">
          <a:xfrm>
            <a:off x="5956300" y="3832225"/>
            <a:ext cx="660400" cy="304800"/>
          </a:xfrm>
          <a:custGeom>
            <a:avLst/>
            <a:gdLst/>
            <a:ahLst/>
            <a:cxnLst>
              <a:cxn ang="0">
                <a:pos x="416" y="162"/>
              </a:cxn>
              <a:cxn ang="0">
                <a:pos x="416" y="162"/>
              </a:cxn>
              <a:cxn ang="0">
                <a:pos x="242" y="90"/>
              </a:cxn>
              <a:cxn ang="0">
                <a:pos x="114" y="38"/>
              </a:cxn>
              <a:cxn ang="0">
                <a:pos x="34" y="8"/>
              </a:cxn>
              <a:cxn ang="0">
                <a:pos x="12" y="2"/>
              </a:cxn>
              <a:cxn ang="0">
                <a:pos x="0" y="0"/>
              </a:cxn>
              <a:cxn ang="0">
                <a:pos x="0" y="0"/>
              </a:cxn>
              <a:cxn ang="0">
                <a:pos x="2" y="192"/>
              </a:cxn>
              <a:cxn ang="0">
                <a:pos x="2" y="192"/>
              </a:cxn>
              <a:cxn ang="0">
                <a:pos x="96" y="180"/>
              </a:cxn>
              <a:cxn ang="0">
                <a:pos x="196" y="170"/>
              </a:cxn>
              <a:cxn ang="0">
                <a:pos x="302" y="164"/>
              </a:cxn>
              <a:cxn ang="0">
                <a:pos x="416" y="162"/>
              </a:cxn>
              <a:cxn ang="0">
                <a:pos x="416" y="162"/>
              </a:cxn>
            </a:cxnLst>
            <a:rect l="0" t="0" r="r" b="b"/>
            <a:pathLst>
              <a:path w="416" h="192">
                <a:moveTo>
                  <a:pt x="416" y="162"/>
                </a:moveTo>
                <a:lnTo>
                  <a:pt x="416" y="162"/>
                </a:lnTo>
                <a:lnTo>
                  <a:pt x="242" y="90"/>
                </a:lnTo>
                <a:lnTo>
                  <a:pt x="114" y="38"/>
                </a:lnTo>
                <a:lnTo>
                  <a:pt x="34" y="8"/>
                </a:lnTo>
                <a:lnTo>
                  <a:pt x="12" y="2"/>
                </a:lnTo>
                <a:lnTo>
                  <a:pt x="0" y="0"/>
                </a:lnTo>
                <a:lnTo>
                  <a:pt x="0" y="0"/>
                </a:lnTo>
                <a:lnTo>
                  <a:pt x="2" y="192"/>
                </a:lnTo>
                <a:lnTo>
                  <a:pt x="2" y="192"/>
                </a:lnTo>
                <a:lnTo>
                  <a:pt x="96" y="180"/>
                </a:lnTo>
                <a:lnTo>
                  <a:pt x="196" y="170"/>
                </a:lnTo>
                <a:lnTo>
                  <a:pt x="302" y="164"/>
                </a:lnTo>
                <a:lnTo>
                  <a:pt x="416" y="162"/>
                </a:lnTo>
                <a:lnTo>
                  <a:pt x="416" y="16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5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1395369" y="2572410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86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1395369" y="2316819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7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1395369" y="3266157"/>
            <a:ext cx="6336000" cy="27238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9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68" name="그룹 67"/>
          <p:cNvGrpSpPr/>
          <p:nvPr userDrawn="1"/>
        </p:nvGrpSpPr>
        <p:grpSpPr>
          <a:xfrm>
            <a:off x="2538395" y="3832225"/>
            <a:ext cx="4078305" cy="930286"/>
            <a:chOff x="2538395" y="3832225"/>
            <a:chExt cx="4078305" cy="930286"/>
          </a:xfrm>
        </p:grpSpPr>
        <p:sp>
          <p:nvSpPr>
            <p:cNvPr id="69" name="Freeform 563"/>
            <p:cNvSpPr>
              <a:spLocks/>
            </p:cNvSpPr>
            <p:nvPr userDrawn="1"/>
          </p:nvSpPr>
          <p:spPr bwMode="auto">
            <a:xfrm>
              <a:off x="5956300" y="3832225"/>
              <a:ext cx="660400" cy="304800"/>
            </a:xfrm>
            <a:custGeom>
              <a:avLst/>
              <a:gdLst/>
              <a:ahLst/>
              <a:cxnLst>
                <a:cxn ang="0">
                  <a:pos x="416" y="162"/>
                </a:cxn>
                <a:cxn ang="0">
                  <a:pos x="416" y="162"/>
                </a:cxn>
                <a:cxn ang="0">
                  <a:pos x="242" y="90"/>
                </a:cxn>
                <a:cxn ang="0">
                  <a:pos x="114" y="38"/>
                </a:cxn>
                <a:cxn ang="0">
                  <a:pos x="34" y="8"/>
                </a:cxn>
                <a:cxn ang="0">
                  <a:pos x="12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192"/>
                </a:cxn>
                <a:cxn ang="0">
                  <a:pos x="2" y="192"/>
                </a:cxn>
                <a:cxn ang="0">
                  <a:pos x="96" y="180"/>
                </a:cxn>
                <a:cxn ang="0">
                  <a:pos x="196" y="170"/>
                </a:cxn>
                <a:cxn ang="0">
                  <a:pos x="302" y="164"/>
                </a:cxn>
                <a:cxn ang="0">
                  <a:pos x="416" y="162"/>
                </a:cxn>
                <a:cxn ang="0">
                  <a:pos x="416" y="162"/>
                </a:cxn>
              </a:cxnLst>
              <a:rect l="0" t="0" r="r" b="b"/>
              <a:pathLst>
                <a:path w="416" h="192">
                  <a:moveTo>
                    <a:pt x="416" y="162"/>
                  </a:moveTo>
                  <a:lnTo>
                    <a:pt x="416" y="162"/>
                  </a:lnTo>
                  <a:lnTo>
                    <a:pt x="242" y="90"/>
                  </a:lnTo>
                  <a:lnTo>
                    <a:pt x="114" y="38"/>
                  </a:lnTo>
                  <a:lnTo>
                    <a:pt x="34" y="8"/>
                  </a:lnTo>
                  <a:lnTo>
                    <a:pt x="1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192"/>
                  </a:lnTo>
                  <a:lnTo>
                    <a:pt x="2" y="192"/>
                  </a:lnTo>
                  <a:lnTo>
                    <a:pt x="96" y="180"/>
                  </a:lnTo>
                  <a:lnTo>
                    <a:pt x="196" y="170"/>
                  </a:lnTo>
                  <a:lnTo>
                    <a:pt x="302" y="164"/>
                  </a:lnTo>
                  <a:lnTo>
                    <a:pt x="416" y="162"/>
                  </a:lnTo>
                  <a:lnTo>
                    <a:pt x="416" y="16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Freeform 564"/>
            <p:cNvSpPr>
              <a:spLocks/>
            </p:cNvSpPr>
            <p:nvPr userDrawn="1"/>
          </p:nvSpPr>
          <p:spPr bwMode="auto">
            <a:xfrm>
              <a:off x="2538395" y="4533911"/>
              <a:ext cx="771525" cy="228600"/>
            </a:xfrm>
            <a:custGeom>
              <a:avLst/>
              <a:gdLst/>
              <a:ahLst/>
              <a:cxnLst>
                <a:cxn ang="0">
                  <a:pos x="486" y="144"/>
                </a:cxn>
                <a:cxn ang="0">
                  <a:pos x="486" y="144"/>
                </a:cxn>
                <a:cxn ang="0">
                  <a:pos x="486" y="0"/>
                </a:cxn>
                <a:cxn ang="0">
                  <a:pos x="486" y="0"/>
                </a:cxn>
                <a:cxn ang="0">
                  <a:pos x="400" y="22"/>
                </a:cxn>
                <a:cxn ang="0">
                  <a:pos x="290" y="48"/>
                </a:cxn>
                <a:cxn ang="0">
                  <a:pos x="156" y="76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134" y="124"/>
                </a:cxn>
                <a:cxn ang="0">
                  <a:pos x="258" y="134"/>
                </a:cxn>
                <a:cxn ang="0">
                  <a:pos x="376" y="142"/>
                </a:cxn>
                <a:cxn ang="0">
                  <a:pos x="486" y="144"/>
                </a:cxn>
                <a:cxn ang="0">
                  <a:pos x="486" y="144"/>
                </a:cxn>
              </a:cxnLst>
              <a:rect l="0" t="0" r="r" b="b"/>
              <a:pathLst>
                <a:path w="486" h="144">
                  <a:moveTo>
                    <a:pt x="486" y="144"/>
                  </a:moveTo>
                  <a:lnTo>
                    <a:pt x="486" y="144"/>
                  </a:lnTo>
                  <a:lnTo>
                    <a:pt x="486" y="0"/>
                  </a:lnTo>
                  <a:lnTo>
                    <a:pt x="486" y="0"/>
                  </a:lnTo>
                  <a:lnTo>
                    <a:pt x="400" y="22"/>
                  </a:lnTo>
                  <a:lnTo>
                    <a:pt x="290" y="48"/>
                  </a:lnTo>
                  <a:lnTo>
                    <a:pt x="156" y="76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34" y="124"/>
                  </a:lnTo>
                  <a:lnTo>
                    <a:pt x="258" y="134"/>
                  </a:lnTo>
                  <a:lnTo>
                    <a:pt x="376" y="142"/>
                  </a:lnTo>
                  <a:lnTo>
                    <a:pt x="486" y="144"/>
                  </a:lnTo>
                  <a:lnTo>
                    <a:pt x="486" y="14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030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65%26v_flag%3d0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0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7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6.gif"/><Relationship Id="rId4" Type="http://schemas.openxmlformats.org/officeDocument/2006/relationships/image" Target="../media/image13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28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5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2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4.gif"/><Relationship Id="rId4" Type="http://schemas.openxmlformats.org/officeDocument/2006/relationships/image" Target="../media/image21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B999D653-BFB1-4769-8E74-F71622E56AA4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EE85074C-D3A7-4FF9-B446-5067CA07BC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94A840B6-DBE0-4C16-AB05-41EE507AB9D6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8C7D25E1-5CE4-4647-BF72-5656FBDC09BC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067DF5C-9554-4D30-AF9D-34E8DF883AB1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http://www.bizforms.co.kr/bms/check.asp?code=bs3217338750418&amp;go_url=http%3a%2f%2fpowerpoint.bizforms.co.kr%2fform_view%2fview.asp%3fnumber%3d105665%26v_flag%3d0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A3013D0-4F24-4B29-BA56-0A570512B22B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식품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C28CD3D-A013-4A78-A706-DEE845FFF570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B7C8660A-9D2A-4289-BD79-C4483CAAC4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7875" cy="510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809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제품구성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제품구성을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69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제품구성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86177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사업의 구체적 내용으로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공장의 경우 생산품목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창업의 경우 메뉴나 판매내용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등을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59372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593725" y="1631937"/>
            <a:ext cx="24066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706438" y="1571612"/>
            <a:ext cx="2181225" cy="40957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99394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7" name="Rectangle 112"/>
          <p:cNvSpPr>
            <a:spLocks noChangeArrowheads="1"/>
          </p:cNvSpPr>
          <p:nvPr/>
        </p:nvSpPr>
        <p:spPr bwMode="auto">
          <a:xfrm>
            <a:off x="336867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Rectangle 113"/>
          <p:cNvSpPr>
            <a:spLocks noChangeArrowheads="1"/>
          </p:cNvSpPr>
          <p:nvPr/>
        </p:nvSpPr>
        <p:spPr bwMode="auto">
          <a:xfrm>
            <a:off x="3368675" y="1631937"/>
            <a:ext cx="24066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9" name="Rectangle 114"/>
          <p:cNvSpPr>
            <a:spLocks noChangeArrowheads="1"/>
          </p:cNvSpPr>
          <p:nvPr/>
        </p:nvSpPr>
        <p:spPr bwMode="auto">
          <a:xfrm>
            <a:off x="3479800" y="1571612"/>
            <a:ext cx="2184400" cy="40957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2" name="Freeform 216"/>
          <p:cNvSpPr>
            <a:spLocks/>
          </p:cNvSpPr>
          <p:nvPr/>
        </p:nvSpPr>
        <p:spPr bwMode="auto">
          <a:xfrm>
            <a:off x="4638675" y="2457437"/>
            <a:ext cx="685800" cy="419100"/>
          </a:xfrm>
          <a:custGeom>
            <a:avLst/>
            <a:gdLst/>
            <a:ahLst/>
            <a:cxnLst>
              <a:cxn ang="0">
                <a:pos x="370" y="0"/>
              </a:cxn>
              <a:cxn ang="0">
                <a:pos x="344" y="12"/>
              </a:cxn>
              <a:cxn ang="0">
                <a:pos x="330" y="34"/>
              </a:cxn>
              <a:cxn ang="0">
                <a:pos x="266" y="44"/>
              </a:cxn>
              <a:cxn ang="0">
                <a:pos x="256" y="18"/>
              </a:cxn>
              <a:cxn ang="0">
                <a:pos x="234" y="2"/>
              </a:cxn>
              <a:cxn ang="0">
                <a:pos x="214" y="0"/>
              </a:cxn>
              <a:cxn ang="0">
                <a:pos x="188" y="6"/>
              </a:cxn>
              <a:cxn ang="0">
                <a:pos x="168" y="26"/>
              </a:cxn>
              <a:cxn ang="0">
                <a:pos x="104" y="44"/>
              </a:cxn>
              <a:cxn ang="0">
                <a:pos x="98" y="26"/>
              </a:cxn>
              <a:cxn ang="0">
                <a:pos x="80" y="6"/>
              </a:cxn>
              <a:cxn ang="0">
                <a:pos x="52" y="0"/>
              </a:cxn>
              <a:cxn ang="0">
                <a:pos x="32" y="4"/>
              </a:cxn>
              <a:cxn ang="0">
                <a:pos x="10" y="22"/>
              </a:cxn>
              <a:cxn ang="0">
                <a:pos x="0" y="52"/>
              </a:cxn>
              <a:cxn ang="0">
                <a:pos x="4" y="72"/>
              </a:cxn>
              <a:cxn ang="0">
                <a:pos x="24" y="96"/>
              </a:cxn>
              <a:cxn ang="0">
                <a:pos x="52" y="104"/>
              </a:cxn>
              <a:cxn ang="0">
                <a:pos x="72" y="100"/>
              </a:cxn>
              <a:cxn ang="0">
                <a:pos x="94" y="84"/>
              </a:cxn>
              <a:cxn ang="0">
                <a:pos x="104" y="60"/>
              </a:cxn>
              <a:cxn ang="0">
                <a:pos x="164" y="68"/>
              </a:cxn>
              <a:cxn ang="0">
                <a:pos x="178" y="90"/>
              </a:cxn>
              <a:cxn ang="0">
                <a:pos x="200" y="102"/>
              </a:cxn>
              <a:cxn ang="0">
                <a:pos x="208" y="160"/>
              </a:cxn>
              <a:cxn ang="0">
                <a:pos x="182" y="170"/>
              </a:cxn>
              <a:cxn ang="0">
                <a:pos x="166" y="192"/>
              </a:cxn>
              <a:cxn ang="0">
                <a:pos x="162" y="212"/>
              </a:cxn>
              <a:cxn ang="0">
                <a:pos x="170" y="240"/>
              </a:cxn>
              <a:cxn ang="0">
                <a:pos x="194" y="260"/>
              </a:cxn>
              <a:cxn ang="0">
                <a:pos x="214" y="264"/>
              </a:cxn>
              <a:cxn ang="0">
                <a:pos x="244" y="256"/>
              </a:cxn>
              <a:cxn ang="0">
                <a:pos x="262" y="232"/>
              </a:cxn>
              <a:cxn ang="0">
                <a:pos x="266" y="212"/>
              </a:cxn>
              <a:cxn ang="0">
                <a:pos x="260" y="186"/>
              </a:cxn>
              <a:cxn ang="0">
                <a:pos x="242" y="166"/>
              </a:cxn>
              <a:cxn ang="0">
                <a:pos x="224" y="104"/>
              </a:cxn>
              <a:cxn ang="0">
                <a:pos x="240" y="98"/>
              </a:cxn>
              <a:cxn ang="0">
                <a:pos x="258" y="82"/>
              </a:cxn>
              <a:cxn ang="0">
                <a:pos x="266" y="60"/>
              </a:cxn>
              <a:cxn ang="0">
                <a:pos x="330" y="68"/>
              </a:cxn>
              <a:cxn ang="0">
                <a:pos x="344" y="92"/>
              </a:cxn>
              <a:cxn ang="0">
                <a:pos x="370" y="104"/>
              </a:cxn>
              <a:cxn ang="0">
                <a:pos x="390" y="104"/>
              </a:cxn>
              <a:cxn ang="0">
                <a:pos x="416" y="88"/>
              </a:cxn>
              <a:cxn ang="0">
                <a:pos x="430" y="62"/>
              </a:cxn>
              <a:cxn ang="0">
                <a:pos x="430" y="42"/>
              </a:cxn>
              <a:cxn ang="0">
                <a:pos x="416" y="14"/>
              </a:cxn>
              <a:cxn ang="0">
                <a:pos x="390" y="0"/>
              </a:cxn>
            </a:cxnLst>
            <a:rect l="0" t="0" r="r" b="b"/>
            <a:pathLst>
              <a:path w="432" h="264">
                <a:moveTo>
                  <a:pt x="380" y="0"/>
                </a:moveTo>
                <a:lnTo>
                  <a:pt x="380" y="0"/>
                </a:lnTo>
                <a:lnTo>
                  <a:pt x="370" y="0"/>
                </a:lnTo>
                <a:lnTo>
                  <a:pt x="360" y="2"/>
                </a:lnTo>
                <a:lnTo>
                  <a:pt x="352" y="6"/>
                </a:lnTo>
                <a:lnTo>
                  <a:pt x="344" y="12"/>
                </a:lnTo>
                <a:lnTo>
                  <a:pt x="338" y="18"/>
                </a:lnTo>
                <a:lnTo>
                  <a:pt x="334" y="26"/>
                </a:lnTo>
                <a:lnTo>
                  <a:pt x="330" y="34"/>
                </a:lnTo>
                <a:lnTo>
                  <a:pt x="328" y="44"/>
                </a:lnTo>
                <a:lnTo>
                  <a:pt x="266" y="44"/>
                </a:lnTo>
                <a:lnTo>
                  <a:pt x="266" y="44"/>
                </a:lnTo>
                <a:lnTo>
                  <a:pt x="264" y="34"/>
                </a:lnTo>
                <a:lnTo>
                  <a:pt x="260" y="26"/>
                </a:lnTo>
                <a:lnTo>
                  <a:pt x="256" y="18"/>
                </a:lnTo>
                <a:lnTo>
                  <a:pt x="248" y="12"/>
                </a:lnTo>
                <a:lnTo>
                  <a:pt x="242" y="6"/>
                </a:lnTo>
                <a:lnTo>
                  <a:pt x="234" y="2"/>
                </a:lnTo>
                <a:lnTo>
                  <a:pt x="224" y="0"/>
                </a:lnTo>
                <a:lnTo>
                  <a:pt x="214" y="0"/>
                </a:lnTo>
                <a:lnTo>
                  <a:pt x="214" y="0"/>
                </a:lnTo>
                <a:lnTo>
                  <a:pt x="204" y="0"/>
                </a:lnTo>
                <a:lnTo>
                  <a:pt x="196" y="2"/>
                </a:lnTo>
                <a:lnTo>
                  <a:pt x="188" y="6"/>
                </a:lnTo>
                <a:lnTo>
                  <a:pt x="180" y="12"/>
                </a:lnTo>
                <a:lnTo>
                  <a:pt x="174" y="18"/>
                </a:lnTo>
                <a:lnTo>
                  <a:pt x="168" y="26"/>
                </a:lnTo>
                <a:lnTo>
                  <a:pt x="164" y="34"/>
                </a:lnTo>
                <a:lnTo>
                  <a:pt x="162" y="44"/>
                </a:lnTo>
                <a:lnTo>
                  <a:pt x="104" y="44"/>
                </a:lnTo>
                <a:lnTo>
                  <a:pt x="104" y="44"/>
                </a:lnTo>
                <a:lnTo>
                  <a:pt x="102" y="34"/>
                </a:lnTo>
                <a:lnTo>
                  <a:pt x="98" y="26"/>
                </a:lnTo>
                <a:lnTo>
                  <a:pt x="94" y="18"/>
                </a:lnTo>
                <a:lnTo>
                  <a:pt x="88" y="12"/>
                </a:lnTo>
                <a:lnTo>
                  <a:pt x="80" y="6"/>
                </a:lnTo>
                <a:lnTo>
                  <a:pt x="72" y="2"/>
                </a:lnTo>
                <a:lnTo>
                  <a:pt x="62" y="0"/>
                </a:lnTo>
                <a:lnTo>
                  <a:pt x="52" y="0"/>
                </a:lnTo>
                <a:lnTo>
                  <a:pt x="52" y="0"/>
                </a:lnTo>
                <a:lnTo>
                  <a:pt x="42" y="0"/>
                </a:lnTo>
                <a:lnTo>
                  <a:pt x="32" y="4"/>
                </a:lnTo>
                <a:lnTo>
                  <a:pt x="24" y="8"/>
                </a:lnTo>
                <a:lnTo>
                  <a:pt x="16" y="14"/>
                </a:lnTo>
                <a:lnTo>
                  <a:pt x="10" y="22"/>
                </a:lnTo>
                <a:lnTo>
                  <a:pt x="4" y="32"/>
                </a:lnTo>
                <a:lnTo>
                  <a:pt x="2" y="42"/>
                </a:lnTo>
                <a:lnTo>
                  <a:pt x="0" y="52"/>
                </a:lnTo>
                <a:lnTo>
                  <a:pt x="0" y="52"/>
                </a:lnTo>
                <a:lnTo>
                  <a:pt x="2" y="62"/>
                </a:lnTo>
                <a:lnTo>
                  <a:pt x="4" y="72"/>
                </a:lnTo>
                <a:lnTo>
                  <a:pt x="10" y="80"/>
                </a:lnTo>
                <a:lnTo>
                  <a:pt x="16" y="88"/>
                </a:lnTo>
                <a:lnTo>
                  <a:pt x="24" y="96"/>
                </a:lnTo>
                <a:lnTo>
                  <a:pt x="32" y="100"/>
                </a:lnTo>
                <a:lnTo>
                  <a:pt x="42" y="104"/>
                </a:lnTo>
                <a:lnTo>
                  <a:pt x="52" y="104"/>
                </a:lnTo>
                <a:lnTo>
                  <a:pt x="52" y="104"/>
                </a:lnTo>
                <a:lnTo>
                  <a:pt x="62" y="104"/>
                </a:lnTo>
                <a:lnTo>
                  <a:pt x="72" y="100"/>
                </a:lnTo>
                <a:lnTo>
                  <a:pt x="80" y="96"/>
                </a:lnTo>
                <a:lnTo>
                  <a:pt x="88" y="92"/>
                </a:lnTo>
                <a:lnTo>
                  <a:pt x="94" y="84"/>
                </a:lnTo>
                <a:lnTo>
                  <a:pt x="98" y="78"/>
                </a:lnTo>
                <a:lnTo>
                  <a:pt x="102" y="68"/>
                </a:lnTo>
                <a:lnTo>
                  <a:pt x="104" y="60"/>
                </a:lnTo>
                <a:lnTo>
                  <a:pt x="162" y="60"/>
                </a:lnTo>
                <a:lnTo>
                  <a:pt x="162" y="60"/>
                </a:lnTo>
                <a:lnTo>
                  <a:pt x="164" y="68"/>
                </a:lnTo>
                <a:lnTo>
                  <a:pt x="168" y="76"/>
                </a:lnTo>
                <a:lnTo>
                  <a:pt x="172" y="84"/>
                </a:lnTo>
                <a:lnTo>
                  <a:pt x="178" y="90"/>
                </a:lnTo>
                <a:lnTo>
                  <a:pt x="184" y="94"/>
                </a:lnTo>
                <a:lnTo>
                  <a:pt x="192" y="98"/>
                </a:lnTo>
                <a:lnTo>
                  <a:pt x="200" y="102"/>
                </a:lnTo>
                <a:lnTo>
                  <a:pt x="208" y="104"/>
                </a:lnTo>
                <a:lnTo>
                  <a:pt x="208" y="160"/>
                </a:lnTo>
                <a:lnTo>
                  <a:pt x="208" y="160"/>
                </a:lnTo>
                <a:lnTo>
                  <a:pt x="198" y="162"/>
                </a:lnTo>
                <a:lnTo>
                  <a:pt x="190" y="166"/>
                </a:lnTo>
                <a:lnTo>
                  <a:pt x="182" y="170"/>
                </a:lnTo>
                <a:lnTo>
                  <a:pt x="176" y="176"/>
                </a:lnTo>
                <a:lnTo>
                  <a:pt x="170" y="184"/>
                </a:lnTo>
                <a:lnTo>
                  <a:pt x="166" y="192"/>
                </a:lnTo>
                <a:lnTo>
                  <a:pt x="162" y="202"/>
                </a:lnTo>
                <a:lnTo>
                  <a:pt x="162" y="212"/>
                </a:lnTo>
                <a:lnTo>
                  <a:pt x="162" y="212"/>
                </a:lnTo>
                <a:lnTo>
                  <a:pt x="164" y="222"/>
                </a:lnTo>
                <a:lnTo>
                  <a:pt x="166" y="232"/>
                </a:lnTo>
                <a:lnTo>
                  <a:pt x="170" y="240"/>
                </a:lnTo>
                <a:lnTo>
                  <a:pt x="178" y="248"/>
                </a:lnTo>
                <a:lnTo>
                  <a:pt x="186" y="256"/>
                </a:lnTo>
                <a:lnTo>
                  <a:pt x="194" y="260"/>
                </a:lnTo>
                <a:lnTo>
                  <a:pt x="204" y="262"/>
                </a:lnTo>
                <a:lnTo>
                  <a:pt x="214" y="264"/>
                </a:lnTo>
                <a:lnTo>
                  <a:pt x="214" y="264"/>
                </a:lnTo>
                <a:lnTo>
                  <a:pt x="226" y="262"/>
                </a:lnTo>
                <a:lnTo>
                  <a:pt x="234" y="260"/>
                </a:lnTo>
                <a:lnTo>
                  <a:pt x="244" y="256"/>
                </a:lnTo>
                <a:lnTo>
                  <a:pt x="252" y="248"/>
                </a:lnTo>
                <a:lnTo>
                  <a:pt x="258" y="240"/>
                </a:lnTo>
                <a:lnTo>
                  <a:pt x="262" y="232"/>
                </a:lnTo>
                <a:lnTo>
                  <a:pt x="266" y="222"/>
                </a:lnTo>
                <a:lnTo>
                  <a:pt x="266" y="212"/>
                </a:lnTo>
                <a:lnTo>
                  <a:pt x="266" y="212"/>
                </a:lnTo>
                <a:lnTo>
                  <a:pt x="266" y="202"/>
                </a:lnTo>
                <a:lnTo>
                  <a:pt x="264" y="194"/>
                </a:lnTo>
                <a:lnTo>
                  <a:pt x="260" y="186"/>
                </a:lnTo>
                <a:lnTo>
                  <a:pt x="254" y="178"/>
                </a:lnTo>
                <a:lnTo>
                  <a:pt x="248" y="172"/>
                </a:lnTo>
                <a:lnTo>
                  <a:pt x="242" y="166"/>
                </a:lnTo>
                <a:lnTo>
                  <a:pt x="234" y="162"/>
                </a:lnTo>
                <a:lnTo>
                  <a:pt x="224" y="160"/>
                </a:lnTo>
                <a:lnTo>
                  <a:pt x="224" y="104"/>
                </a:lnTo>
                <a:lnTo>
                  <a:pt x="224" y="104"/>
                </a:lnTo>
                <a:lnTo>
                  <a:pt x="232" y="102"/>
                </a:lnTo>
                <a:lnTo>
                  <a:pt x="240" y="98"/>
                </a:lnTo>
                <a:lnTo>
                  <a:pt x="246" y="94"/>
                </a:lnTo>
                <a:lnTo>
                  <a:pt x="252" y="88"/>
                </a:lnTo>
                <a:lnTo>
                  <a:pt x="258" y="82"/>
                </a:lnTo>
                <a:lnTo>
                  <a:pt x="262" y="76"/>
                </a:lnTo>
                <a:lnTo>
                  <a:pt x="264" y="68"/>
                </a:lnTo>
                <a:lnTo>
                  <a:pt x="266" y="60"/>
                </a:lnTo>
                <a:lnTo>
                  <a:pt x="328" y="60"/>
                </a:lnTo>
                <a:lnTo>
                  <a:pt x="328" y="60"/>
                </a:lnTo>
                <a:lnTo>
                  <a:pt x="330" y="68"/>
                </a:lnTo>
                <a:lnTo>
                  <a:pt x="334" y="78"/>
                </a:lnTo>
                <a:lnTo>
                  <a:pt x="338" y="84"/>
                </a:lnTo>
                <a:lnTo>
                  <a:pt x="344" y="92"/>
                </a:lnTo>
                <a:lnTo>
                  <a:pt x="352" y="96"/>
                </a:lnTo>
                <a:lnTo>
                  <a:pt x="360" y="100"/>
                </a:lnTo>
                <a:lnTo>
                  <a:pt x="370" y="104"/>
                </a:lnTo>
                <a:lnTo>
                  <a:pt x="380" y="104"/>
                </a:lnTo>
                <a:lnTo>
                  <a:pt x="380" y="104"/>
                </a:lnTo>
                <a:lnTo>
                  <a:pt x="390" y="104"/>
                </a:lnTo>
                <a:lnTo>
                  <a:pt x="400" y="100"/>
                </a:lnTo>
                <a:lnTo>
                  <a:pt x="408" y="96"/>
                </a:lnTo>
                <a:lnTo>
                  <a:pt x="416" y="88"/>
                </a:lnTo>
                <a:lnTo>
                  <a:pt x="422" y="80"/>
                </a:lnTo>
                <a:lnTo>
                  <a:pt x="428" y="72"/>
                </a:lnTo>
                <a:lnTo>
                  <a:pt x="430" y="62"/>
                </a:lnTo>
                <a:lnTo>
                  <a:pt x="432" y="52"/>
                </a:lnTo>
                <a:lnTo>
                  <a:pt x="432" y="52"/>
                </a:lnTo>
                <a:lnTo>
                  <a:pt x="430" y="42"/>
                </a:lnTo>
                <a:lnTo>
                  <a:pt x="428" y="32"/>
                </a:lnTo>
                <a:lnTo>
                  <a:pt x="422" y="22"/>
                </a:lnTo>
                <a:lnTo>
                  <a:pt x="416" y="14"/>
                </a:lnTo>
                <a:lnTo>
                  <a:pt x="408" y="8"/>
                </a:lnTo>
                <a:lnTo>
                  <a:pt x="400" y="4"/>
                </a:lnTo>
                <a:lnTo>
                  <a:pt x="390" y="0"/>
                </a:lnTo>
                <a:lnTo>
                  <a:pt x="38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3" name="Rectangle 217"/>
          <p:cNvSpPr>
            <a:spLocks noChangeArrowheads="1"/>
          </p:cNvSpPr>
          <p:nvPr/>
        </p:nvSpPr>
        <p:spPr bwMode="auto">
          <a:xfrm>
            <a:off x="614362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4" name="Rectangle 218"/>
          <p:cNvSpPr>
            <a:spLocks noChangeArrowheads="1"/>
          </p:cNvSpPr>
          <p:nvPr/>
        </p:nvSpPr>
        <p:spPr bwMode="auto">
          <a:xfrm>
            <a:off x="6256338" y="1571612"/>
            <a:ext cx="2181225" cy="40957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376889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7" name="Rectangle 8"/>
          <p:cNvSpPr>
            <a:spLocks noChangeArrowheads="1"/>
          </p:cNvSpPr>
          <p:nvPr/>
        </p:nvSpPr>
        <p:spPr bwMode="auto">
          <a:xfrm>
            <a:off x="654384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8" name="Rectangle 117"/>
          <p:cNvSpPr>
            <a:spLocks noChangeArrowheads="1"/>
          </p:cNvSpPr>
          <p:nvPr/>
        </p:nvSpPr>
        <p:spPr bwMode="auto">
          <a:xfrm>
            <a:off x="725480" y="3500439"/>
            <a:ext cx="2143140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9" name="Rectangle 117"/>
          <p:cNvSpPr>
            <a:spLocks noChangeArrowheads="1"/>
          </p:cNvSpPr>
          <p:nvPr/>
        </p:nvSpPr>
        <p:spPr bwMode="auto">
          <a:xfrm>
            <a:off x="725481" y="3813658"/>
            <a:ext cx="2143139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0" name="Rectangle 117"/>
          <p:cNvSpPr>
            <a:spLocks noChangeArrowheads="1"/>
          </p:cNvSpPr>
          <p:nvPr/>
        </p:nvSpPr>
        <p:spPr bwMode="auto">
          <a:xfrm>
            <a:off x="725480" y="4714884"/>
            <a:ext cx="2143140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1" name="Rectangle 117"/>
          <p:cNvSpPr>
            <a:spLocks noChangeArrowheads="1"/>
          </p:cNvSpPr>
          <p:nvPr/>
        </p:nvSpPr>
        <p:spPr bwMode="auto">
          <a:xfrm>
            <a:off x="725481" y="5028103"/>
            <a:ext cx="2143139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2" name="Rectangle 117"/>
          <p:cNvSpPr>
            <a:spLocks noChangeArrowheads="1"/>
          </p:cNvSpPr>
          <p:nvPr/>
        </p:nvSpPr>
        <p:spPr bwMode="auto">
          <a:xfrm>
            <a:off x="3500430" y="3500439"/>
            <a:ext cx="2143140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3" name="Rectangle 117"/>
          <p:cNvSpPr>
            <a:spLocks noChangeArrowheads="1"/>
          </p:cNvSpPr>
          <p:nvPr/>
        </p:nvSpPr>
        <p:spPr bwMode="auto">
          <a:xfrm>
            <a:off x="3500431" y="3813658"/>
            <a:ext cx="2143139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4" name="Rectangle 117"/>
          <p:cNvSpPr>
            <a:spLocks noChangeArrowheads="1"/>
          </p:cNvSpPr>
          <p:nvPr/>
        </p:nvSpPr>
        <p:spPr bwMode="auto">
          <a:xfrm>
            <a:off x="3500430" y="4714884"/>
            <a:ext cx="2143140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5" name="Rectangle 117"/>
          <p:cNvSpPr>
            <a:spLocks noChangeArrowheads="1"/>
          </p:cNvSpPr>
          <p:nvPr/>
        </p:nvSpPr>
        <p:spPr bwMode="auto">
          <a:xfrm>
            <a:off x="3500431" y="5028103"/>
            <a:ext cx="2143139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6" name="Rectangle 117"/>
          <p:cNvSpPr>
            <a:spLocks noChangeArrowheads="1"/>
          </p:cNvSpPr>
          <p:nvPr/>
        </p:nvSpPr>
        <p:spPr bwMode="auto">
          <a:xfrm>
            <a:off x="6275380" y="3500439"/>
            <a:ext cx="2143140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7" name="Rectangle 117"/>
          <p:cNvSpPr>
            <a:spLocks noChangeArrowheads="1"/>
          </p:cNvSpPr>
          <p:nvPr/>
        </p:nvSpPr>
        <p:spPr bwMode="auto">
          <a:xfrm>
            <a:off x="6275381" y="3813658"/>
            <a:ext cx="2143139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8" name="Rectangle 117"/>
          <p:cNvSpPr>
            <a:spLocks noChangeArrowheads="1"/>
          </p:cNvSpPr>
          <p:nvPr/>
        </p:nvSpPr>
        <p:spPr bwMode="auto">
          <a:xfrm>
            <a:off x="6275380" y="4714884"/>
            <a:ext cx="2143140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9" name="Rectangle 117"/>
          <p:cNvSpPr>
            <a:spLocks noChangeArrowheads="1"/>
          </p:cNvSpPr>
          <p:nvPr/>
        </p:nvSpPr>
        <p:spPr bwMode="auto">
          <a:xfrm>
            <a:off x="6275381" y="5028103"/>
            <a:ext cx="2143139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pSp>
        <p:nvGrpSpPr>
          <p:cNvPr id="81" name="그룹 80"/>
          <p:cNvGrpSpPr/>
          <p:nvPr/>
        </p:nvGrpSpPr>
        <p:grpSpPr>
          <a:xfrm>
            <a:off x="1357290" y="2357430"/>
            <a:ext cx="777875" cy="904875"/>
            <a:chOff x="1357290" y="2357430"/>
            <a:chExt cx="777875" cy="904875"/>
          </a:xfrm>
        </p:grpSpPr>
        <p:sp>
          <p:nvSpPr>
            <p:cNvPr id="66" name="Freeform 60"/>
            <p:cNvSpPr>
              <a:spLocks noEditPoints="1"/>
            </p:cNvSpPr>
            <p:nvPr/>
          </p:nvSpPr>
          <p:spPr bwMode="auto">
            <a:xfrm>
              <a:off x="1357290" y="2357430"/>
              <a:ext cx="777875" cy="904875"/>
            </a:xfrm>
            <a:custGeom>
              <a:avLst/>
              <a:gdLst/>
              <a:ahLst/>
              <a:cxnLst>
                <a:cxn ang="0">
                  <a:pos x="384" y="118"/>
                </a:cxn>
                <a:cxn ang="0">
                  <a:pos x="326" y="64"/>
                </a:cxn>
                <a:cxn ang="0">
                  <a:pos x="228" y="0"/>
                </a:cxn>
                <a:cxn ang="0">
                  <a:pos x="164" y="94"/>
                </a:cxn>
                <a:cxn ang="0">
                  <a:pos x="84" y="160"/>
                </a:cxn>
                <a:cxn ang="0">
                  <a:pos x="24" y="214"/>
                </a:cxn>
                <a:cxn ang="0">
                  <a:pos x="18" y="322"/>
                </a:cxn>
                <a:cxn ang="0">
                  <a:pos x="96" y="550"/>
                </a:cxn>
                <a:cxn ang="0">
                  <a:pos x="376" y="566"/>
                </a:cxn>
                <a:cxn ang="0">
                  <a:pos x="444" y="346"/>
                </a:cxn>
                <a:cxn ang="0">
                  <a:pos x="488" y="256"/>
                </a:cxn>
                <a:cxn ang="0">
                  <a:pos x="112" y="412"/>
                </a:cxn>
                <a:cxn ang="0">
                  <a:pos x="108" y="392"/>
                </a:cxn>
                <a:cxn ang="0">
                  <a:pos x="120" y="410"/>
                </a:cxn>
                <a:cxn ang="0">
                  <a:pos x="136" y="522"/>
                </a:cxn>
                <a:cxn ang="0">
                  <a:pos x="136" y="482"/>
                </a:cxn>
                <a:cxn ang="0">
                  <a:pos x="132" y="454"/>
                </a:cxn>
                <a:cxn ang="0">
                  <a:pos x="146" y="478"/>
                </a:cxn>
                <a:cxn ang="0">
                  <a:pos x="166" y="542"/>
                </a:cxn>
                <a:cxn ang="0">
                  <a:pos x="194" y="536"/>
                </a:cxn>
                <a:cxn ang="0">
                  <a:pos x="170" y="430"/>
                </a:cxn>
                <a:cxn ang="0">
                  <a:pos x="190" y="430"/>
                </a:cxn>
                <a:cxn ang="0">
                  <a:pos x="170" y="434"/>
                </a:cxn>
                <a:cxn ang="0">
                  <a:pos x="180" y="494"/>
                </a:cxn>
                <a:cxn ang="0">
                  <a:pos x="200" y="494"/>
                </a:cxn>
                <a:cxn ang="0">
                  <a:pos x="226" y="538"/>
                </a:cxn>
                <a:cxn ang="0">
                  <a:pos x="236" y="538"/>
                </a:cxn>
                <a:cxn ang="0">
                  <a:pos x="238" y="486"/>
                </a:cxn>
                <a:cxn ang="0">
                  <a:pos x="258" y="486"/>
                </a:cxn>
                <a:cxn ang="0">
                  <a:pos x="246" y="426"/>
                </a:cxn>
                <a:cxn ang="0">
                  <a:pos x="246" y="436"/>
                </a:cxn>
                <a:cxn ang="0">
                  <a:pos x="278" y="534"/>
                </a:cxn>
                <a:cxn ang="0">
                  <a:pos x="306" y="534"/>
                </a:cxn>
                <a:cxn ang="0">
                  <a:pos x="290" y="474"/>
                </a:cxn>
                <a:cxn ang="0">
                  <a:pos x="290" y="484"/>
                </a:cxn>
                <a:cxn ang="0">
                  <a:pos x="336" y="452"/>
                </a:cxn>
                <a:cxn ang="0">
                  <a:pos x="336" y="472"/>
                </a:cxn>
                <a:cxn ang="0">
                  <a:pos x="344" y="526"/>
                </a:cxn>
                <a:cxn ang="0">
                  <a:pos x="348" y="500"/>
                </a:cxn>
                <a:cxn ang="0">
                  <a:pos x="348" y="528"/>
                </a:cxn>
                <a:cxn ang="0">
                  <a:pos x="366" y="458"/>
                </a:cxn>
                <a:cxn ang="0">
                  <a:pos x="378" y="422"/>
                </a:cxn>
                <a:cxn ang="0">
                  <a:pos x="388" y="422"/>
                </a:cxn>
                <a:cxn ang="0">
                  <a:pos x="332" y="312"/>
                </a:cxn>
                <a:cxn ang="0">
                  <a:pos x="296" y="322"/>
                </a:cxn>
                <a:cxn ang="0">
                  <a:pos x="200" y="322"/>
                </a:cxn>
                <a:cxn ang="0">
                  <a:pos x="162" y="312"/>
                </a:cxn>
                <a:cxn ang="0">
                  <a:pos x="68" y="328"/>
                </a:cxn>
                <a:cxn ang="0">
                  <a:pos x="48" y="230"/>
                </a:cxn>
                <a:cxn ang="0">
                  <a:pos x="106" y="186"/>
                </a:cxn>
                <a:cxn ang="0">
                  <a:pos x="178" y="114"/>
                </a:cxn>
                <a:cxn ang="0">
                  <a:pos x="200" y="46"/>
                </a:cxn>
                <a:cxn ang="0">
                  <a:pos x="292" y="46"/>
                </a:cxn>
                <a:cxn ang="0">
                  <a:pos x="318" y="114"/>
                </a:cxn>
                <a:cxn ang="0">
                  <a:pos x="388" y="186"/>
                </a:cxn>
                <a:cxn ang="0">
                  <a:pos x="448" y="230"/>
                </a:cxn>
                <a:cxn ang="0">
                  <a:pos x="428" y="328"/>
                </a:cxn>
              </a:cxnLst>
              <a:rect l="0" t="0" r="r" b="b"/>
              <a:pathLst>
                <a:path w="490" h="570">
                  <a:moveTo>
                    <a:pt x="408" y="190"/>
                  </a:moveTo>
                  <a:lnTo>
                    <a:pt x="408" y="190"/>
                  </a:lnTo>
                  <a:lnTo>
                    <a:pt x="408" y="190"/>
                  </a:lnTo>
                  <a:lnTo>
                    <a:pt x="408" y="176"/>
                  </a:lnTo>
                  <a:lnTo>
                    <a:pt x="408" y="176"/>
                  </a:lnTo>
                  <a:lnTo>
                    <a:pt x="406" y="160"/>
                  </a:lnTo>
                  <a:lnTo>
                    <a:pt x="402" y="144"/>
                  </a:lnTo>
                  <a:lnTo>
                    <a:pt x="394" y="130"/>
                  </a:lnTo>
                  <a:lnTo>
                    <a:pt x="384" y="118"/>
                  </a:lnTo>
                  <a:lnTo>
                    <a:pt x="372" y="108"/>
                  </a:lnTo>
                  <a:lnTo>
                    <a:pt x="358" y="100"/>
                  </a:lnTo>
                  <a:lnTo>
                    <a:pt x="344" y="96"/>
                  </a:lnTo>
                  <a:lnTo>
                    <a:pt x="328" y="94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28" y="80"/>
                  </a:lnTo>
                  <a:lnTo>
                    <a:pt x="328" y="80"/>
                  </a:lnTo>
                  <a:lnTo>
                    <a:pt x="326" y="64"/>
                  </a:lnTo>
                  <a:lnTo>
                    <a:pt x="320" y="48"/>
                  </a:lnTo>
                  <a:lnTo>
                    <a:pt x="314" y="36"/>
                  </a:lnTo>
                  <a:lnTo>
                    <a:pt x="304" y="22"/>
                  </a:lnTo>
                  <a:lnTo>
                    <a:pt x="292" y="12"/>
                  </a:lnTo>
                  <a:lnTo>
                    <a:pt x="278" y="6"/>
                  </a:lnTo>
                  <a:lnTo>
                    <a:pt x="262" y="0"/>
                  </a:lnTo>
                  <a:lnTo>
                    <a:pt x="246" y="0"/>
                  </a:lnTo>
                  <a:lnTo>
                    <a:pt x="246" y="0"/>
                  </a:lnTo>
                  <a:lnTo>
                    <a:pt x="228" y="0"/>
                  </a:lnTo>
                  <a:lnTo>
                    <a:pt x="214" y="6"/>
                  </a:lnTo>
                  <a:lnTo>
                    <a:pt x="200" y="12"/>
                  </a:lnTo>
                  <a:lnTo>
                    <a:pt x="188" y="22"/>
                  </a:lnTo>
                  <a:lnTo>
                    <a:pt x="178" y="36"/>
                  </a:lnTo>
                  <a:lnTo>
                    <a:pt x="170" y="48"/>
                  </a:lnTo>
                  <a:lnTo>
                    <a:pt x="166" y="64"/>
                  </a:lnTo>
                  <a:lnTo>
                    <a:pt x="164" y="80"/>
                  </a:lnTo>
                  <a:lnTo>
                    <a:pt x="164" y="80"/>
                  </a:lnTo>
                  <a:lnTo>
                    <a:pt x="164" y="94"/>
                  </a:lnTo>
                  <a:lnTo>
                    <a:pt x="164" y="94"/>
                  </a:lnTo>
                  <a:lnTo>
                    <a:pt x="164" y="94"/>
                  </a:lnTo>
                  <a:lnTo>
                    <a:pt x="148" y="96"/>
                  </a:lnTo>
                  <a:lnTo>
                    <a:pt x="132" y="100"/>
                  </a:lnTo>
                  <a:lnTo>
                    <a:pt x="118" y="108"/>
                  </a:lnTo>
                  <a:lnTo>
                    <a:pt x="106" y="118"/>
                  </a:lnTo>
                  <a:lnTo>
                    <a:pt x="96" y="130"/>
                  </a:lnTo>
                  <a:lnTo>
                    <a:pt x="88" y="144"/>
                  </a:lnTo>
                  <a:lnTo>
                    <a:pt x="84" y="160"/>
                  </a:lnTo>
                  <a:lnTo>
                    <a:pt x="82" y="176"/>
                  </a:lnTo>
                  <a:lnTo>
                    <a:pt x="82" y="176"/>
                  </a:lnTo>
                  <a:lnTo>
                    <a:pt x="84" y="190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66" y="192"/>
                  </a:lnTo>
                  <a:lnTo>
                    <a:pt x="50" y="196"/>
                  </a:lnTo>
                  <a:lnTo>
                    <a:pt x="36" y="204"/>
                  </a:lnTo>
                  <a:lnTo>
                    <a:pt x="24" y="214"/>
                  </a:lnTo>
                  <a:lnTo>
                    <a:pt x="14" y="226"/>
                  </a:lnTo>
                  <a:lnTo>
                    <a:pt x="8" y="240"/>
                  </a:lnTo>
                  <a:lnTo>
                    <a:pt x="2" y="256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2" y="286"/>
                  </a:lnTo>
                  <a:lnTo>
                    <a:pt x="4" y="298"/>
                  </a:lnTo>
                  <a:lnTo>
                    <a:pt x="10" y="310"/>
                  </a:lnTo>
                  <a:lnTo>
                    <a:pt x="18" y="322"/>
                  </a:lnTo>
                  <a:lnTo>
                    <a:pt x="26" y="330"/>
                  </a:lnTo>
                  <a:lnTo>
                    <a:pt x="36" y="338"/>
                  </a:lnTo>
                  <a:lnTo>
                    <a:pt x="46" y="346"/>
                  </a:lnTo>
                  <a:lnTo>
                    <a:pt x="60" y="350"/>
                  </a:lnTo>
                  <a:lnTo>
                    <a:pt x="86" y="524"/>
                  </a:lnTo>
                  <a:lnTo>
                    <a:pt x="86" y="524"/>
                  </a:lnTo>
                  <a:lnTo>
                    <a:pt x="88" y="534"/>
                  </a:lnTo>
                  <a:lnTo>
                    <a:pt x="92" y="542"/>
                  </a:lnTo>
                  <a:lnTo>
                    <a:pt x="96" y="550"/>
                  </a:lnTo>
                  <a:lnTo>
                    <a:pt x="102" y="556"/>
                  </a:lnTo>
                  <a:lnTo>
                    <a:pt x="108" y="562"/>
                  </a:lnTo>
                  <a:lnTo>
                    <a:pt x="114" y="566"/>
                  </a:lnTo>
                  <a:lnTo>
                    <a:pt x="122" y="568"/>
                  </a:lnTo>
                  <a:lnTo>
                    <a:pt x="132" y="570"/>
                  </a:lnTo>
                  <a:lnTo>
                    <a:pt x="360" y="570"/>
                  </a:lnTo>
                  <a:lnTo>
                    <a:pt x="360" y="570"/>
                  </a:lnTo>
                  <a:lnTo>
                    <a:pt x="368" y="568"/>
                  </a:lnTo>
                  <a:lnTo>
                    <a:pt x="376" y="566"/>
                  </a:lnTo>
                  <a:lnTo>
                    <a:pt x="384" y="562"/>
                  </a:lnTo>
                  <a:lnTo>
                    <a:pt x="390" y="556"/>
                  </a:lnTo>
                  <a:lnTo>
                    <a:pt x="394" y="550"/>
                  </a:lnTo>
                  <a:lnTo>
                    <a:pt x="398" y="542"/>
                  </a:lnTo>
                  <a:lnTo>
                    <a:pt x="402" y="534"/>
                  </a:lnTo>
                  <a:lnTo>
                    <a:pt x="404" y="524"/>
                  </a:lnTo>
                  <a:lnTo>
                    <a:pt x="432" y="350"/>
                  </a:lnTo>
                  <a:lnTo>
                    <a:pt x="432" y="350"/>
                  </a:lnTo>
                  <a:lnTo>
                    <a:pt x="444" y="346"/>
                  </a:lnTo>
                  <a:lnTo>
                    <a:pt x="456" y="338"/>
                  </a:lnTo>
                  <a:lnTo>
                    <a:pt x="466" y="330"/>
                  </a:lnTo>
                  <a:lnTo>
                    <a:pt x="474" y="322"/>
                  </a:lnTo>
                  <a:lnTo>
                    <a:pt x="480" y="310"/>
                  </a:lnTo>
                  <a:lnTo>
                    <a:pt x="486" y="298"/>
                  </a:lnTo>
                  <a:lnTo>
                    <a:pt x="490" y="286"/>
                  </a:lnTo>
                  <a:lnTo>
                    <a:pt x="490" y="272"/>
                  </a:lnTo>
                  <a:lnTo>
                    <a:pt x="490" y="272"/>
                  </a:lnTo>
                  <a:lnTo>
                    <a:pt x="488" y="256"/>
                  </a:lnTo>
                  <a:lnTo>
                    <a:pt x="484" y="240"/>
                  </a:lnTo>
                  <a:lnTo>
                    <a:pt x="476" y="226"/>
                  </a:lnTo>
                  <a:lnTo>
                    <a:pt x="466" y="214"/>
                  </a:lnTo>
                  <a:lnTo>
                    <a:pt x="454" y="204"/>
                  </a:lnTo>
                  <a:lnTo>
                    <a:pt x="440" y="196"/>
                  </a:lnTo>
                  <a:lnTo>
                    <a:pt x="426" y="192"/>
                  </a:lnTo>
                  <a:lnTo>
                    <a:pt x="408" y="190"/>
                  </a:lnTo>
                  <a:lnTo>
                    <a:pt x="408" y="190"/>
                  </a:lnTo>
                  <a:close/>
                  <a:moveTo>
                    <a:pt x="112" y="412"/>
                  </a:moveTo>
                  <a:lnTo>
                    <a:pt x="112" y="412"/>
                  </a:lnTo>
                  <a:lnTo>
                    <a:pt x="108" y="412"/>
                  </a:lnTo>
                  <a:lnTo>
                    <a:pt x="104" y="410"/>
                  </a:lnTo>
                  <a:lnTo>
                    <a:pt x="102" y="406"/>
                  </a:lnTo>
                  <a:lnTo>
                    <a:pt x="102" y="402"/>
                  </a:lnTo>
                  <a:lnTo>
                    <a:pt x="102" y="402"/>
                  </a:lnTo>
                  <a:lnTo>
                    <a:pt x="102" y="398"/>
                  </a:lnTo>
                  <a:lnTo>
                    <a:pt x="104" y="394"/>
                  </a:lnTo>
                  <a:lnTo>
                    <a:pt x="108" y="392"/>
                  </a:lnTo>
                  <a:lnTo>
                    <a:pt x="112" y="392"/>
                  </a:lnTo>
                  <a:lnTo>
                    <a:pt x="112" y="392"/>
                  </a:lnTo>
                  <a:lnTo>
                    <a:pt x="116" y="392"/>
                  </a:lnTo>
                  <a:lnTo>
                    <a:pt x="120" y="394"/>
                  </a:lnTo>
                  <a:lnTo>
                    <a:pt x="122" y="398"/>
                  </a:lnTo>
                  <a:lnTo>
                    <a:pt x="122" y="402"/>
                  </a:lnTo>
                  <a:lnTo>
                    <a:pt x="122" y="402"/>
                  </a:lnTo>
                  <a:lnTo>
                    <a:pt x="122" y="406"/>
                  </a:lnTo>
                  <a:lnTo>
                    <a:pt x="120" y="410"/>
                  </a:lnTo>
                  <a:lnTo>
                    <a:pt x="116" y="412"/>
                  </a:lnTo>
                  <a:lnTo>
                    <a:pt x="112" y="412"/>
                  </a:lnTo>
                  <a:lnTo>
                    <a:pt x="112" y="412"/>
                  </a:lnTo>
                  <a:close/>
                  <a:moveTo>
                    <a:pt x="142" y="534"/>
                  </a:moveTo>
                  <a:lnTo>
                    <a:pt x="142" y="534"/>
                  </a:lnTo>
                  <a:lnTo>
                    <a:pt x="136" y="532"/>
                  </a:lnTo>
                  <a:lnTo>
                    <a:pt x="134" y="528"/>
                  </a:lnTo>
                  <a:lnTo>
                    <a:pt x="134" y="528"/>
                  </a:lnTo>
                  <a:lnTo>
                    <a:pt x="136" y="522"/>
                  </a:lnTo>
                  <a:lnTo>
                    <a:pt x="142" y="520"/>
                  </a:lnTo>
                  <a:lnTo>
                    <a:pt x="142" y="520"/>
                  </a:lnTo>
                  <a:lnTo>
                    <a:pt x="146" y="522"/>
                  </a:lnTo>
                  <a:lnTo>
                    <a:pt x="148" y="528"/>
                  </a:lnTo>
                  <a:lnTo>
                    <a:pt x="148" y="528"/>
                  </a:lnTo>
                  <a:lnTo>
                    <a:pt x="146" y="532"/>
                  </a:lnTo>
                  <a:lnTo>
                    <a:pt x="142" y="534"/>
                  </a:lnTo>
                  <a:lnTo>
                    <a:pt x="142" y="534"/>
                  </a:lnTo>
                  <a:close/>
                  <a:moveTo>
                    <a:pt x="136" y="482"/>
                  </a:moveTo>
                  <a:lnTo>
                    <a:pt x="136" y="482"/>
                  </a:lnTo>
                  <a:lnTo>
                    <a:pt x="132" y="480"/>
                  </a:lnTo>
                  <a:lnTo>
                    <a:pt x="128" y="478"/>
                  </a:lnTo>
                  <a:lnTo>
                    <a:pt x="124" y="472"/>
                  </a:lnTo>
                  <a:lnTo>
                    <a:pt x="122" y="468"/>
                  </a:lnTo>
                  <a:lnTo>
                    <a:pt x="122" y="468"/>
                  </a:lnTo>
                  <a:lnTo>
                    <a:pt x="124" y="462"/>
                  </a:lnTo>
                  <a:lnTo>
                    <a:pt x="128" y="458"/>
                  </a:lnTo>
                  <a:lnTo>
                    <a:pt x="132" y="454"/>
                  </a:lnTo>
                  <a:lnTo>
                    <a:pt x="136" y="454"/>
                  </a:lnTo>
                  <a:lnTo>
                    <a:pt x="136" y="454"/>
                  </a:lnTo>
                  <a:lnTo>
                    <a:pt x="142" y="454"/>
                  </a:lnTo>
                  <a:lnTo>
                    <a:pt x="146" y="458"/>
                  </a:lnTo>
                  <a:lnTo>
                    <a:pt x="150" y="462"/>
                  </a:lnTo>
                  <a:lnTo>
                    <a:pt x="150" y="468"/>
                  </a:lnTo>
                  <a:lnTo>
                    <a:pt x="150" y="468"/>
                  </a:lnTo>
                  <a:lnTo>
                    <a:pt x="150" y="472"/>
                  </a:lnTo>
                  <a:lnTo>
                    <a:pt x="146" y="478"/>
                  </a:lnTo>
                  <a:lnTo>
                    <a:pt x="142" y="480"/>
                  </a:lnTo>
                  <a:lnTo>
                    <a:pt x="136" y="482"/>
                  </a:lnTo>
                  <a:lnTo>
                    <a:pt x="136" y="482"/>
                  </a:lnTo>
                  <a:close/>
                  <a:moveTo>
                    <a:pt x="180" y="556"/>
                  </a:moveTo>
                  <a:lnTo>
                    <a:pt x="180" y="556"/>
                  </a:lnTo>
                  <a:lnTo>
                    <a:pt x="176" y="554"/>
                  </a:lnTo>
                  <a:lnTo>
                    <a:pt x="170" y="552"/>
                  </a:lnTo>
                  <a:lnTo>
                    <a:pt x="168" y="548"/>
                  </a:lnTo>
                  <a:lnTo>
                    <a:pt x="166" y="542"/>
                  </a:lnTo>
                  <a:lnTo>
                    <a:pt x="166" y="542"/>
                  </a:lnTo>
                  <a:lnTo>
                    <a:pt x="168" y="536"/>
                  </a:lnTo>
                  <a:lnTo>
                    <a:pt x="170" y="532"/>
                  </a:lnTo>
                  <a:lnTo>
                    <a:pt x="176" y="528"/>
                  </a:lnTo>
                  <a:lnTo>
                    <a:pt x="180" y="528"/>
                  </a:lnTo>
                  <a:lnTo>
                    <a:pt x="180" y="528"/>
                  </a:lnTo>
                  <a:lnTo>
                    <a:pt x="186" y="528"/>
                  </a:lnTo>
                  <a:lnTo>
                    <a:pt x="190" y="532"/>
                  </a:lnTo>
                  <a:lnTo>
                    <a:pt x="194" y="536"/>
                  </a:lnTo>
                  <a:lnTo>
                    <a:pt x="194" y="542"/>
                  </a:lnTo>
                  <a:lnTo>
                    <a:pt x="194" y="542"/>
                  </a:lnTo>
                  <a:lnTo>
                    <a:pt x="194" y="548"/>
                  </a:lnTo>
                  <a:lnTo>
                    <a:pt x="190" y="552"/>
                  </a:lnTo>
                  <a:lnTo>
                    <a:pt x="186" y="554"/>
                  </a:lnTo>
                  <a:lnTo>
                    <a:pt x="180" y="556"/>
                  </a:lnTo>
                  <a:lnTo>
                    <a:pt x="180" y="556"/>
                  </a:lnTo>
                  <a:close/>
                  <a:moveTo>
                    <a:pt x="170" y="430"/>
                  </a:moveTo>
                  <a:lnTo>
                    <a:pt x="170" y="430"/>
                  </a:lnTo>
                  <a:lnTo>
                    <a:pt x="170" y="428"/>
                  </a:lnTo>
                  <a:lnTo>
                    <a:pt x="172" y="424"/>
                  </a:lnTo>
                  <a:lnTo>
                    <a:pt x="176" y="422"/>
                  </a:lnTo>
                  <a:lnTo>
                    <a:pt x="180" y="420"/>
                  </a:lnTo>
                  <a:lnTo>
                    <a:pt x="180" y="420"/>
                  </a:lnTo>
                  <a:lnTo>
                    <a:pt x="184" y="422"/>
                  </a:lnTo>
                  <a:lnTo>
                    <a:pt x="188" y="424"/>
                  </a:lnTo>
                  <a:lnTo>
                    <a:pt x="190" y="428"/>
                  </a:lnTo>
                  <a:lnTo>
                    <a:pt x="190" y="430"/>
                  </a:lnTo>
                  <a:lnTo>
                    <a:pt x="190" y="430"/>
                  </a:lnTo>
                  <a:lnTo>
                    <a:pt x="190" y="434"/>
                  </a:lnTo>
                  <a:lnTo>
                    <a:pt x="188" y="438"/>
                  </a:lnTo>
                  <a:lnTo>
                    <a:pt x="184" y="440"/>
                  </a:lnTo>
                  <a:lnTo>
                    <a:pt x="180" y="442"/>
                  </a:lnTo>
                  <a:lnTo>
                    <a:pt x="180" y="442"/>
                  </a:lnTo>
                  <a:lnTo>
                    <a:pt x="176" y="440"/>
                  </a:lnTo>
                  <a:lnTo>
                    <a:pt x="172" y="438"/>
                  </a:lnTo>
                  <a:lnTo>
                    <a:pt x="170" y="434"/>
                  </a:lnTo>
                  <a:lnTo>
                    <a:pt x="170" y="430"/>
                  </a:lnTo>
                  <a:lnTo>
                    <a:pt x="170" y="430"/>
                  </a:lnTo>
                  <a:close/>
                  <a:moveTo>
                    <a:pt x="190" y="504"/>
                  </a:moveTo>
                  <a:lnTo>
                    <a:pt x="190" y="504"/>
                  </a:lnTo>
                  <a:lnTo>
                    <a:pt x="186" y="502"/>
                  </a:lnTo>
                  <a:lnTo>
                    <a:pt x="182" y="500"/>
                  </a:lnTo>
                  <a:lnTo>
                    <a:pt x="180" y="498"/>
                  </a:lnTo>
                  <a:lnTo>
                    <a:pt x="180" y="494"/>
                  </a:lnTo>
                  <a:lnTo>
                    <a:pt x="180" y="494"/>
                  </a:lnTo>
                  <a:lnTo>
                    <a:pt x="180" y="490"/>
                  </a:lnTo>
                  <a:lnTo>
                    <a:pt x="182" y="486"/>
                  </a:lnTo>
                  <a:lnTo>
                    <a:pt x="186" y="484"/>
                  </a:lnTo>
                  <a:lnTo>
                    <a:pt x="190" y="484"/>
                  </a:lnTo>
                  <a:lnTo>
                    <a:pt x="190" y="484"/>
                  </a:lnTo>
                  <a:lnTo>
                    <a:pt x="194" y="484"/>
                  </a:lnTo>
                  <a:lnTo>
                    <a:pt x="196" y="486"/>
                  </a:lnTo>
                  <a:lnTo>
                    <a:pt x="200" y="490"/>
                  </a:lnTo>
                  <a:lnTo>
                    <a:pt x="200" y="494"/>
                  </a:lnTo>
                  <a:lnTo>
                    <a:pt x="200" y="494"/>
                  </a:lnTo>
                  <a:lnTo>
                    <a:pt x="200" y="498"/>
                  </a:lnTo>
                  <a:lnTo>
                    <a:pt x="196" y="500"/>
                  </a:lnTo>
                  <a:lnTo>
                    <a:pt x="194" y="502"/>
                  </a:lnTo>
                  <a:lnTo>
                    <a:pt x="190" y="504"/>
                  </a:lnTo>
                  <a:lnTo>
                    <a:pt x="190" y="504"/>
                  </a:lnTo>
                  <a:close/>
                  <a:moveTo>
                    <a:pt x="230" y="542"/>
                  </a:moveTo>
                  <a:lnTo>
                    <a:pt x="230" y="542"/>
                  </a:lnTo>
                  <a:lnTo>
                    <a:pt x="226" y="538"/>
                  </a:lnTo>
                  <a:lnTo>
                    <a:pt x="224" y="534"/>
                  </a:lnTo>
                  <a:lnTo>
                    <a:pt x="224" y="534"/>
                  </a:lnTo>
                  <a:lnTo>
                    <a:pt x="226" y="530"/>
                  </a:lnTo>
                  <a:lnTo>
                    <a:pt x="230" y="528"/>
                  </a:lnTo>
                  <a:lnTo>
                    <a:pt x="230" y="528"/>
                  </a:lnTo>
                  <a:lnTo>
                    <a:pt x="236" y="530"/>
                  </a:lnTo>
                  <a:lnTo>
                    <a:pt x="238" y="534"/>
                  </a:lnTo>
                  <a:lnTo>
                    <a:pt x="238" y="534"/>
                  </a:lnTo>
                  <a:lnTo>
                    <a:pt x="236" y="538"/>
                  </a:lnTo>
                  <a:lnTo>
                    <a:pt x="230" y="542"/>
                  </a:lnTo>
                  <a:lnTo>
                    <a:pt x="230" y="542"/>
                  </a:lnTo>
                  <a:close/>
                  <a:moveTo>
                    <a:pt x="248" y="496"/>
                  </a:moveTo>
                  <a:lnTo>
                    <a:pt x="248" y="496"/>
                  </a:lnTo>
                  <a:lnTo>
                    <a:pt x="244" y="496"/>
                  </a:lnTo>
                  <a:lnTo>
                    <a:pt x="240" y="494"/>
                  </a:lnTo>
                  <a:lnTo>
                    <a:pt x="238" y="490"/>
                  </a:lnTo>
                  <a:lnTo>
                    <a:pt x="238" y="486"/>
                  </a:lnTo>
                  <a:lnTo>
                    <a:pt x="238" y="486"/>
                  </a:lnTo>
                  <a:lnTo>
                    <a:pt x="238" y="482"/>
                  </a:lnTo>
                  <a:lnTo>
                    <a:pt x="240" y="480"/>
                  </a:lnTo>
                  <a:lnTo>
                    <a:pt x="244" y="476"/>
                  </a:lnTo>
                  <a:lnTo>
                    <a:pt x="248" y="476"/>
                  </a:lnTo>
                  <a:lnTo>
                    <a:pt x="248" y="476"/>
                  </a:lnTo>
                  <a:lnTo>
                    <a:pt x="252" y="476"/>
                  </a:lnTo>
                  <a:lnTo>
                    <a:pt x="256" y="480"/>
                  </a:lnTo>
                  <a:lnTo>
                    <a:pt x="258" y="482"/>
                  </a:lnTo>
                  <a:lnTo>
                    <a:pt x="258" y="486"/>
                  </a:lnTo>
                  <a:lnTo>
                    <a:pt x="258" y="486"/>
                  </a:lnTo>
                  <a:lnTo>
                    <a:pt x="258" y="490"/>
                  </a:lnTo>
                  <a:lnTo>
                    <a:pt x="256" y="494"/>
                  </a:lnTo>
                  <a:lnTo>
                    <a:pt x="252" y="496"/>
                  </a:lnTo>
                  <a:lnTo>
                    <a:pt x="248" y="496"/>
                  </a:lnTo>
                  <a:lnTo>
                    <a:pt x="248" y="496"/>
                  </a:lnTo>
                  <a:close/>
                  <a:moveTo>
                    <a:pt x="244" y="430"/>
                  </a:moveTo>
                  <a:lnTo>
                    <a:pt x="244" y="430"/>
                  </a:lnTo>
                  <a:lnTo>
                    <a:pt x="246" y="426"/>
                  </a:lnTo>
                  <a:lnTo>
                    <a:pt x="250" y="424"/>
                  </a:lnTo>
                  <a:lnTo>
                    <a:pt x="250" y="424"/>
                  </a:lnTo>
                  <a:lnTo>
                    <a:pt x="256" y="426"/>
                  </a:lnTo>
                  <a:lnTo>
                    <a:pt x="258" y="430"/>
                  </a:lnTo>
                  <a:lnTo>
                    <a:pt x="258" y="430"/>
                  </a:lnTo>
                  <a:lnTo>
                    <a:pt x="256" y="436"/>
                  </a:lnTo>
                  <a:lnTo>
                    <a:pt x="250" y="438"/>
                  </a:lnTo>
                  <a:lnTo>
                    <a:pt x="250" y="438"/>
                  </a:lnTo>
                  <a:lnTo>
                    <a:pt x="246" y="436"/>
                  </a:lnTo>
                  <a:lnTo>
                    <a:pt x="244" y="430"/>
                  </a:lnTo>
                  <a:lnTo>
                    <a:pt x="244" y="430"/>
                  </a:lnTo>
                  <a:close/>
                  <a:moveTo>
                    <a:pt x="292" y="548"/>
                  </a:moveTo>
                  <a:lnTo>
                    <a:pt x="292" y="548"/>
                  </a:lnTo>
                  <a:lnTo>
                    <a:pt x="286" y="548"/>
                  </a:lnTo>
                  <a:lnTo>
                    <a:pt x="282" y="544"/>
                  </a:lnTo>
                  <a:lnTo>
                    <a:pt x="280" y="540"/>
                  </a:lnTo>
                  <a:lnTo>
                    <a:pt x="278" y="534"/>
                  </a:lnTo>
                  <a:lnTo>
                    <a:pt x="278" y="534"/>
                  </a:lnTo>
                  <a:lnTo>
                    <a:pt x="280" y="530"/>
                  </a:lnTo>
                  <a:lnTo>
                    <a:pt x="282" y="524"/>
                  </a:lnTo>
                  <a:lnTo>
                    <a:pt x="286" y="522"/>
                  </a:lnTo>
                  <a:lnTo>
                    <a:pt x="292" y="520"/>
                  </a:lnTo>
                  <a:lnTo>
                    <a:pt x="292" y="520"/>
                  </a:lnTo>
                  <a:lnTo>
                    <a:pt x="298" y="522"/>
                  </a:lnTo>
                  <a:lnTo>
                    <a:pt x="302" y="524"/>
                  </a:lnTo>
                  <a:lnTo>
                    <a:pt x="306" y="530"/>
                  </a:lnTo>
                  <a:lnTo>
                    <a:pt x="306" y="534"/>
                  </a:lnTo>
                  <a:lnTo>
                    <a:pt x="306" y="534"/>
                  </a:lnTo>
                  <a:lnTo>
                    <a:pt x="306" y="540"/>
                  </a:lnTo>
                  <a:lnTo>
                    <a:pt x="302" y="544"/>
                  </a:lnTo>
                  <a:lnTo>
                    <a:pt x="298" y="548"/>
                  </a:lnTo>
                  <a:lnTo>
                    <a:pt x="292" y="548"/>
                  </a:lnTo>
                  <a:lnTo>
                    <a:pt x="292" y="548"/>
                  </a:lnTo>
                  <a:close/>
                  <a:moveTo>
                    <a:pt x="288" y="480"/>
                  </a:moveTo>
                  <a:lnTo>
                    <a:pt x="288" y="480"/>
                  </a:lnTo>
                  <a:lnTo>
                    <a:pt x="290" y="474"/>
                  </a:lnTo>
                  <a:lnTo>
                    <a:pt x="296" y="472"/>
                  </a:lnTo>
                  <a:lnTo>
                    <a:pt x="296" y="472"/>
                  </a:lnTo>
                  <a:lnTo>
                    <a:pt x="300" y="474"/>
                  </a:lnTo>
                  <a:lnTo>
                    <a:pt x="302" y="480"/>
                  </a:lnTo>
                  <a:lnTo>
                    <a:pt x="302" y="480"/>
                  </a:lnTo>
                  <a:lnTo>
                    <a:pt x="300" y="484"/>
                  </a:lnTo>
                  <a:lnTo>
                    <a:pt x="296" y="486"/>
                  </a:lnTo>
                  <a:lnTo>
                    <a:pt x="296" y="486"/>
                  </a:lnTo>
                  <a:lnTo>
                    <a:pt x="290" y="484"/>
                  </a:lnTo>
                  <a:lnTo>
                    <a:pt x="288" y="480"/>
                  </a:lnTo>
                  <a:lnTo>
                    <a:pt x="288" y="480"/>
                  </a:lnTo>
                  <a:close/>
                  <a:moveTo>
                    <a:pt x="326" y="462"/>
                  </a:moveTo>
                  <a:lnTo>
                    <a:pt x="326" y="462"/>
                  </a:lnTo>
                  <a:lnTo>
                    <a:pt x="326" y="458"/>
                  </a:lnTo>
                  <a:lnTo>
                    <a:pt x="328" y="456"/>
                  </a:lnTo>
                  <a:lnTo>
                    <a:pt x="332" y="454"/>
                  </a:lnTo>
                  <a:lnTo>
                    <a:pt x="336" y="452"/>
                  </a:lnTo>
                  <a:lnTo>
                    <a:pt x="336" y="452"/>
                  </a:lnTo>
                  <a:lnTo>
                    <a:pt x="340" y="454"/>
                  </a:lnTo>
                  <a:lnTo>
                    <a:pt x="342" y="456"/>
                  </a:lnTo>
                  <a:lnTo>
                    <a:pt x="344" y="458"/>
                  </a:lnTo>
                  <a:lnTo>
                    <a:pt x="346" y="462"/>
                  </a:lnTo>
                  <a:lnTo>
                    <a:pt x="346" y="462"/>
                  </a:lnTo>
                  <a:lnTo>
                    <a:pt x="344" y="466"/>
                  </a:lnTo>
                  <a:lnTo>
                    <a:pt x="342" y="470"/>
                  </a:lnTo>
                  <a:lnTo>
                    <a:pt x="340" y="472"/>
                  </a:lnTo>
                  <a:lnTo>
                    <a:pt x="336" y="472"/>
                  </a:lnTo>
                  <a:lnTo>
                    <a:pt x="336" y="472"/>
                  </a:lnTo>
                  <a:lnTo>
                    <a:pt x="332" y="472"/>
                  </a:lnTo>
                  <a:lnTo>
                    <a:pt x="328" y="470"/>
                  </a:lnTo>
                  <a:lnTo>
                    <a:pt x="326" y="466"/>
                  </a:lnTo>
                  <a:lnTo>
                    <a:pt x="326" y="462"/>
                  </a:lnTo>
                  <a:lnTo>
                    <a:pt x="326" y="462"/>
                  </a:lnTo>
                  <a:close/>
                  <a:moveTo>
                    <a:pt x="348" y="528"/>
                  </a:moveTo>
                  <a:lnTo>
                    <a:pt x="348" y="528"/>
                  </a:lnTo>
                  <a:lnTo>
                    <a:pt x="344" y="526"/>
                  </a:lnTo>
                  <a:lnTo>
                    <a:pt x="338" y="524"/>
                  </a:lnTo>
                  <a:lnTo>
                    <a:pt x="336" y="520"/>
                  </a:lnTo>
                  <a:lnTo>
                    <a:pt x="334" y="514"/>
                  </a:lnTo>
                  <a:lnTo>
                    <a:pt x="334" y="514"/>
                  </a:lnTo>
                  <a:lnTo>
                    <a:pt x="336" y="508"/>
                  </a:lnTo>
                  <a:lnTo>
                    <a:pt x="338" y="504"/>
                  </a:lnTo>
                  <a:lnTo>
                    <a:pt x="344" y="500"/>
                  </a:lnTo>
                  <a:lnTo>
                    <a:pt x="348" y="500"/>
                  </a:lnTo>
                  <a:lnTo>
                    <a:pt x="348" y="500"/>
                  </a:lnTo>
                  <a:lnTo>
                    <a:pt x="354" y="500"/>
                  </a:lnTo>
                  <a:lnTo>
                    <a:pt x="358" y="504"/>
                  </a:lnTo>
                  <a:lnTo>
                    <a:pt x="362" y="508"/>
                  </a:lnTo>
                  <a:lnTo>
                    <a:pt x="362" y="514"/>
                  </a:lnTo>
                  <a:lnTo>
                    <a:pt x="362" y="514"/>
                  </a:lnTo>
                  <a:lnTo>
                    <a:pt x="362" y="520"/>
                  </a:lnTo>
                  <a:lnTo>
                    <a:pt x="358" y="524"/>
                  </a:lnTo>
                  <a:lnTo>
                    <a:pt x="354" y="526"/>
                  </a:lnTo>
                  <a:lnTo>
                    <a:pt x="348" y="528"/>
                  </a:lnTo>
                  <a:lnTo>
                    <a:pt x="348" y="528"/>
                  </a:lnTo>
                  <a:close/>
                  <a:moveTo>
                    <a:pt x="366" y="472"/>
                  </a:moveTo>
                  <a:lnTo>
                    <a:pt x="366" y="472"/>
                  </a:lnTo>
                  <a:lnTo>
                    <a:pt x="360" y="470"/>
                  </a:lnTo>
                  <a:lnTo>
                    <a:pt x="358" y="464"/>
                  </a:lnTo>
                  <a:lnTo>
                    <a:pt x="358" y="464"/>
                  </a:lnTo>
                  <a:lnTo>
                    <a:pt x="360" y="460"/>
                  </a:lnTo>
                  <a:lnTo>
                    <a:pt x="366" y="458"/>
                  </a:lnTo>
                  <a:lnTo>
                    <a:pt x="366" y="458"/>
                  </a:lnTo>
                  <a:lnTo>
                    <a:pt x="370" y="460"/>
                  </a:lnTo>
                  <a:lnTo>
                    <a:pt x="372" y="464"/>
                  </a:lnTo>
                  <a:lnTo>
                    <a:pt x="372" y="464"/>
                  </a:lnTo>
                  <a:lnTo>
                    <a:pt x="370" y="470"/>
                  </a:lnTo>
                  <a:lnTo>
                    <a:pt x="366" y="472"/>
                  </a:lnTo>
                  <a:lnTo>
                    <a:pt x="366" y="472"/>
                  </a:lnTo>
                  <a:close/>
                  <a:moveTo>
                    <a:pt x="382" y="424"/>
                  </a:moveTo>
                  <a:lnTo>
                    <a:pt x="382" y="424"/>
                  </a:lnTo>
                  <a:lnTo>
                    <a:pt x="378" y="422"/>
                  </a:lnTo>
                  <a:lnTo>
                    <a:pt x="376" y="418"/>
                  </a:lnTo>
                  <a:lnTo>
                    <a:pt x="376" y="418"/>
                  </a:lnTo>
                  <a:lnTo>
                    <a:pt x="378" y="412"/>
                  </a:lnTo>
                  <a:lnTo>
                    <a:pt x="382" y="410"/>
                  </a:lnTo>
                  <a:lnTo>
                    <a:pt x="382" y="410"/>
                  </a:lnTo>
                  <a:lnTo>
                    <a:pt x="388" y="412"/>
                  </a:lnTo>
                  <a:lnTo>
                    <a:pt x="390" y="418"/>
                  </a:lnTo>
                  <a:lnTo>
                    <a:pt x="390" y="418"/>
                  </a:lnTo>
                  <a:lnTo>
                    <a:pt x="388" y="422"/>
                  </a:lnTo>
                  <a:lnTo>
                    <a:pt x="382" y="424"/>
                  </a:lnTo>
                  <a:lnTo>
                    <a:pt x="382" y="424"/>
                  </a:lnTo>
                  <a:close/>
                  <a:moveTo>
                    <a:pt x="388" y="340"/>
                  </a:moveTo>
                  <a:lnTo>
                    <a:pt x="388" y="340"/>
                  </a:lnTo>
                  <a:lnTo>
                    <a:pt x="376" y="340"/>
                  </a:lnTo>
                  <a:lnTo>
                    <a:pt x="364" y="336"/>
                  </a:lnTo>
                  <a:lnTo>
                    <a:pt x="352" y="330"/>
                  </a:lnTo>
                  <a:lnTo>
                    <a:pt x="342" y="322"/>
                  </a:lnTo>
                  <a:lnTo>
                    <a:pt x="332" y="312"/>
                  </a:lnTo>
                  <a:lnTo>
                    <a:pt x="326" y="302"/>
                  </a:lnTo>
                  <a:lnTo>
                    <a:pt x="322" y="290"/>
                  </a:lnTo>
                  <a:lnTo>
                    <a:pt x="318" y="278"/>
                  </a:lnTo>
                  <a:lnTo>
                    <a:pt x="318" y="278"/>
                  </a:lnTo>
                  <a:lnTo>
                    <a:pt x="318" y="278"/>
                  </a:lnTo>
                  <a:lnTo>
                    <a:pt x="316" y="290"/>
                  </a:lnTo>
                  <a:lnTo>
                    <a:pt x="310" y="302"/>
                  </a:lnTo>
                  <a:lnTo>
                    <a:pt x="304" y="312"/>
                  </a:lnTo>
                  <a:lnTo>
                    <a:pt x="296" y="322"/>
                  </a:lnTo>
                  <a:lnTo>
                    <a:pt x="284" y="330"/>
                  </a:lnTo>
                  <a:lnTo>
                    <a:pt x="274" y="336"/>
                  </a:lnTo>
                  <a:lnTo>
                    <a:pt x="262" y="340"/>
                  </a:lnTo>
                  <a:lnTo>
                    <a:pt x="248" y="340"/>
                  </a:lnTo>
                  <a:lnTo>
                    <a:pt x="248" y="340"/>
                  </a:lnTo>
                  <a:lnTo>
                    <a:pt x="234" y="340"/>
                  </a:lnTo>
                  <a:lnTo>
                    <a:pt x="222" y="336"/>
                  </a:lnTo>
                  <a:lnTo>
                    <a:pt x="210" y="330"/>
                  </a:lnTo>
                  <a:lnTo>
                    <a:pt x="200" y="322"/>
                  </a:lnTo>
                  <a:lnTo>
                    <a:pt x="192" y="312"/>
                  </a:lnTo>
                  <a:lnTo>
                    <a:pt x="184" y="302"/>
                  </a:lnTo>
                  <a:lnTo>
                    <a:pt x="180" y="290"/>
                  </a:lnTo>
                  <a:lnTo>
                    <a:pt x="178" y="278"/>
                  </a:lnTo>
                  <a:lnTo>
                    <a:pt x="176" y="278"/>
                  </a:lnTo>
                  <a:lnTo>
                    <a:pt x="176" y="278"/>
                  </a:lnTo>
                  <a:lnTo>
                    <a:pt x="174" y="290"/>
                  </a:lnTo>
                  <a:lnTo>
                    <a:pt x="170" y="302"/>
                  </a:lnTo>
                  <a:lnTo>
                    <a:pt x="162" y="312"/>
                  </a:lnTo>
                  <a:lnTo>
                    <a:pt x="154" y="322"/>
                  </a:lnTo>
                  <a:lnTo>
                    <a:pt x="144" y="330"/>
                  </a:lnTo>
                  <a:lnTo>
                    <a:pt x="132" y="336"/>
                  </a:lnTo>
                  <a:lnTo>
                    <a:pt x="120" y="340"/>
                  </a:lnTo>
                  <a:lnTo>
                    <a:pt x="106" y="340"/>
                  </a:lnTo>
                  <a:lnTo>
                    <a:pt x="106" y="340"/>
                  </a:lnTo>
                  <a:lnTo>
                    <a:pt x="92" y="338"/>
                  </a:lnTo>
                  <a:lnTo>
                    <a:pt x="78" y="334"/>
                  </a:lnTo>
                  <a:lnTo>
                    <a:pt x="68" y="328"/>
                  </a:lnTo>
                  <a:lnTo>
                    <a:pt x="56" y="320"/>
                  </a:lnTo>
                  <a:lnTo>
                    <a:pt x="48" y="310"/>
                  </a:lnTo>
                  <a:lnTo>
                    <a:pt x="42" y="298"/>
                  </a:lnTo>
                  <a:lnTo>
                    <a:pt x="38" y="284"/>
                  </a:lnTo>
                  <a:lnTo>
                    <a:pt x="36" y="270"/>
                  </a:lnTo>
                  <a:lnTo>
                    <a:pt x="36" y="270"/>
                  </a:lnTo>
                  <a:lnTo>
                    <a:pt x="38" y="256"/>
                  </a:lnTo>
                  <a:lnTo>
                    <a:pt x="42" y="242"/>
                  </a:lnTo>
                  <a:lnTo>
                    <a:pt x="48" y="230"/>
                  </a:lnTo>
                  <a:lnTo>
                    <a:pt x="56" y="220"/>
                  </a:lnTo>
                  <a:lnTo>
                    <a:pt x="68" y="212"/>
                  </a:lnTo>
                  <a:lnTo>
                    <a:pt x="78" y="204"/>
                  </a:lnTo>
                  <a:lnTo>
                    <a:pt x="92" y="200"/>
                  </a:lnTo>
                  <a:lnTo>
                    <a:pt x="106" y="200"/>
                  </a:lnTo>
                  <a:lnTo>
                    <a:pt x="108" y="200"/>
                  </a:lnTo>
                  <a:lnTo>
                    <a:pt x="108" y="200"/>
                  </a:lnTo>
                  <a:lnTo>
                    <a:pt x="106" y="186"/>
                  </a:lnTo>
                  <a:lnTo>
                    <a:pt x="106" y="186"/>
                  </a:lnTo>
                  <a:lnTo>
                    <a:pt x="108" y="172"/>
                  </a:lnTo>
                  <a:lnTo>
                    <a:pt x="112" y="158"/>
                  </a:lnTo>
                  <a:lnTo>
                    <a:pt x="118" y="146"/>
                  </a:lnTo>
                  <a:lnTo>
                    <a:pt x="128" y="136"/>
                  </a:lnTo>
                  <a:lnTo>
                    <a:pt x="138" y="126"/>
                  </a:lnTo>
                  <a:lnTo>
                    <a:pt x="150" y="120"/>
                  </a:lnTo>
                  <a:lnTo>
                    <a:pt x="162" y="116"/>
                  </a:lnTo>
                  <a:lnTo>
                    <a:pt x="178" y="114"/>
                  </a:lnTo>
                  <a:lnTo>
                    <a:pt x="178" y="114"/>
                  </a:lnTo>
                  <a:lnTo>
                    <a:pt x="184" y="116"/>
                  </a:lnTo>
                  <a:lnTo>
                    <a:pt x="184" y="116"/>
                  </a:lnTo>
                  <a:lnTo>
                    <a:pt x="182" y="104"/>
                  </a:lnTo>
                  <a:lnTo>
                    <a:pt x="180" y="92"/>
                  </a:lnTo>
                  <a:lnTo>
                    <a:pt x="180" y="92"/>
                  </a:lnTo>
                  <a:lnTo>
                    <a:pt x="182" y="80"/>
                  </a:lnTo>
                  <a:lnTo>
                    <a:pt x="186" y="66"/>
                  </a:lnTo>
                  <a:lnTo>
                    <a:pt x="192" y="56"/>
                  </a:lnTo>
                  <a:lnTo>
                    <a:pt x="200" y="46"/>
                  </a:lnTo>
                  <a:lnTo>
                    <a:pt x="210" y="38"/>
                  </a:lnTo>
                  <a:lnTo>
                    <a:pt x="220" y="32"/>
                  </a:lnTo>
                  <a:lnTo>
                    <a:pt x="232" y="28"/>
                  </a:lnTo>
                  <a:lnTo>
                    <a:pt x="246" y="28"/>
                  </a:lnTo>
                  <a:lnTo>
                    <a:pt x="246" y="28"/>
                  </a:lnTo>
                  <a:lnTo>
                    <a:pt x="258" y="28"/>
                  </a:lnTo>
                  <a:lnTo>
                    <a:pt x="270" y="32"/>
                  </a:lnTo>
                  <a:lnTo>
                    <a:pt x="282" y="38"/>
                  </a:lnTo>
                  <a:lnTo>
                    <a:pt x="292" y="46"/>
                  </a:lnTo>
                  <a:lnTo>
                    <a:pt x="300" y="56"/>
                  </a:lnTo>
                  <a:lnTo>
                    <a:pt x="306" y="66"/>
                  </a:lnTo>
                  <a:lnTo>
                    <a:pt x="310" y="80"/>
                  </a:lnTo>
                  <a:lnTo>
                    <a:pt x="310" y="92"/>
                  </a:lnTo>
                  <a:lnTo>
                    <a:pt x="310" y="92"/>
                  </a:lnTo>
                  <a:lnTo>
                    <a:pt x="310" y="104"/>
                  </a:lnTo>
                  <a:lnTo>
                    <a:pt x="306" y="116"/>
                  </a:lnTo>
                  <a:lnTo>
                    <a:pt x="306" y="116"/>
                  </a:lnTo>
                  <a:lnTo>
                    <a:pt x="318" y="114"/>
                  </a:lnTo>
                  <a:lnTo>
                    <a:pt x="318" y="114"/>
                  </a:lnTo>
                  <a:lnTo>
                    <a:pt x="332" y="116"/>
                  </a:lnTo>
                  <a:lnTo>
                    <a:pt x="346" y="120"/>
                  </a:lnTo>
                  <a:lnTo>
                    <a:pt x="358" y="126"/>
                  </a:lnTo>
                  <a:lnTo>
                    <a:pt x="368" y="136"/>
                  </a:lnTo>
                  <a:lnTo>
                    <a:pt x="376" y="146"/>
                  </a:lnTo>
                  <a:lnTo>
                    <a:pt x="384" y="158"/>
                  </a:lnTo>
                  <a:lnTo>
                    <a:pt x="388" y="172"/>
                  </a:lnTo>
                  <a:lnTo>
                    <a:pt x="388" y="186"/>
                  </a:lnTo>
                  <a:lnTo>
                    <a:pt x="388" y="186"/>
                  </a:lnTo>
                  <a:lnTo>
                    <a:pt x="388" y="200"/>
                  </a:lnTo>
                  <a:lnTo>
                    <a:pt x="388" y="200"/>
                  </a:lnTo>
                  <a:lnTo>
                    <a:pt x="388" y="200"/>
                  </a:lnTo>
                  <a:lnTo>
                    <a:pt x="404" y="200"/>
                  </a:lnTo>
                  <a:lnTo>
                    <a:pt x="416" y="204"/>
                  </a:lnTo>
                  <a:lnTo>
                    <a:pt x="428" y="212"/>
                  </a:lnTo>
                  <a:lnTo>
                    <a:pt x="438" y="220"/>
                  </a:lnTo>
                  <a:lnTo>
                    <a:pt x="448" y="230"/>
                  </a:lnTo>
                  <a:lnTo>
                    <a:pt x="454" y="242"/>
                  </a:lnTo>
                  <a:lnTo>
                    <a:pt x="458" y="256"/>
                  </a:lnTo>
                  <a:lnTo>
                    <a:pt x="460" y="270"/>
                  </a:lnTo>
                  <a:lnTo>
                    <a:pt x="460" y="270"/>
                  </a:lnTo>
                  <a:lnTo>
                    <a:pt x="458" y="284"/>
                  </a:lnTo>
                  <a:lnTo>
                    <a:pt x="454" y="298"/>
                  </a:lnTo>
                  <a:lnTo>
                    <a:pt x="448" y="310"/>
                  </a:lnTo>
                  <a:lnTo>
                    <a:pt x="438" y="320"/>
                  </a:lnTo>
                  <a:lnTo>
                    <a:pt x="428" y="328"/>
                  </a:lnTo>
                  <a:lnTo>
                    <a:pt x="416" y="334"/>
                  </a:lnTo>
                  <a:lnTo>
                    <a:pt x="404" y="338"/>
                  </a:lnTo>
                  <a:lnTo>
                    <a:pt x="388" y="340"/>
                  </a:lnTo>
                  <a:lnTo>
                    <a:pt x="388" y="34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61"/>
            <p:cNvSpPr>
              <a:spLocks/>
            </p:cNvSpPr>
            <p:nvPr/>
          </p:nvSpPr>
          <p:spPr bwMode="auto">
            <a:xfrm>
              <a:off x="1550965" y="2652705"/>
              <a:ext cx="133350" cy="76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2" y="22"/>
                </a:cxn>
                <a:cxn ang="0">
                  <a:pos x="6" y="28"/>
                </a:cxn>
                <a:cxn ang="0">
                  <a:pos x="12" y="36"/>
                </a:cxn>
                <a:cxn ang="0">
                  <a:pos x="18" y="40"/>
                </a:cxn>
                <a:cxn ang="0">
                  <a:pos x="24" y="44"/>
                </a:cxn>
                <a:cxn ang="0">
                  <a:pos x="32" y="46"/>
                </a:cxn>
                <a:cxn ang="0">
                  <a:pos x="42" y="48"/>
                </a:cxn>
                <a:cxn ang="0">
                  <a:pos x="42" y="48"/>
                </a:cxn>
                <a:cxn ang="0">
                  <a:pos x="50" y="46"/>
                </a:cxn>
                <a:cxn ang="0">
                  <a:pos x="58" y="44"/>
                </a:cxn>
                <a:cxn ang="0">
                  <a:pos x="64" y="40"/>
                </a:cxn>
                <a:cxn ang="0">
                  <a:pos x="72" y="36"/>
                </a:cxn>
                <a:cxn ang="0">
                  <a:pos x="76" y="28"/>
                </a:cxn>
                <a:cxn ang="0">
                  <a:pos x="80" y="22"/>
                </a:cxn>
                <a:cxn ang="0">
                  <a:pos x="82" y="14"/>
                </a:cxn>
                <a:cxn ang="0">
                  <a:pos x="84" y="6"/>
                </a:cxn>
                <a:cxn ang="0">
                  <a:pos x="84" y="6"/>
                </a:cxn>
                <a:cxn ang="0">
                  <a:pos x="84" y="0"/>
                </a:cxn>
                <a:cxn ang="0">
                  <a:pos x="84" y="0"/>
                </a:cxn>
                <a:cxn ang="0">
                  <a:pos x="82" y="8"/>
                </a:cxn>
                <a:cxn ang="0">
                  <a:pos x="78" y="14"/>
                </a:cxn>
                <a:cxn ang="0">
                  <a:pos x="74" y="20"/>
                </a:cxn>
                <a:cxn ang="0">
                  <a:pos x="70" y="26"/>
                </a:cxn>
                <a:cxn ang="0">
                  <a:pos x="64" y="30"/>
                </a:cxn>
                <a:cxn ang="0">
                  <a:pos x="56" y="34"/>
                </a:cxn>
                <a:cxn ang="0">
                  <a:pos x="50" y="36"/>
                </a:cxn>
                <a:cxn ang="0">
                  <a:pos x="42" y="38"/>
                </a:cxn>
                <a:cxn ang="0">
                  <a:pos x="42" y="38"/>
                </a:cxn>
                <a:cxn ang="0">
                  <a:pos x="34" y="36"/>
                </a:cxn>
                <a:cxn ang="0">
                  <a:pos x="26" y="34"/>
                </a:cxn>
                <a:cxn ang="0">
                  <a:pos x="20" y="30"/>
                </a:cxn>
                <a:cxn ang="0">
                  <a:pos x="14" y="26"/>
                </a:cxn>
                <a:cxn ang="0">
                  <a:pos x="8" y="20"/>
                </a:cxn>
                <a:cxn ang="0">
                  <a:pos x="4" y="14"/>
                </a:cxn>
                <a:cxn ang="0">
                  <a:pos x="2" y="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4" h="48">
                  <a:moveTo>
                    <a:pt x="0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4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2" y="36"/>
                  </a:lnTo>
                  <a:lnTo>
                    <a:pt x="18" y="40"/>
                  </a:lnTo>
                  <a:lnTo>
                    <a:pt x="24" y="44"/>
                  </a:lnTo>
                  <a:lnTo>
                    <a:pt x="32" y="46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50" y="46"/>
                  </a:lnTo>
                  <a:lnTo>
                    <a:pt x="58" y="44"/>
                  </a:lnTo>
                  <a:lnTo>
                    <a:pt x="64" y="40"/>
                  </a:lnTo>
                  <a:lnTo>
                    <a:pt x="72" y="36"/>
                  </a:lnTo>
                  <a:lnTo>
                    <a:pt x="76" y="28"/>
                  </a:lnTo>
                  <a:lnTo>
                    <a:pt x="80" y="22"/>
                  </a:lnTo>
                  <a:lnTo>
                    <a:pt x="82" y="14"/>
                  </a:lnTo>
                  <a:lnTo>
                    <a:pt x="84" y="6"/>
                  </a:lnTo>
                  <a:lnTo>
                    <a:pt x="84" y="6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82" y="8"/>
                  </a:lnTo>
                  <a:lnTo>
                    <a:pt x="78" y="14"/>
                  </a:lnTo>
                  <a:lnTo>
                    <a:pt x="74" y="20"/>
                  </a:lnTo>
                  <a:lnTo>
                    <a:pt x="70" y="26"/>
                  </a:lnTo>
                  <a:lnTo>
                    <a:pt x="64" y="30"/>
                  </a:lnTo>
                  <a:lnTo>
                    <a:pt x="56" y="34"/>
                  </a:lnTo>
                  <a:lnTo>
                    <a:pt x="50" y="36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34" y="36"/>
                  </a:lnTo>
                  <a:lnTo>
                    <a:pt x="26" y="34"/>
                  </a:lnTo>
                  <a:lnTo>
                    <a:pt x="20" y="30"/>
                  </a:lnTo>
                  <a:lnTo>
                    <a:pt x="14" y="26"/>
                  </a:lnTo>
                  <a:lnTo>
                    <a:pt x="8" y="20"/>
                  </a:lnTo>
                  <a:lnTo>
                    <a:pt x="4" y="14"/>
                  </a:lnTo>
                  <a:lnTo>
                    <a:pt x="2" y="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62"/>
            <p:cNvSpPr>
              <a:spLocks/>
            </p:cNvSpPr>
            <p:nvPr/>
          </p:nvSpPr>
          <p:spPr bwMode="auto">
            <a:xfrm>
              <a:off x="1684315" y="2652705"/>
              <a:ext cx="133350" cy="76200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84" y="0"/>
                </a:cxn>
                <a:cxn ang="0">
                  <a:pos x="84" y="6"/>
                </a:cxn>
                <a:cxn ang="0">
                  <a:pos x="84" y="6"/>
                </a:cxn>
                <a:cxn ang="0">
                  <a:pos x="82" y="14"/>
                </a:cxn>
                <a:cxn ang="0">
                  <a:pos x="80" y="22"/>
                </a:cxn>
                <a:cxn ang="0">
                  <a:pos x="76" y="28"/>
                </a:cxn>
                <a:cxn ang="0">
                  <a:pos x="72" y="36"/>
                </a:cxn>
                <a:cxn ang="0">
                  <a:pos x="66" y="40"/>
                </a:cxn>
                <a:cxn ang="0">
                  <a:pos x="58" y="44"/>
                </a:cxn>
                <a:cxn ang="0">
                  <a:pos x="50" y="46"/>
                </a:cxn>
                <a:cxn ang="0">
                  <a:pos x="42" y="48"/>
                </a:cxn>
                <a:cxn ang="0">
                  <a:pos x="42" y="48"/>
                </a:cxn>
                <a:cxn ang="0">
                  <a:pos x="34" y="46"/>
                </a:cxn>
                <a:cxn ang="0">
                  <a:pos x="26" y="44"/>
                </a:cxn>
                <a:cxn ang="0">
                  <a:pos x="18" y="40"/>
                </a:cxn>
                <a:cxn ang="0">
                  <a:pos x="12" y="36"/>
                </a:cxn>
                <a:cxn ang="0">
                  <a:pos x="6" y="28"/>
                </a:cxn>
                <a:cxn ang="0">
                  <a:pos x="2" y="22"/>
                </a:cxn>
                <a:cxn ang="0">
                  <a:pos x="0" y="1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8"/>
                </a:cxn>
                <a:cxn ang="0">
                  <a:pos x="4" y="14"/>
                </a:cxn>
                <a:cxn ang="0">
                  <a:pos x="8" y="20"/>
                </a:cxn>
                <a:cxn ang="0">
                  <a:pos x="14" y="26"/>
                </a:cxn>
                <a:cxn ang="0">
                  <a:pos x="20" y="30"/>
                </a:cxn>
                <a:cxn ang="0">
                  <a:pos x="26" y="34"/>
                </a:cxn>
                <a:cxn ang="0">
                  <a:pos x="34" y="36"/>
                </a:cxn>
                <a:cxn ang="0">
                  <a:pos x="42" y="38"/>
                </a:cxn>
                <a:cxn ang="0">
                  <a:pos x="42" y="38"/>
                </a:cxn>
                <a:cxn ang="0">
                  <a:pos x="50" y="36"/>
                </a:cxn>
                <a:cxn ang="0">
                  <a:pos x="56" y="34"/>
                </a:cxn>
                <a:cxn ang="0">
                  <a:pos x="64" y="30"/>
                </a:cxn>
                <a:cxn ang="0">
                  <a:pos x="70" y="26"/>
                </a:cxn>
                <a:cxn ang="0">
                  <a:pos x="74" y="20"/>
                </a:cxn>
                <a:cxn ang="0">
                  <a:pos x="78" y="14"/>
                </a:cxn>
                <a:cxn ang="0">
                  <a:pos x="82" y="8"/>
                </a:cxn>
                <a:cxn ang="0">
                  <a:pos x="84" y="0"/>
                </a:cxn>
                <a:cxn ang="0">
                  <a:pos x="84" y="0"/>
                </a:cxn>
              </a:cxnLst>
              <a:rect l="0" t="0" r="r" b="b"/>
              <a:pathLst>
                <a:path w="84" h="48">
                  <a:moveTo>
                    <a:pt x="84" y="0"/>
                  </a:moveTo>
                  <a:lnTo>
                    <a:pt x="84" y="0"/>
                  </a:lnTo>
                  <a:lnTo>
                    <a:pt x="84" y="6"/>
                  </a:lnTo>
                  <a:lnTo>
                    <a:pt x="84" y="6"/>
                  </a:lnTo>
                  <a:lnTo>
                    <a:pt x="82" y="14"/>
                  </a:lnTo>
                  <a:lnTo>
                    <a:pt x="80" y="22"/>
                  </a:lnTo>
                  <a:lnTo>
                    <a:pt x="76" y="28"/>
                  </a:lnTo>
                  <a:lnTo>
                    <a:pt x="72" y="36"/>
                  </a:lnTo>
                  <a:lnTo>
                    <a:pt x="66" y="40"/>
                  </a:lnTo>
                  <a:lnTo>
                    <a:pt x="58" y="44"/>
                  </a:lnTo>
                  <a:lnTo>
                    <a:pt x="50" y="46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34" y="46"/>
                  </a:lnTo>
                  <a:lnTo>
                    <a:pt x="26" y="44"/>
                  </a:lnTo>
                  <a:lnTo>
                    <a:pt x="18" y="40"/>
                  </a:lnTo>
                  <a:lnTo>
                    <a:pt x="12" y="36"/>
                  </a:lnTo>
                  <a:lnTo>
                    <a:pt x="6" y="28"/>
                  </a:lnTo>
                  <a:lnTo>
                    <a:pt x="2" y="22"/>
                  </a:lnTo>
                  <a:lnTo>
                    <a:pt x="0" y="1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8"/>
                  </a:lnTo>
                  <a:lnTo>
                    <a:pt x="4" y="14"/>
                  </a:lnTo>
                  <a:lnTo>
                    <a:pt x="8" y="20"/>
                  </a:lnTo>
                  <a:lnTo>
                    <a:pt x="14" y="26"/>
                  </a:lnTo>
                  <a:lnTo>
                    <a:pt x="20" y="30"/>
                  </a:lnTo>
                  <a:lnTo>
                    <a:pt x="26" y="34"/>
                  </a:lnTo>
                  <a:lnTo>
                    <a:pt x="34" y="36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50" y="36"/>
                  </a:lnTo>
                  <a:lnTo>
                    <a:pt x="56" y="34"/>
                  </a:lnTo>
                  <a:lnTo>
                    <a:pt x="64" y="30"/>
                  </a:lnTo>
                  <a:lnTo>
                    <a:pt x="70" y="26"/>
                  </a:lnTo>
                  <a:lnTo>
                    <a:pt x="74" y="20"/>
                  </a:lnTo>
                  <a:lnTo>
                    <a:pt x="78" y="14"/>
                  </a:lnTo>
                  <a:lnTo>
                    <a:pt x="82" y="8"/>
                  </a:lnTo>
                  <a:lnTo>
                    <a:pt x="84" y="0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63"/>
            <p:cNvSpPr>
              <a:spLocks/>
            </p:cNvSpPr>
            <p:nvPr/>
          </p:nvSpPr>
          <p:spPr bwMode="auto">
            <a:xfrm>
              <a:off x="1817665" y="2652705"/>
              <a:ext cx="133350" cy="76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4" y="22"/>
                </a:cxn>
                <a:cxn ang="0">
                  <a:pos x="6" y="28"/>
                </a:cxn>
                <a:cxn ang="0">
                  <a:pos x="12" y="36"/>
                </a:cxn>
                <a:cxn ang="0">
                  <a:pos x="18" y="40"/>
                </a:cxn>
                <a:cxn ang="0">
                  <a:pos x="26" y="44"/>
                </a:cxn>
                <a:cxn ang="0">
                  <a:pos x="34" y="46"/>
                </a:cxn>
                <a:cxn ang="0">
                  <a:pos x="42" y="48"/>
                </a:cxn>
                <a:cxn ang="0">
                  <a:pos x="42" y="48"/>
                </a:cxn>
                <a:cxn ang="0">
                  <a:pos x="50" y="46"/>
                </a:cxn>
                <a:cxn ang="0">
                  <a:pos x="58" y="44"/>
                </a:cxn>
                <a:cxn ang="0">
                  <a:pos x="66" y="40"/>
                </a:cxn>
                <a:cxn ang="0">
                  <a:pos x="72" y="36"/>
                </a:cxn>
                <a:cxn ang="0">
                  <a:pos x="76" y="28"/>
                </a:cxn>
                <a:cxn ang="0">
                  <a:pos x="80" y="22"/>
                </a:cxn>
                <a:cxn ang="0">
                  <a:pos x="84" y="14"/>
                </a:cxn>
                <a:cxn ang="0">
                  <a:pos x="84" y="6"/>
                </a:cxn>
                <a:cxn ang="0">
                  <a:pos x="84" y="6"/>
                </a:cxn>
                <a:cxn ang="0">
                  <a:pos x="84" y="0"/>
                </a:cxn>
                <a:cxn ang="0">
                  <a:pos x="84" y="0"/>
                </a:cxn>
                <a:cxn ang="0">
                  <a:pos x="82" y="8"/>
                </a:cxn>
                <a:cxn ang="0">
                  <a:pos x="80" y="14"/>
                </a:cxn>
                <a:cxn ang="0">
                  <a:pos x="76" y="20"/>
                </a:cxn>
                <a:cxn ang="0">
                  <a:pos x="70" y="26"/>
                </a:cxn>
                <a:cxn ang="0">
                  <a:pos x="64" y="30"/>
                </a:cxn>
                <a:cxn ang="0">
                  <a:pos x="58" y="34"/>
                </a:cxn>
                <a:cxn ang="0">
                  <a:pos x="50" y="36"/>
                </a:cxn>
                <a:cxn ang="0">
                  <a:pos x="42" y="38"/>
                </a:cxn>
                <a:cxn ang="0">
                  <a:pos x="42" y="38"/>
                </a:cxn>
                <a:cxn ang="0">
                  <a:pos x="34" y="36"/>
                </a:cxn>
                <a:cxn ang="0">
                  <a:pos x="26" y="34"/>
                </a:cxn>
                <a:cxn ang="0">
                  <a:pos x="20" y="30"/>
                </a:cxn>
                <a:cxn ang="0">
                  <a:pos x="14" y="26"/>
                </a:cxn>
                <a:cxn ang="0">
                  <a:pos x="8" y="20"/>
                </a:cxn>
                <a:cxn ang="0">
                  <a:pos x="4" y="14"/>
                </a:cxn>
                <a:cxn ang="0">
                  <a:pos x="2" y="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4" h="48">
                  <a:moveTo>
                    <a:pt x="0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4"/>
                  </a:lnTo>
                  <a:lnTo>
                    <a:pt x="4" y="22"/>
                  </a:lnTo>
                  <a:lnTo>
                    <a:pt x="6" y="28"/>
                  </a:lnTo>
                  <a:lnTo>
                    <a:pt x="12" y="36"/>
                  </a:lnTo>
                  <a:lnTo>
                    <a:pt x="18" y="40"/>
                  </a:lnTo>
                  <a:lnTo>
                    <a:pt x="26" y="44"/>
                  </a:lnTo>
                  <a:lnTo>
                    <a:pt x="34" y="46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50" y="46"/>
                  </a:lnTo>
                  <a:lnTo>
                    <a:pt x="58" y="44"/>
                  </a:lnTo>
                  <a:lnTo>
                    <a:pt x="66" y="40"/>
                  </a:lnTo>
                  <a:lnTo>
                    <a:pt x="72" y="36"/>
                  </a:lnTo>
                  <a:lnTo>
                    <a:pt x="76" y="28"/>
                  </a:lnTo>
                  <a:lnTo>
                    <a:pt x="80" y="22"/>
                  </a:lnTo>
                  <a:lnTo>
                    <a:pt x="84" y="14"/>
                  </a:lnTo>
                  <a:lnTo>
                    <a:pt x="84" y="6"/>
                  </a:lnTo>
                  <a:lnTo>
                    <a:pt x="84" y="6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82" y="8"/>
                  </a:lnTo>
                  <a:lnTo>
                    <a:pt x="80" y="14"/>
                  </a:lnTo>
                  <a:lnTo>
                    <a:pt x="76" y="20"/>
                  </a:lnTo>
                  <a:lnTo>
                    <a:pt x="70" y="26"/>
                  </a:lnTo>
                  <a:lnTo>
                    <a:pt x="64" y="30"/>
                  </a:lnTo>
                  <a:lnTo>
                    <a:pt x="58" y="34"/>
                  </a:lnTo>
                  <a:lnTo>
                    <a:pt x="50" y="36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34" y="36"/>
                  </a:lnTo>
                  <a:lnTo>
                    <a:pt x="26" y="34"/>
                  </a:lnTo>
                  <a:lnTo>
                    <a:pt x="20" y="30"/>
                  </a:lnTo>
                  <a:lnTo>
                    <a:pt x="14" y="26"/>
                  </a:lnTo>
                  <a:lnTo>
                    <a:pt x="8" y="20"/>
                  </a:lnTo>
                  <a:lnTo>
                    <a:pt x="4" y="14"/>
                  </a:lnTo>
                  <a:lnTo>
                    <a:pt x="2" y="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64"/>
            <p:cNvSpPr>
              <a:spLocks/>
            </p:cNvSpPr>
            <p:nvPr/>
          </p:nvSpPr>
          <p:spPr bwMode="auto">
            <a:xfrm>
              <a:off x="1668440" y="2506655"/>
              <a:ext cx="152400" cy="88900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96" y="0"/>
                </a:cxn>
                <a:cxn ang="0">
                  <a:pos x="96" y="6"/>
                </a:cxn>
                <a:cxn ang="0">
                  <a:pos x="96" y="6"/>
                </a:cxn>
                <a:cxn ang="0">
                  <a:pos x="96" y="16"/>
                </a:cxn>
                <a:cxn ang="0">
                  <a:pos x="94" y="26"/>
                </a:cxn>
                <a:cxn ang="0">
                  <a:pos x="88" y="34"/>
                </a:cxn>
                <a:cxn ang="0">
                  <a:pos x="82" y="42"/>
                </a:cxn>
                <a:cxn ang="0">
                  <a:pos x="76" y="48"/>
                </a:cxn>
                <a:cxn ang="0">
                  <a:pos x="68" y="52"/>
                </a:cxn>
                <a:cxn ang="0">
                  <a:pos x="58" y="54"/>
                </a:cxn>
                <a:cxn ang="0">
                  <a:pos x="48" y="56"/>
                </a:cxn>
                <a:cxn ang="0">
                  <a:pos x="48" y="56"/>
                </a:cxn>
                <a:cxn ang="0">
                  <a:pos x="38" y="54"/>
                </a:cxn>
                <a:cxn ang="0">
                  <a:pos x="30" y="52"/>
                </a:cxn>
                <a:cxn ang="0">
                  <a:pos x="20" y="48"/>
                </a:cxn>
                <a:cxn ang="0">
                  <a:pos x="14" y="42"/>
                </a:cxn>
                <a:cxn ang="0">
                  <a:pos x="8" y="34"/>
                </a:cxn>
                <a:cxn ang="0">
                  <a:pos x="4" y="26"/>
                </a:cxn>
                <a:cxn ang="0">
                  <a:pos x="0" y="1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10"/>
                </a:cxn>
                <a:cxn ang="0">
                  <a:pos x="6" y="18"/>
                </a:cxn>
                <a:cxn ang="0">
                  <a:pos x="10" y="24"/>
                </a:cxn>
                <a:cxn ang="0">
                  <a:pos x="16" y="32"/>
                </a:cxn>
                <a:cxn ang="0">
                  <a:pos x="22" y="36"/>
                </a:cxn>
                <a:cxn ang="0">
                  <a:pos x="30" y="40"/>
                </a:cxn>
                <a:cxn ang="0">
                  <a:pos x="40" y="42"/>
                </a:cxn>
                <a:cxn ang="0">
                  <a:pos x="48" y="44"/>
                </a:cxn>
                <a:cxn ang="0">
                  <a:pos x="48" y="44"/>
                </a:cxn>
                <a:cxn ang="0">
                  <a:pos x="58" y="42"/>
                </a:cxn>
                <a:cxn ang="0">
                  <a:pos x="66" y="40"/>
                </a:cxn>
                <a:cxn ang="0">
                  <a:pos x="74" y="36"/>
                </a:cxn>
                <a:cxn ang="0">
                  <a:pos x="80" y="32"/>
                </a:cxn>
                <a:cxn ang="0">
                  <a:pos x="86" y="24"/>
                </a:cxn>
                <a:cxn ang="0">
                  <a:pos x="92" y="18"/>
                </a:cxn>
                <a:cxn ang="0">
                  <a:pos x="94" y="10"/>
                </a:cxn>
                <a:cxn ang="0">
                  <a:pos x="96" y="0"/>
                </a:cxn>
                <a:cxn ang="0">
                  <a:pos x="96" y="0"/>
                </a:cxn>
              </a:cxnLst>
              <a:rect l="0" t="0" r="r" b="b"/>
              <a:pathLst>
                <a:path w="96" h="56">
                  <a:moveTo>
                    <a:pt x="96" y="0"/>
                  </a:moveTo>
                  <a:lnTo>
                    <a:pt x="96" y="0"/>
                  </a:lnTo>
                  <a:lnTo>
                    <a:pt x="96" y="6"/>
                  </a:lnTo>
                  <a:lnTo>
                    <a:pt x="96" y="6"/>
                  </a:lnTo>
                  <a:lnTo>
                    <a:pt x="96" y="16"/>
                  </a:lnTo>
                  <a:lnTo>
                    <a:pt x="94" y="26"/>
                  </a:lnTo>
                  <a:lnTo>
                    <a:pt x="88" y="34"/>
                  </a:lnTo>
                  <a:lnTo>
                    <a:pt x="82" y="42"/>
                  </a:lnTo>
                  <a:lnTo>
                    <a:pt x="76" y="48"/>
                  </a:lnTo>
                  <a:lnTo>
                    <a:pt x="68" y="52"/>
                  </a:lnTo>
                  <a:lnTo>
                    <a:pt x="58" y="54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38" y="54"/>
                  </a:lnTo>
                  <a:lnTo>
                    <a:pt x="30" y="52"/>
                  </a:lnTo>
                  <a:lnTo>
                    <a:pt x="20" y="48"/>
                  </a:lnTo>
                  <a:lnTo>
                    <a:pt x="14" y="42"/>
                  </a:lnTo>
                  <a:lnTo>
                    <a:pt x="8" y="34"/>
                  </a:lnTo>
                  <a:lnTo>
                    <a:pt x="4" y="26"/>
                  </a:lnTo>
                  <a:lnTo>
                    <a:pt x="0" y="1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10"/>
                  </a:lnTo>
                  <a:lnTo>
                    <a:pt x="6" y="18"/>
                  </a:lnTo>
                  <a:lnTo>
                    <a:pt x="10" y="24"/>
                  </a:lnTo>
                  <a:lnTo>
                    <a:pt x="16" y="32"/>
                  </a:lnTo>
                  <a:lnTo>
                    <a:pt x="22" y="36"/>
                  </a:lnTo>
                  <a:lnTo>
                    <a:pt x="30" y="40"/>
                  </a:lnTo>
                  <a:lnTo>
                    <a:pt x="40" y="42"/>
                  </a:lnTo>
                  <a:lnTo>
                    <a:pt x="48" y="44"/>
                  </a:lnTo>
                  <a:lnTo>
                    <a:pt x="48" y="44"/>
                  </a:lnTo>
                  <a:lnTo>
                    <a:pt x="58" y="42"/>
                  </a:lnTo>
                  <a:lnTo>
                    <a:pt x="66" y="40"/>
                  </a:lnTo>
                  <a:lnTo>
                    <a:pt x="74" y="36"/>
                  </a:lnTo>
                  <a:lnTo>
                    <a:pt x="80" y="32"/>
                  </a:lnTo>
                  <a:lnTo>
                    <a:pt x="86" y="24"/>
                  </a:lnTo>
                  <a:lnTo>
                    <a:pt x="92" y="18"/>
                  </a:lnTo>
                  <a:lnTo>
                    <a:pt x="94" y="1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2" name="그룹 81"/>
          <p:cNvGrpSpPr/>
          <p:nvPr/>
        </p:nvGrpSpPr>
        <p:grpSpPr>
          <a:xfrm>
            <a:off x="4214810" y="2428868"/>
            <a:ext cx="746125" cy="831850"/>
            <a:chOff x="4214810" y="2428868"/>
            <a:chExt cx="746125" cy="831850"/>
          </a:xfrm>
        </p:grpSpPr>
        <p:sp>
          <p:nvSpPr>
            <p:cNvPr id="75" name="Freeform 65"/>
            <p:cNvSpPr>
              <a:spLocks noEditPoints="1"/>
            </p:cNvSpPr>
            <p:nvPr/>
          </p:nvSpPr>
          <p:spPr bwMode="auto">
            <a:xfrm>
              <a:off x="4214810" y="2733668"/>
              <a:ext cx="746125" cy="406400"/>
            </a:xfrm>
            <a:custGeom>
              <a:avLst/>
              <a:gdLst/>
              <a:ahLst/>
              <a:cxnLst>
                <a:cxn ang="0">
                  <a:pos x="470" y="116"/>
                </a:cxn>
                <a:cxn ang="0">
                  <a:pos x="448" y="80"/>
                </a:cxn>
                <a:cxn ang="0">
                  <a:pos x="470" y="30"/>
                </a:cxn>
                <a:cxn ang="0">
                  <a:pos x="436" y="2"/>
                </a:cxn>
                <a:cxn ang="0">
                  <a:pos x="34" y="2"/>
                </a:cxn>
                <a:cxn ang="0">
                  <a:pos x="0" y="30"/>
                </a:cxn>
                <a:cxn ang="0">
                  <a:pos x="22" y="80"/>
                </a:cxn>
                <a:cxn ang="0">
                  <a:pos x="0" y="116"/>
                </a:cxn>
                <a:cxn ang="0">
                  <a:pos x="18" y="158"/>
                </a:cxn>
                <a:cxn ang="0">
                  <a:pos x="0" y="198"/>
                </a:cxn>
                <a:cxn ang="0">
                  <a:pos x="20" y="244"/>
                </a:cxn>
                <a:cxn ang="0">
                  <a:pos x="450" y="244"/>
                </a:cxn>
                <a:cxn ang="0">
                  <a:pos x="470" y="198"/>
                </a:cxn>
                <a:cxn ang="0">
                  <a:pos x="450" y="158"/>
                </a:cxn>
                <a:cxn ang="0">
                  <a:pos x="30" y="14"/>
                </a:cxn>
                <a:cxn ang="0">
                  <a:pos x="440" y="14"/>
                </a:cxn>
                <a:cxn ang="0">
                  <a:pos x="450" y="44"/>
                </a:cxn>
                <a:cxn ang="0">
                  <a:pos x="398" y="30"/>
                </a:cxn>
                <a:cxn ang="0">
                  <a:pos x="362" y="48"/>
                </a:cxn>
                <a:cxn ang="0">
                  <a:pos x="320" y="30"/>
                </a:cxn>
                <a:cxn ang="0">
                  <a:pos x="274" y="50"/>
                </a:cxn>
                <a:cxn ang="0">
                  <a:pos x="244" y="30"/>
                </a:cxn>
                <a:cxn ang="0">
                  <a:pos x="208" y="48"/>
                </a:cxn>
                <a:cxn ang="0">
                  <a:pos x="166" y="30"/>
                </a:cxn>
                <a:cxn ang="0">
                  <a:pos x="142" y="44"/>
                </a:cxn>
                <a:cxn ang="0">
                  <a:pos x="90" y="30"/>
                </a:cxn>
                <a:cxn ang="0">
                  <a:pos x="70" y="38"/>
                </a:cxn>
                <a:cxn ang="0">
                  <a:pos x="12" y="34"/>
                </a:cxn>
                <a:cxn ang="0">
                  <a:pos x="30" y="98"/>
                </a:cxn>
                <a:cxn ang="0">
                  <a:pos x="440" y="98"/>
                </a:cxn>
                <a:cxn ang="0">
                  <a:pos x="450" y="128"/>
                </a:cxn>
                <a:cxn ang="0">
                  <a:pos x="398" y="116"/>
                </a:cxn>
                <a:cxn ang="0">
                  <a:pos x="362" y="132"/>
                </a:cxn>
                <a:cxn ang="0">
                  <a:pos x="320" y="116"/>
                </a:cxn>
                <a:cxn ang="0">
                  <a:pos x="274" y="134"/>
                </a:cxn>
                <a:cxn ang="0">
                  <a:pos x="244" y="116"/>
                </a:cxn>
                <a:cxn ang="0">
                  <a:pos x="208" y="132"/>
                </a:cxn>
                <a:cxn ang="0">
                  <a:pos x="166" y="116"/>
                </a:cxn>
                <a:cxn ang="0">
                  <a:pos x="142" y="128"/>
                </a:cxn>
                <a:cxn ang="0">
                  <a:pos x="90" y="116"/>
                </a:cxn>
                <a:cxn ang="0">
                  <a:pos x="70" y="122"/>
                </a:cxn>
                <a:cxn ang="0">
                  <a:pos x="12" y="120"/>
                </a:cxn>
                <a:cxn ang="0">
                  <a:pos x="440" y="216"/>
                </a:cxn>
                <a:cxn ang="0">
                  <a:pos x="398" y="198"/>
                </a:cxn>
                <a:cxn ang="0">
                  <a:pos x="352" y="218"/>
                </a:cxn>
                <a:cxn ang="0">
                  <a:pos x="306" y="198"/>
                </a:cxn>
                <a:cxn ang="0">
                  <a:pos x="274" y="218"/>
                </a:cxn>
                <a:cxn ang="0">
                  <a:pos x="228" y="198"/>
                </a:cxn>
                <a:cxn ang="0">
                  <a:pos x="198" y="218"/>
                </a:cxn>
                <a:cxn ang="0">
                  <a:pos x="166" y="198"/>
                </a:cxn>
                <a:cxn ang="0">
                  <a:pos x="132" y="216"/>
                </a:cxn>
                <a:cxn ang="0">
                  <a:pos x="90" y="198"/>
                </a:cxn>
                <a:cxn ang="0">
                  <a:pos x="64" y="212"/>
                </a:cxn>
                <a:cxn ang="0">
                  <a:pos x="12" y="198"/>
                </a:cxn>
                <a:cxn ang="0">
                  <a:pos x="198" y="180"/>
                </a:cxn>
                <a:cxn ang="0">
                  <a:pos x="458" y="196"/>
                </a:cxn>
              </a:cxnLst>
              <a:rect l="0" t="0" r="r" b="b"/>
              <a:pathLst>
                <a:path w="470" h="256">
                  <a:moveTo>
                    <a:pt x="452" y="154"/>
                  </a:moveTo>
                  <a:lnTo>
                    <a:pt x="452" y="140"/>
                  </a:lnTo>
                  <a:lnTo>
                    <a:pt x="452" y="140"/>
                  </a:lnTo>
                  <a:lnTo>
                    <a:pt x="460" y="136"/>
                  </a:lnTo>
                  <a:lnTo>
                    <a:pt x="464" y="130"/>
                  </a:lnTo>
                  <a:lnTo>
                    <a:pt x="468" y="124"/>
                  </a:lnTo>
                  <a:lnTo>
                    <a:pt x="470" y="116"/>
                  </a:lnTo>
                  <a:lnTo>
                    <a:pt x="470" y="116"/>
                  </a:lnTo>
                  <a:lnTo>
                    <a:pt x="468" y="110"/>
                  </a:lnTo>
                  <a:lnTo>
                    <a:pt x="468" y="106"/>
                  </a:lnTo>
                  <a:lnTo>
                    <a:pt x="460" y="96"/>
                  </a:lnTo>
                  <a:lnTo>
                    <a:pt x="450" y="90"/>
                  </a:lnTo>
                  <a:lnTo>
                    <a:pt x="436" y="86"/>
                  </a:lnTo>
                  <a:lnTo>
                    <a:pt x="436" y="86"/>
                  </a:lnTo>
                  <a:lnTo>
                    <a:pt x="442" y="84"/>
                  </a:lnTo>
                  <a:lnTo>
                    <a:pt x="448" y="80"/>
                  </a:lnTo>
                  <a:lnTo>
                    <a:pt x="450" y="74"/>
                  </a:lnTo>
                  <a:lnTo>
                    <a:pt x="452" y="68"/>
                  </a:lnTo>
                  <a:lnTo>
                    <a:pt x="452" y="56"/>
                  </a:lnTo>
                  <a:lnTo>
                    <a:pt x="452" y="56"/>
                  </a:lnTo>
                  <a:lnTo>
                    <a:pt x="460" y="50"/>
                  </a:lnTo>
                  <a:lnTo>
                    <a:pt x="464" y="46"/>
                  </a:lnTo>
                  <a:lnTo>
                    <a:pt x="468" y="38"/>
                  </a:lnTo>
                  <a:lnTo>
                    <a:pt x="470" y="30"/>
                  </a:lnTo>
                  <a:lnTo>
                    <a:pt x="470" y="30"/>
                  </a:lnTo>
                  <a:lnTo>
                    <a:pt x="468" y="24"/>
                  </a:lnTo>
                  <a:lnTo>
                    <a:pt x="466" y="20"/>
                  </a:lnTo>
                  <a:lnTo>
                    <a:pt x="462" y="14"/>
                  </a:lnTo>
                  <a:lnTo>
                    <a:pt x="458" y="10"/>
                  </a:lnTo>
                  <a:lnTo>
                    <a:pt x="452" y="6"/>
                  </a:lnTo>
                  <a:lnTo>
                    <a:pt x="444" y="4"/>
                  </a:lnTo>
                  <a:lnTo>
                    <a:pt x="436" y="2"/>
                  </a:lnTo>
                  <a:lnTo>
                    <a:pt x="428" y="0"/>
                  </a:lnTo>
                  <a:lnTo>
                    <a:pt x="352" y="0"/>
                  </a:lnTo>
                  <a:lnTo>
                    <a:pt x="274" y="0"/>
                  </a:lnTo>
                  <a:lnTo>
                    <a:pt x="198" y="0"/>
                  </a:lnTo>
                  <a:lnTo>
                    <a:pt x="12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4" y="2"/>
                  </a:lnTo>
                  <a:lnTo>
                    <a:pt x="26" y="4"/>
                  </a:lnTo>
                  <a:lnTo>
                    <a:pt x="18" y="6"/>
                  </a:lnTo>
                  <a:lnTo>
                    <a:pt x="12" y="10"/>
                  </a:lnTo>
                  <a:lnTo>
                    <a:pt x="8" y="14"/>
                  </a:lnTo>
                  <a:lnTo>
                    <a:pt x="4" y="20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8"/>
                  </a:lnTo>
                  <a:lnTo>
                    <a:pt x="4" y="44"/>
                  </a:lnTo>
                  <a:lnTo>
                    <a:pt x="10" y="50"/>
                  </a:lnTo>
                  <a:lnTo>
                    <a:pt x="18" y="56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18" y="74"/>
                  </a:lnTo>
                  <a:lnTo>
                    <a:pt x="22" y="80"/>
                  </a:lnTo>
                  <a:lnTo>
                    <a:pt x="26" y="84"/>
                  </a:lnTo>
                  <a:lnTo>
                    <a:pt x="32" y="86"/>
                  </a:lnTo>
                  <a:lnTo>
                    <a:pt x="32" y="86"/>
                  </a:lnTo>
                  <a:lnTo>
                    <a:pt x="20" y="90"/>
                  </a:lnTo>
                  <a:lnTo>
                    <a:pt x="10" y="96"/>
                  </a:lnTo>
                  <a:lnTo>
                    <a:pt x="2" y="106"/>
                  </a:lnTo>
                  <a:lnTo>
                    <a:pt x="0" y="110"/>
                  </a:lnTo>
                  <a:lnTo>
                    <a:pt x="0" y="116"/>
                  </a:lnTo>
                  <a:lnTo>
                    <a:pt x="0" y="116"/>
                  </a:lnTo>
                  <a:lnTo>
                    <a:pt x="2" y="122"/>
                  </a:lnTo>
                  <a:lnTo>
                    <a:pt x="4" y="130"/>
                  </a:lnTo>
                  <a:lnTo>
                    <a:pt x="10" y="136"/>
                  </a:lnTo>
                  <a:lnTo>
                    <a:pt x="18" y="140"/>
                  </a:lnTo>
                  <a:lnTo>
                    <a:pt x="18" y="154"/>
                  </a:lnTo>
                  <a:lnTo>
                    <a:pt x="18" y="154"/>
                  </a:lnTo>
                  <a:lnTo>
                    <a:pt x="18" y="158"/>
                  </a:lnTo>
                  <a:lnTo>
                    <a:pt x="20" y="164"/>
                  </a:lnTo>
                  <a:lnTo>
                    <a:pt x="24" y="168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18" y="174"/>
                  </a:lnTo>
                  <a:lnTo>
                    <a:pt x="8" y="180"/>
                  </a:lnTo>
                  <a:lnTo>
                    <a:pt x="2" y="190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2" y="206"/>
                  </a:lnTo>
                  <a:lnTo>
                    <a:pt x="4" y="212"/>
                  </a:lnTo>
                  <a:lnTo>
                    <a:pt x="10" y="218"/>
                  </a:lnTo>
                  <a:lnTo>
                    <a:pt x="18" y="224"/>
                  </a:lnTo>
                  <a:lnTo>
                    <a:pt x="18" y="236"/>
                  </a:lnTo>
                  <a:lnTo>
                    <a:pt x="18" y="236"/>
                  </a:lnTo>
                  <a:lnTo>
                    <a:pt x="20" y="244"/>
                  </a:lnTo>
                  <a:lnTo>
                    <a:pt x="26" y="250"/>
                  </a:lnTo>
                  <a:lnTo>
                    <a:pt x="34" y="256"/>
                  </a:lnTo>
                  <a:lnTo>
                    <a:pt x="46" y="256"/>
                  </a:lnTo>
                  <a:lnTo>
                    <a:pt x="424" y="256"/>
                  </a:lnTo>
                  <a:lnTo>
                    <a:pt x="424" y="256"/>
                  </a:lnTo>
                  <a:lnTo>
                    <a:pt x="434" y="256"/>
                  </a:lnTo>
                  <a:lnTo>
                    <a:pt x="444" y="250"/>
                  </a:lnTo>
                  <a:lnTo>
                    <a:pt x="450" y="244"/>
                  </a:lnTo>
                  <a:lnTo>
                    <a:pt x="452" y="236"/>
                  </a:lnTo>
                  <a:lnTo>
                    <a:pt x="452" y="224"/>
                  </a:lnTo>
                  <a:lnTo>
                    <a:pt x="452" y="224"/>
                  </a:lnTo>
                  <a:lnTo>
                    <a:pt x="460" y="220"/>
                  </a:lnTo>
                  <a:lnTo>
                    <a:pt x="464" y="214"/>
                  </a:lnTo>
                  <a:lnTo>
                    <a:pt x="468" y="206"/>
                  </a:lnTo>
                  <a:lnTo>
                    <a:pt x="470" y="198"/>
                  </a:lnTo>
                  <a:lnTo>
                    <a:pt x="470" y="198"/>
                  </a:lnTo>
                  <a:lnTo>
                    <a:pt x="468" y="190"/>
                  </a:lnTo>
                  <a:lnTo>
                    <a:pt x="460" y="180"/>
                  </a:lnTo>
                  <a:lnTo>
                    <a:pt x="452" y="174"/>
                  </a:lnTo>
                  <a:lnTo>
                    <a:pt x="440" y="170"/>
                  </a:lnTo>
                  <a:lnTo>
                    <a:pt x="440" y="170"/>
                  </a:lnTo>
                  <a:lnTo>
                    <a:pt x="444" y="166"/>
                  </a:lnTo>
                  <a:lnTo>
                    <a:pt x="448" y="164"/>
                  </a:lnTo>
                  <a:lnTo>
                    <a:pt x="450" y="158"/>
                  </a:lnTo>
                  <a:lnTo>
                    <a:pt x="452" y="154"/>
                  </a:lnTo>
                  <a:lnTo>
                    <a:pt x="452" y="154"/>
                  </a:lnTo>
                  <a:close/>
                  <a:moveTo>
                    <a:pt x="12" y="30"/>
                  </a:moveTo>
                  <a:lnTo>
                    <a:pt x="12" y="30"/>
                  </a:lnTo>
                  <a:lnTo>
                    <a:pt x="12" y="28"/>
                  </a:lnTo>
                  <a:lnTo>
                    <a:pt x="14" y="24"/>
                  </a:lnTo>
                  <a:lnTo>
                    <a:pt x="20" y="18"/>
                  </a:lnTo>
                  <a:lnTo>
                    <a:pt x="30" y="14"/>
                  </a:lnTo>
                  <a:lnTo>
                    <a:pt x="42" y="12"/>
                  </a:lnTo>
                  <a:lnTo>
                    <a:pt x="120" y="12"/>
                  </a:lnTo>
                  <a:lnTo>
                    <a:pt x="198" y="12"/>
                  </a:lnTo>
                  <a:lnTo>
                    <a:pt x="274" y="12"/>
                  </a:lnTo>
                  <a:lnTo>
                    <a:pt x="352" y="12"/>
                  </a:lnTo>
                  <a:lnTo>
                    <a:pt x="428" y="12"/>
                  </a:lnTo>
                  <a:lnTo>
                    <a:pt x="428" y="12"/>
                  </a:lnTo>
                  <a:lnTo>
                    <a:pt x="440" y="14"/>
                  </a:lnTo>
                  <a:lnTo>
                    <a:pt x="450" y="18"/>
                  </a:lnTo>
                  <a:lnTo>
                    <a:pt x="456" y="24"/>
                  </a:lnTo>
                  <a:lnTo>
                    <a:pt x="458" y="28"/>
                  </a:lnTo>
                  <a:lnTo>
                    <a:pt x="458" y="30"/>
                  </a:lnTo>
                  <a:lnTo>
                    <a:pt x="458" y="30"/>
                  </a:lnTo>
                  <a:lnTo>
                    <a:pt x="458" y="34"/>
                  </a:lnTo>
                  <a:lnTo>
                    <a:pt x="456" y="38"/>
                  </a:lnTo>
                  <a:lnTo>
                    <a:pt x="450" y="44"/>
                  </a:lnTo>
                  <a:lnTo>
                    <a:pt x="440" y="48"/>
                  </a:lnTo>
                  <a:lnTo>
                    <a:pt x="428" y="50"/>
                  </a:lnTo>
                  <a:lnTo>
                    <a:pt x="428" y="50"/>
                  </a:lnTo>
                  <a:lnTo>
                    <a:pt x="416" y="48"/>
                  </a:lnTo>
                  <a:lnTo>
                    <a:pt x="406" y="44"/>
                  </a:lnTo>
                  <a:lnTo>
                    <a:pt x="400" y="38"/>
                  </a:lnTo>
                  <a:lnTo>
                    <a:pt x="398" y="34"/>
                  </a:lnTo>
                  <a:lnTo>
                    <a:pt x="398" y="30"/>
                  </a:lnTo>
                  <a:lnTo>
                    <a:pt x="398" y="30"/>
                  </a:lnTo>
                  <a:lnTo>
                    <a:pt x="382" y="30"/>
                  </a:lnTo>
                  <a:lnTo>
                    <a:pt x="382" y="30"/>
                  </a:lnTo>
                  <a:lnTo>
                    <a:pt x="382" y="30"/>
                  </a:lnTo>
                  <a:lnTo>
                    <a:pt x="380" y="34"/>
                  </a:lnTo>
                  <a:lnTo>
                    <a:pt x="380" y="38"/>
                  </a:lnTo>
                  <a:lnTo>
                    <a:pt x="372" y="44"/>
                  </a:lnTo>
                  <a:lnTo>
                    <a:pt x="362" y="48"/>
                  </a:lnTo>
                  <a:lnTo>
                    <a:pt x="352" y="50"/>
                  </a:lnTo>
                  <a:lnTo>
                    <a:pt x="352" y="50"/>
                  </a:lnTo>
                  <a:lnTo>
                    <a:pt x="340" y="48"/>
                  </a:lnTo>
                  <a:lnTo>
                    <a:pt x="330" y="44"/>
                  </a:lnTo>
                  <a:lnTo>
                    <a:pt x="324" y="38"/>
                  </a:lnTo>
                  <a:lnTo>
                    <a:pt x="322" y="34"/>
                  </a:lnTo>
                  <a:lnTo>
                    <a:pt x="320" y="30"/>
                  </a:lnTo>
                  <a:lnTo>
                    <a:pt x="320" y="30"/>
                  </a:lnTo>
                  <a:lnTo>
                    <a:pt x="306" y="30"/>
                  </a:lnTo>
                  <a:lnTo>
                    <a:pt x="306" y="30"/>
                  </a:lnTo>
                  <a:lnTo>
                    <a:pt x="306" y="30"/>
                  </a:lnTo>
                  <a:lnTo>
                    <a:pt x="304" y="34"/>
                  </a:lnTo>
                  <a:lnTo>
                    <a:pt x="302" y="38"/>
                  </a:lnTo>
                  <a:lnTo>
                    <a:pt x="296" y="44"/>
                  </a:lnTo>
                  <a:lnTo>
                    <a:pt x="286" y="48"/>
                  </a:lnTo>
                  <a:lnTo>
                    <a:pt x="274" y="50"/>
                  </a:lnTo>
                  <a:lnTo>
                    <a:pt x="274" y="50"/>
                  </a:lnTo>
                  <a:lnTo>
                    <a:pt x="262" y="48"/>
                  </a:lnTo>
                  <a:lnTo>
                    <a:pt x="254" y="44"/>
                  </a:lnTo>
                  <a:lnTo>
                    <a:pt x="246" y="38"/>
                  </a:lnTo>
                  <a:lnTo>
                    <a:pt x="244" y="34"/>
                  </a:lnTo>
                  <a:lnTo>
                    <a:pt x="244" y="30"/>
                  </a:lnTo>
                  <a:lnTo>
                    <a:pt x="244" y="30"/>
                  </a:lnTo>
                  <a:lnTo>
                    <a:pt x="244" y="30"/>
                  </a:lnTo>
                  <a:lnTo>
                    <a:pt x="228" y="30"/>
                  </a:lnTo>
                  <a:lnTo>
                    <a:pt x="228" y="30"/>
                  </a:lnTo>
                  <a:lnTo>
                    <a:pt x="228" y="30"/>
                  </a:lnTo>
                  <a:lnTo>
                    <a:pt x="228" y="30"/>
                  </a:lnTo>
                  <a:lnTo>
                    <a:pt x="226" y="34"/>
                  </a:lnTo>
                  <a:lnTo>
                    <a:pt x="226" y="38"/>
                  </a:lnTo>
                  <a:lnTo>
                    <a:pt x="218" y="44"/>
                  </a:lnTo>
                  <a:lnTo>
                    <a:pt x="208" y="48"/>
                  </a:lnTo>
                  <a:lnTo>
                    <a:pt x="198" y="50"/>
                  </a:lnTo>
                  <a:lnTo>
                    <a:pt x="198" y="50"/>
                  </a:lnTo>
                  <a:lnTo>
                    <a:pt x="186" y="48"/>
                  </a:lnTo>
                  <a:lnTo>
                    <a:pt x="176" y="44"/>
                  </a:lnTo>
                  <a:lnTo>
                    <a:pt x="170" y="38"/>
                  </a:lnTo>
                  <a:lnTo>
                    <a:pt x="168" y="34"/>
                  </a:lnTo>
                  <a:lnTo>
                    <a:pt x="166" y="30"/>
                  </a:lnTo>
                  <a:lnTo>
                    <a:pt x="166" y="30"/>
                  </a:lnTo>
                  <a:lnTo>
                    <a:pt x="166" y="30"/>
                  </a:lnTo>
                  <a:lnTo>
                    <a:pt x="150" y="30"/>
                  </a:lnTo>
                  <a:lnTo>
                    <a:pt x="150" y="30"/>
                  </a:lnTo>
                  <a:lnTo>
                    <a:pt x="150" y="30"/>
                  </a:lnTo>
                  <a:lnTo>
                    <a:pt x="150" y="30"/>
                  </a:lnTo>
                  <a:lnTo>
                    <a:pt x="150" y="34"/>
                  </a:lnTo>
                  <a:lnTo>
                    <a:pt x="148" y="38"/>
                  </a:lnTo>
                  <a:lnTo>
                    <a:pt x="142" y="44"/>
                  </a:lnTo>
                  <a:lnTo>
                    <a:pt x="132" y="48"/>
                  </a:lnTo>
                  <a:lnTo>
                    <a:pt x="120" y="50"/>
                  </a:lnTo>
                  <a:lnTo>
                    <a:pt x="120" y="50"/>
                  </a:lnTo>
                  <a:lnTo>
                    <a:pt x="108" y="48"/>
                  </a:lnTo>
                  <a:lnTo>
                    <a:pt x="98" y="44"/>
                  </a:lnTo>
                  <a:lnTo>
                    <a:pt x="92" y="38"/>
                  </a:lnTo>
                  <a:lnTo>
                    <a:pt x="90" y="34"/>
                  </a:lnTo>
                  <a:lnTo>
                    <a:pt x="90" y="30"/>
                  </a:lnTo>
                  <a:lnTo>
                    <a:pt x="90" y="30"/>
                  </a:lnTo>
                  <a:lnTo>
                    <a:pt x="90" y="30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72" y="34"/>
                  </a:lnTo>
                  <a:lnTo>
                    <a:pt x="70" y="38"/>
                  </a:lnTo>
                  <a:lnTo>
                    <a:pt x="64" y="44"/>
                  </a:lnTo>
                  <a:lnTo>
                    <a:pt x="54" y="48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30" y="48"/>
                  </a:lnTo>
                  <a:lnTo>
                    <a:pt x="20" y="44"/>
                  </a:lnTo>
                  <a:lnTo>
                    <a:pt x="14" y="38"/>
                  </a:lnTo>
                  <a:lnTo>
                    <a:pt x="12" y="34"/>
                  </a:lnTo>
                  <a:lnTo>
                    <a:pt x="12" y="30"/>
                  </a:lnTo>
                  <a:lnTo>
                    <a:pt x="12" y="30"/>
                  </a:lnTo>
                  <a:close/>
                  <a:moveTo>
                    <a:pt x="12" y="116"/>
                  </a:moveTo>
                  <a:lnTo>
                    <a:pt x="12" y="116"/>
                  </a:lnTo>
                  <a:lnTo>
                    <a:pt x="12" y="112"/>
                  </a:lnTo>
                  <a:lnTo>
                    <a:pt x="14" y="108"/>
                  </a:lnTo>
                  <a:lnTo>
                    <a:pt x="20" y="102"/>
                  </a:lnTo>
                  <a:lnTo>
                    <a:pt x="30" y="98"/>
                  </a:lnTo>
                  <a:lnTo>
                    <a:pt x="42" y="98"/>
                  </a:lnTo>
                  <a:lnTo>
                    <a:pt x="120" y="98"/>
                  </a:lnTo>
                  <a:lnTo>
                    <a:pt x="198" y="98"/>
                  </a:lnTo>
                  <a:lnTo>
                    <a:pt x="274" y="98"/>
                  </a:lnTo>
                  <a:lnTo>
                    <a:pt x="352" y="98"/>
                  </a:lnTo>
                  <a:lnTo>
                    <a:pt x="428" y="98"/>
                  </a:lnTo>
                  <a:lnTo>
                    <a:pt x="428" y="98"/>
                  </a:lnTo>
                  <a:lnTo>
                    <a:pt x="440" y="98"/>
                  </a:lnTo>
                  <a:lnTo>
                    <a:pt x="450" y="102"/>
                  </a:lnTo>
                  <a:lnTo>
                    <a:pt x="456" y="108"/>
                  </a:lnTo>
                  <a:lnTo>
                    <a:pt x="458" y="112"/>
                  </a:lnTo>
                  <a:lnTo>
                    <a:pt x="458" y="116"/>
                  </a:lnTo>
                  <a:lnTo>
                    <a:pt x="458" y="116"/>
                  </a:lnTo>
                  <a:lnTo>
                    <a:pt x="458" y="120"/>
                  </a:lnTo>
                  <a:lnTo>
                    <a:pt x="456" y="122"/>
                  </a:lnTo>
                  <a:lnTo>
                    <a:pt x="450" y="128"/>
                  </a:lnTo>
                  <a:lnTo>
                    <a:pt x="440" y="132"/>
                  </a:lnTo>
                  <a:lnTo>
                    <a:pt x="428" y="134"/>
                  </a:lnTo>
                  <a:lnTo>
                    <a:pt x="428" y="134"/>
                  </a:lnTo>
                  <a:lnTo>
                    <a:pt x="416" y="132"/>
                  </a:lnTo>
                  <a:lnTo>
                    <a:pt x="406" y="128"/>
                  </a:lnTo>
                  <a:lnTo>
                    <a:pt x="400" y="122"/>
                  </a:lnTo>
                  <a:lnTo>
                    <a:pt x="398" y="120"/>
                  </a:lnTo>
                  <a:lnTo>
                    <a:pt x="398" y="116"/>
                  </a:lnTo>
                  <a:lnTo>
                    <a:pt x="398" y="116"/>
                  </a:lnTo>
                  <a:lnTo>
                    <a:pt x="382" y="116"/>
                  </a:lnTo>
                  <a:lnTo>
                    <a:pt x="382" y="116"/>
                  </a:lnTo>
                  <a:lnTo>
                    <a:pt x="382" y="116"/>
                  </a:lnTo>
                  <a:lnTo>
                    <a:pt x="380" y="120"/>
                  </a:lnTo>
                  <a:lnTo>
                    <a:pt x="380" y="122"/>
                  </a:lnTo>
                  <a:lnTo>
                    <a:pt x="372" y="128"/>
                  </a:lnTo>
                  <a:lnTo>
                    <a:pt x="362" y="132"/>
                  </a:lnTo>
                  <a:lnTo>
                    <a:pt x="352" y="134"/>
                  </a:lnTo>
                  <a:lnTo>
                    <a:pt x="352" y="134"/>
                  </a:lnTo>
                  <a:lnTo>
                    <a:pt x="340" y="132"/>
                  </a:lnTo>
                  <a:lnTo>
                    <a:pt x="330" y="128"/>
                  </a:lnTo>
                  <a:lnTo>
                    <a:pt x="324" y="122"/>
                  </a:lnTo>
                  <a:lnTo>
                    <a:pt x="322" y="120"/>
                  </a:lnTo>
                  <a:lnTo>
                    <a:pt x="320" y="116"/>
                  </a:lnTo>
                  <a:lnTo>
                    <a:pt x="320" y="116"/>
                  </a:lnTo>
                  <a:lnTo>
                    <a:pt x="306" y="116"/>
                  </a:lnTo>
                  <a:lnTo>
                    <a:pt x="306" y="116"/>
                  </a:lnTo>
                  <a:lnTo>
                    <a:pt x="306" y="116"/>
                  </a:lnTo>
                  <a:lnTo>
                    <a:pt x="304" y="120"/>
                  </a:lnTo>
                  <a:lnTo>
                    <a:pt x="302" y="122"/>
                  </a:lnTo>
                  <a:lnTo>
                    <a:pt x="296" y="128"/>
                  </a:lnTo>
                  <a:lnTo>
                    <a:pt x="286" y="132"/>
                  </a:lnTo>
                  <a:lnTo>
                    <a:pt x="274" y="134"/>
                  </a:lnTo>
                  <a:lnTo>
                    <a:pt x="274" y="134"/>
                  </a:lnTo>
                  <a:lnTo>
                    <a:pt x="262" y="132"/>
                  </a:lnTo>
                  <a:lnTo>
                    <a:pt x="254" y="128"/>
                  </a:lnTo>
                  <a:lnTo>
                    <a:pt x="246" y="122"/>
                  </a:lnTo>
                  <a:lnTo>
                    <a:pt x="244" y="120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28" y="114"/>
                  </a:lnTo>
                  <a:lnTo>
                    <a:pt x="228" y="114"/>
                  </a:lnTo>
                  <a:lnTo>
                    <a:pt x="228" y="116"/>
                  </a:lnTo>
                  <a:lnTo>
                    <a:pt x="228" y="116"/>
                  </a:lnTo>
                  <a:lnTo>
                    <a:pt x="226" y="120"/>
                  </a:lnTo>
                  <a:lnTo>
                    <a:pt x="226" y="122"/>
                  </a:lnTo>
                  <a:lnTo>
                    <a:pt x="218" y="128"/>
                  </a:lnTo>
                  <a:lnTo>
                    <a:pt x="208" y="132"/>
                  </a:lnTo>
                  <a:lnTo>
                    <a:pt x="198" y="134"/>
                  </a:lnTo>
                  <a:lnTo>
                    <a:pt x="198" y="134"/>
                  </a:lnTo>
                  <a:lnTo>
                    <a:pt x="186" y="132"/>
                  </a:lnTo>
                  <a:lnTo>
                    <a:pt x="176" y="128"/>
                  </a:lnTo>
                  <a:lnTo>
                    <a:pt x="170" y="122"/>
                  </a:lnTo>
                  <a:lnTo>
                    <a:pt x="168" y="120"/>
                  </a:lnTo>
                  <a:lnTo>
                    <a:pt x="166" y="116"/>
                  </a:lnTo>
                  <a:lnTo>
                    <a:pt x="166" y="116"/>
                  </a:lnTo>
                  <a:lnTo>
                    <a:pt x="166" y="114"/>
                  </a:lnTo>
                  <a:lnTo>
                    <a:pt x="150" y="114"/>
                  </a:lnTo>
                  <a:lnTo>
                    <a:pt x="150" y="114"/>
                  </a:lnTo>
                  <a:lnTo>
                    <a:pt x="150" y="116"/>
                  </a:lnTo>
                  <a:lnTo>
                    <a:pt x="150" y="116"/>
                  </a:lnTo>
                  <a:lnTo>
                    <a:pt x="150" y="120"/>
                  </a:lnTo>
                  <a:lnTo>
                    <a:pt x="148" y="122"/>
                  </a:lnTo>
                  <a:lnTo>
                    <a:pt x="142" y="128"/>
                  </a:lnTo>
                  <a:lnTo>
                    <a:pt x="132" y="132"/>
                  </a:lnTo>
                  <a:lnTo>
                    <a:pt x="120" y="134"/>
                  </a:lnTo>
                  <a:lnTo>
                    <a:pt x="120" y="134"/>
                  </a:lnTo>
                  <a:lnTo>
                    <a:pt x="108" y="132"/>
                  </a:lnTo>
                  <a:lnTo>
                    <a:pt x="98" y="128"/>
                  </a:lnTo>
                  <a:lnTo>
                    <a:pt x="92" y="122"/>
                  </a:lnTo>
                  <a:lnTo>
                    <a:pt x="90" y="120"/>
                  </a:lnTo>
                  <a:lnTo>
                    <a:pt x="90" y="116"/>
                  </a:lnTo>
                  <a:lnTo>
                    <a:pt x="90" y="116"/>
                  </a:lnTo>
                  <a:lnTo>
                    <a:pt x="90" y="114"/>
                  </a:lnTo>
                  <a:lnTo>
                    <a:pt x="72" y="114"/>
                  </a:lnTo>
                  <a:lnTo>
                    <a:pt x="72" y="114"/>
                  </a:lnTo>
                  <a:lnTo>
                    <a:pt x="72" y="116"/>
                  </a:lnTo>
                  <a:lnTo>
                    <a:pt x="72" y="116"/>
                  </a:lnTo>
                  <a:lnTo>
                    <a:pt x="72" y="120"/>
                  </a:lnTo>
                  <a:lnTo>
                    <a:pt x="70" y="122"/>
                  </a:lnTo>
                  <a:lnTo>
                    <a:pt x="64" y="128"/>
                  </a:lnTo>
                  <a:lnTo>
                    <a:pt x="54" y="132"/>
                  </a:lnTo>
                  <a:lnTo>
                    <a:pt x="42" y="134"/>
                  </a:lnTo>
                  <a:lnTo>
                    <a:pt x="42" y="134"/>
                  </a:lnTo>
                  <a:lnTo>
                    <a:pt x="30" y="132"/>
                  </a:lnTo>
                  <a:lnTo>
                    <a:pt x="20" y="128"/>
                  </a:lnTo>
                  <a:lnTo>
                    <a:pt x="14" y="122"/>
                  </a:lnTo>
                  <a:lnTo>
                    <a:pt x="12" y="120"/>
                  </a:lnTo>
                  <a:lnTo>
                    <a:pt x="12" y="116"/>
                  </a:lnTo>
                  <a:lnTo>
                    <a:pt x="12" y="116"/>
                  </a:lnTo>
                  <a:close/>
                  <a:moveTo>
                    <a:pt x="458" y="198"/>
                  </a:moveTo>
                  <a:lnTo>
                    <a:pt x="458" y="198"/>
                  </a:lnTo>
                  <a:lnTo>
                    <a:pt x="458" y="202"/>
                  </a:lnTo>
                  <a:lnTo>
                    <a:pt x="456" y="206"/>
                  </a:lnTo>
                  <a:lnTo>
                    <a:pt x="450" y="212"/>
                  </a:lnTo>
                  <a:lnTo>
                    <a:pt x="440" y="216"/>
                  </a:lnTo>
                  <a:lnTo>
                    <a:pt x="428" y="218"/>
                  </a:lnTo>
                  <a:lnTo>
                    <a:pt x="428" y="218"/>
                  </a:lnTo>
                  <a:lnTo>
                    <a:pt x="416" y="216"/>
                  </a:lnTo>
                  <a:lnTo>
                    <a:pt x="406" y="212"/>
                  </a:lnTo>
                  <a:lnTo>
                    <a:pt x="400" y="206"/>
                  </a:lnTo>
                  <a:lnTo>
                    <a:pt x="398" y="202"/>
                  </a:lnTo>
                  <a:lnTo>
                    <a:pt x="398" y="198"/>
                  </a:lnTo>
                  <a:lnTo>
                    <a:pt x="398" y="198"/>
                  </a:lnTo>
                  <a:lnTo>
                    <a:pt x="382" y="198"/>
                  </a:lnTo>
                  <a:lnTo>
                    <a:pt x="382" y="198"/>
                  </a:lnTo>
                  <a:lnTo>
                    <a:pt x="382" y="198"/>
                  </a:lnTo>
                  <a:lnTo>
                    <a:pt x="380" y="202"/>
                  </a:lnTo>
                  <a:lnTo>
                    <a:pt x="380" y="206"/>
                  </a:lnTo>
                  <a:lnTo>
                    <a:pt x="372" y="212"/>
                  </a:lnTo>
                  <a:lnTo>
                    <a:pt x="362" y="216"/>
                  </a:lnTo>
                  <a:lnTo>
                    <a:pt x="352" y="218"/>
                  </a:lnTo>
                  <a:lnTo>
                    <a:pt x="352" y="218"/>
                  </a:lnTo>
                  <a:lnTo>
                    <a:pt x="340" y="216"/>
                  </a:lnTo>
                  <a:lnTo>
                    <a:pt x="330" y="212"/>
                  </a:lnTo>
                  <a:lnTo>
                    <a:pt x="324" y="206"/>
                  </a:lnTo>
                  <a:lnTo>
                    <a:pt x="322" y="202"/>
                  </a:lnTo>
                  <a:lnTo>
                    <a:pt x="320" y="198"/>
                  </a:lnTo>
                  <a:lnTo>
                    <a:pt x="320" y="198"/>
                  </a:lnTo>
                  <a:lnTo>
                    <a:pt x="306" y="198"/>
                  </a:lnTo>
                  <a:lnTo>
                    <a:pt x="306" y="198"/>
                  </a:lnTo>
                  <a:lnTo>
                    <a:pt x="306" y="198"/>
                  </a:lnTo>
                  <a:lnTo>
                    <a:pt x="304" y="202"/>
                  </a:lnTo>
                  <a:lnTo>
                    <a:pt x="302" y="206"/>
                  </a:lnTo>
                  <a:lnTo>
                    <a:pt x="296" y="212"/>
                  </a:lnTo>
                  <a:lnTo>
                    <a:pt x="286" y="216"/>
                  </a:lnTo>
                  <a:lnTo>
                    <a:pt x="274" y="218"/>
                  </a:lnTo>
                  <a:lnTo>
                    <a:pt x="274" y="218"/>
                  </a:lnTo>
                  <a:lnTo>
                    <a:pt x="262" y="216"/>
                  </a:lnTo>
                  <a:lnTo>
                    <a:pt x="254" y="212"/>
                  </a:lnTo>
                  <a:lnTo>
                    <a:pt x="246" y="206"/>
                  </a:lnTo>
                  <a:lnTo>
                    <a:pt x="244" y="202"/>
                  </a:lnTo>
                  <a:lnTo>
                    <a:pt x="244" y="198"/>
                  </a:lnTo>
                  <a:lnTo>
                    <a:pt x="244" y="198"/>
                  </a:lnTo>
                  <a:lnTo>
                    <a:pt x="244" y="198"/>
                  </a:lnTo>
                  <a:lnTo>
                    <a:pt x="228" y="198"/>
                  </a:lnTo>
                  <a:lnTo>
                    <a:pt x="228" y="198"/>
                  </a:lnTo>
                  <a:lnTo>
                    <a:pt x="228" y="198"/>
                  </a:lnTo>
                  <a:lnTo>
                    <a:pt x="228" y="198"/>
                  </a:lnTo>
                  <a:lnTo>
                    <a:pt x="226" y="202"/>
                  </a:lnTo>
                  <a:lnTo>
                    <a:pt x="226" y="206"/>
                  </a:lnTo>
                  <a:lnTo>
                    <a:pt x="218" y="212"/>
                  </a:lnTo>
                  <a:lnTo>
                    <a:pt x="208" y="216"/>
                  </a:lnTo>
                  <a:lnTo>
                    <a:pt x="198" y="218"/>
                  </a:lnTo>
                  <a:lnTo>
                    <a:pt x="198" y="218"/>
                  </a:lnTo>
                  <a:lnTo>
                    <a:pt x="186" y="216"/>
                  </a:lnTo>
                  <a:lnTo>
                    <a:pt x="176" y="212"/>
                  </a:lnTo>
                  <a:lnTo>
                    <a:pt x="170" y="206"/>
                  </a:lnTo>
                  <a:lnTo>
                    <a:pt x="168" y="202"/>
                  </a:lnTo>
                  <a:lnTo>
                    <a:pt x="166" y="198"/>
                  </a:lnTo>
                  <a:lnTo>
                    <a:pt x="166" y="198"/>
                  </a:lnTo>
                  <a:lnTo>
                    <a:pt x="166" y="198"/>
                  </a:lnTo>
                  <a:lnTo>
                    <a:pt x="150" y="198"/>
                  </a:lnTo>
                  <a:lnTo>
                    <a:pt x="150" y="198"/>
                  </a:lnTo>
                  <a:lnTo>
                    <a:pt x="150" y="198"/>
                  </a:lnTo>
                  <a:lnTo>
                    <a:pt x="150" y="198"/>
                  </a:lnTo>
                  <a:lnTo>
                    <a:pt x="150" y="202"/>
                  </a:lnTo>
                  <a:lnTo>
                    <a:pt x="148" y="206"/>
                  </a:lnTo>
                  <a:lnTo>
                    <a:pt x="142" y="212"/>
                  </a:lnTo>
                  <a:lnTo>
                    <a:pt x="132" y="216"/>
                  </a:lnTo>
                  <a:lnTo>
                    <a:pt x="120" y="218"/>
                  </a:lnTo>
                  <a:lnTo>
                    <a:pt x="120" y="218"/>
                  </a:lnTo>
                  <a:lnTo>
                    <a:pt x="108" y="216"/>
                  </a:lnTo>
                  <a:lnTo>
                    <a:pt x="98" y="212"/>
                  </a:lnTo>
                  <a:lnTo>
                    <a:pt x="92" y="206"/>
                  </a:lnTo>
                  <a:lnTo>
                    <a:pt x="90" y="202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72" y="202"/>
                  </a:lnTo>
                  <a:lnTo>
                    <a:pt x="70" y="206"/>
                  </a:lnTo>
                  <a:lnTo>
                    <a:pt x="64" y="212"/>
                  </a:lnTo>
                  <a:lnTo>
                    <a:pt x="54" y="216"/>
                  </a:lnTo>
                  <a:lnTo>
                    <a:pt x="42" y="218"/>
                  </a:lnTo>
                  <a:lnTo>
                    <a:pt x="42" y="218"/>
                  </a:lnTo>
                  <a:lnTo>
                    <a:pt x="30" y="216"/>
                  </a:lnTo>
                  <a:lnTo>
                    <a:pt x="20" y="212"/>
                  </a:lnTo>
                  <a:lnTo>
                    <a:pt x="14" y="206"/>
                  </a:lnTo>
                  <a:lnTo>
                    <a:pt x="12" y="202"/>
                  </a:lnTo>
                  <a:lnTo>
                    <a:pt x="12" y="198"/>
                  </a:lnTo>
                  <a:lnTo>
                    <a:pt x="12" y="198"/>
                  </a:lnTo>
                  <a:lnTo>
                    <a:pt x="12" y="196"/>
                  </a:lnTo>
                  <a:lnTo>
                    <a:pt x="14" y="192"/>
                  </a:lnTo>
                  <a:lnTo>
                    <a:pt x="20" y="186"/>
                  </a:lnTo>
                  <a:lnTo>
                    <a:pt x="30" y="182"/>
                  </a:lnTo>
                  <a:lnTo>
                    <a:pt x="42" y="180"/>
                  </a:lnTo>
                  <a:lnTo>
                    <a:pt x="120" y="180"/>
                  </a:lnTo>
                  <a:lnTo>
                    <a:pt x="198" y="180"/>
                  </a:lnTo>
                  <a:lnTo>
                    <a:pt x="274" y="180"/>
                  </a:lnTo>
                  <a:lnTo>
                    <a:pt x="352" y="180"/>
                  </a:lnTo>
                  <a:lnTo>
                    <a:pt x="428" y="180"/>
                  </a:lnTo>
                  <a:lnTo>
                    <a:pt x="428" y="180"/>
                  </a:lnTo>
                  <a:lnTo>
                    <a:pt x="440" y="182"/>
                  </a:lnTo>
                  <a:lnTo>
                    <a:pt x="450" y="186"/>
                  </a:lnTo>
                  <a:lnTo>
                    <a:pt x="456" y="192"/>
                  </a:lnTo>
                  <a:lnTo>
                    <a:pt x="458" y="196"/>
                  </a:lnTo>
                  <a:lnTo>
                    <a:pt x="458" y="198"/>
                  </a:lnTo>
                  <a:lnTo>
                    <a:pt x="458" y="19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Freeform 66"/>
            <p:cNvSpPr>
              <a:spLocks/>
            </p:cNvSpPr>
            <p:nvPr/>
          </p:nvSpPr>
          <p:spPr bwMode="auto">
            <a:xfrm>
              <a:off x="4268785" y="3159118"/>
              <a:ext cx="635000" cy="101600"/>
            </a:xfrm>
            <a:custGeom>
              <a:avLst/>
              <a:gdLst/>
              <a:ahLst/>
              <a:cxnLst>
                <a:cxn ang="0">
                  <a:pos x="400" y="0"/>
                </a:cxn>
                <a:cxn ang="0">
                  <a:pos x="400" y="0"/>
                </a:cxn>
                <a:cxn ang="0">
                  <a:pos x="400" y="8"/>
                </a:cxn>
                <a:cxn ang="0">
                  <a:pos x="398" y="18"/>
                </a:cxn>
                <a:cxn ang="0">
                  <a:pos x="394" y="28"/>
                </a:cxn>
                <a:cxn ang="0">
                  <a:pos x="390" y="40"/>
                </a:cxn>
                <a:cxn ang="0">
                  <a:pos x="382" y="48"/>
                </a:cxn>
                <a:cxn ang="0">
                  <a:pos x="374" y="56"/>
                </a:cxn>
                <a:cxn ang="0">
                  <a:pos x="364" y="62"/>
                </a:cxn>
                <a:cxn ang="0">
                  <a:pos x="354" y="64"/>
                </a:cxn>
                <a:cxn ang="0">
                  <a:pos x="48" y="64"/>
                </a:cxn>
                <a:cxn ang="0">
                  <a:pos x="48" y="64"/>
                </a:cxn>
                <a:cxn ang="0">
                  <a:pos x="36" y="62"/>
                </a:cxn>
                <a:cxn ang="0">
                  <a:pos x="26" y="56"/>
                </a:cxn>
                <a:cxn ang="0">
                  <a:pos x="18" y="48"/>
                </a:cxn>
                <a:cxn ang="0">
                  <a:pos x="12" y="40"/>
                </a:cxn>
                <a:cxn ang="0">
                  <a:pos x="6" y="28"/>
                </a:cxn>
                <a:cxn ang="0">
                  <a:pos x="2" y="18"/>
                </a:cxn>
                <a:cxn ang="0">
                  <a:pos x="0" y="8"/>
                </a:cxn>
                <a:cxn ang="0">
                  <a:pos x="0" y="0"/>
                </a:cxn>
                <a:cxn ang="0">
                  <a:pos x="400" y="0"/>
                </a:cxn>
              </a:cxnLst>
              <a:rect l="0" t="0" r="r" b="b"/>
              <a:pathLst>
                <a:path w="400" h="64">
                  <a:moveTo>
                    <a:pt x="400" y="0"/>
                  </a:moveTo>
                  <a:lnTo>
                    <a:pt x="400" y="0"/>
                  </a:lnTo>
                  <a:lnTo>
                    <a:pt x="400" y="8"/>
                  </a:lnTo>
                  <a:lnTo>
                    <a:pt x="398" y="18"/>
                  </a:lnTo>
                  <a:lnTo>
                    <a:pt x="394" y="28"/>
                  </a:lnTo>
                  <a:lnTo>
                    <a:pt x="390" y="40"/>
                  </a:lnTo>
                  <a:lnTo>
                    <a:pt x="382" y="48"/>
                  </a:lnTo>
                  <a:lnTo>
                    <a:pt x="374" y="56"/>
                  </a:lnTo>
                  <a:lnTo>
                    <a:pt x="364" y="62"/>
                  </a:lnTo>
                  <a:lnTo>
                    <a:pt x="354" y="64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36" y="62"/>
                  </a:lnTo>
                  <a:lnTo>
                    <a:pt x="26" y="56"/>
                  </a:lnTo>
                  <a:lnTo>
                    <a:pt x="18" y="48"/>
                  </a:lnTo>
                  <a:lnTo>
                    <a:pt x="12" y="40"/>
                  </a:lnTo>
                  <a:lnTo>
                    <a:pt x="6" y="28"/>
                  </a:lnTo>
                  <a:lnTo>
                    <a:pt x="2" y="18"/>
                  </a:lnTo>
                  <a:lnTo>
                    <a:pt x="0" y="8"/>
                  </a:lnTo>
                  <a:lnTo>
                    <a:pt x="0" y="0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67"/>
            <p:cNvSpPr>
              <a:spLocks noEditPoints="1"/>
            </p:cNvSpPr>
            <p:nvPr/>
          </p:nvSpPr>
          <p:spPr bwMode="auto">
            <a:xfrm>
              <a:off x="4252910" y="2428868"/>
              <a:ext cx="669925" cy="288925"/>
            </a:xfrm>
            <a:custGeom>
              <a:avLst/>
              <a:gdLst/>
              <a:ahLst/>
              <a:cxnLst>
                <a:cxn ang="0">
                  <a:pos x="396" y="68"/>
                </a:cxn>
                <a:cxn ang="0">
                  <a:pos x="388" y="56"/>
                </a:cxn>
                <a:cxn ang="0">
                  <a:pos x="372" y="60"/>
                </a:cxn>
                <a:cxn ang="0">
                  <a:pos x="328" y="34"/>
                </a:cxn>
                <a:cxn ang="0">
                  <a:pos x="326" y="22"/>
                </a:cxn>
                <a:cxn ang="0">
                  <a:pos x="308" y="20"/>
                </a:cxn>
                <a:cxn ang="0">
                  <a:pos x="266" y="16"/>
                </a:cxn>
                <a:cxn ang="0">
                  <a:pos x="224" y="12"/>
                </a:cxn>
                <a:cxn ang="0">
                  <a:pos x="216" y="0"/>
                </a:cxn>
                <a:cxn ang="0">
                  <a:pos x="200" y="4"/>
                </a:cxn>
                <a:cxn ang="0">
                  <a:pos x="196" y="12"/>
                </a:cxn>
                <a:cxn ang="0">
                  <a:pos x="178" y="8"/>
                </a:cxn>
                <a:cxn ang="0">
                  <a:pos x="166" y="2"/>
                </a:cxn>
                <a:cxn ang="0">
                  <a:pos x="152" y="14"/>
                </a:cxn>
                <a:cxn ang="0">
                  <a:pos x="120" y="24"/>
                </a:cxn>
                <a:cxn ang="0">
                  <a:pos x="80" y="32"/>
                </a:cxn>
                <a:cxn ang="0">
                  <a:pos x="66" y="40"/>
                </a:cxn>
                <a:cxn ang="0">
                  <a:pos x="66" y="48"/>
                </a:cxn>
                <a:cxn ang="0">
                  <a:pos x="18" y="90"/>
                </a:cxn>
                <a:cxn ang="0">
                  <a:pos x="0" y="144"/>
                </a:cxn>
                <a:cxn ang="0">
                  <a:pos x="414" y="182"/>
                </a:cxn>
                <a:cxn ang="0">
                  <a:pos x="422" y="144"/>
                </a:cxn>
                <a:cxn ang="0">
                  <a:pos x="392" y="76"/>
                </a:cxn>
                <a:cxn ang="0">
                  <a:pos x="68" y="78"/>
                </a:cxn>
                <a:cxn ang="0">
                  <a:pos x="74" y="70"/>
                </a:cxn>
                <a:cxn ang="0">
                  <a:pos x="80" y="74"/>
                </a:cxn>
                <a:cxn ang="0">
                  <a:pos x="104" y="52"/>
                </a:cxn>
                <a:cxn ang="0">
                  <a:pos x="96" y="46"/>
                </a:cxn>
                <a:cxn ang="0">
                  <a:pos x="108" y="42"/>
                </a:cxn>
                <a:cxn ang="0">
                  <a:pos x="104" y="52"/>
                </a:cxn>
                <a:cxn ang="0">
                  <a:pos x="146" y="88"/>
                </a:cxn>
                <a:cxn ang="0">
                  <a:pos x="150" y="78"/>
                </a:cxn>
                <a:cxn ang="0">
                  <a:pos x="158" y="84"/>
                </a:cxn>
                <a:cxn ang="0">
                  <a:pos x="178" y="50"/>
                </a:cxn>
                <a:cxn ang="0">
                  <a:pos x="172" y="44"/>
                </a:cxn>
                <a:cxn ang="0">
                  <a:pos x="184" y="40"/>
                </a:cxn>
                <a:cxn ang="0">
                  <a:pos x="178" y="50"/>
                </a:cxn>
                <a:cxn ang="0">
                  <a:pos x="218" y="28"/>
                </a:cxn>
                <a:cxn ang="0">
                  <a:pos x="222" y="20"/>
                </a:cxn>
                <a:cxn ang="0">
                  <a:pos x="230" y="24"/>
                </a:cxn>
                <a:cxn ang="0">
                  <a:pos x="240" y="62"/>
                </a:cxn>
                <a:cxn ang="0">
                  <a:pos x="232" y="58"/>
                </a:cxn>
                <a:cxn ang="0">
                  <a:pos x="244" y="52"/>
                </a:cxn>
                <a:cxn ang="0">
                  <a:pos x="240" y="62"/>
                </a:cxn>
                <a:cxn ang="0">
                  <a:pos x="292" y="54"/>
                </a:cxn>
                <a:cxn ang="0">
                  <a:pos x="298" y="46"/>
                </a:cxn>
                <a:cxn ang="0">
                  <a:pos x="304" y="50"/>
                </a:cxn>
                <a:cxn ang="0">
                  <a:pos x="320" y="90"/>
                </a:cxn>
                <a:cxn ang="0">
                  <a:pos x="312" y="84"/>
                </a:cxn>
                <a:cxn ang="0">
                  <a:pos x="324" y="80"/>
                </a:cxn>
                <a:cxn ang="0">
                  <a:pos x="320" y="90"/>
                </a:cxn>
                <a:cxn ang="0">
                  <a:pos x="366" y="78"/>
                </a:cxn>
                <a:cxn ang="0">
                  <a:pos x="372" y="68"/>
                </a:cxn>
                <a:cxn ang="0">
                  <a:pos x="378" y="74"/>
                </a:cxn>
              </a:cxnLst>
              <a:rect l="0" t="0" r="r" b="b"/>
              <a:pathLst>
                <a:path w="422" h="182">
                  <a:moveTo>
                    <a:pt x="392" y="76"/>
                  </a:moveTo>
                  <a:lnTo>
                    <a:pt x="392" y="76"/>
                  </a:lnTo>
                  <a:lnTo>
                    <a:pt x="396" y="72"/>
                  </a:lnTo>
                  <a:lnTo>
                    <a:pt x="396" y="68"/>
                  </a:lnTo>
                  <a:lnTo>
                    <a:pt x="396" y="68"/>
                  </a:lnTo>
                  <a:lnTo>
                    <a:pt x="396" y="62"/>
                  </a:lnTo>
                  <a:lnTo>
                    <a:pt x="392" y="60"/>
                  </a:lnTo>
                  <a:lnTo>
                    <a:pt x="388" y="56"/>
                  </a:lnTo>
                  <a:lnTo>
                    <a:pt x="382" y="56"/>
                  </a:lnTo>
                  <a:lnTo>
                    <a:pt x="382" y="56"/>
                  </a:lnTo>
                  <a:lnTo>
                    <a:pt x="378" y="56"/>
                  </a:lnTo>
                  <a:lnTo>
                    <a:pt x="372" y="60"/>
                  </a:lnTo>
                  <a:lnTo>
                    <a:pt x="372" y="60"/>
                  </a:lnTo>
                  <a:lnTo>
                    <a:pt x="352" y="46"/>
                  </a:lnTo>
                  <a:lnTo>
                    <a:pt x="328" y="34"/>
                  </a:lnTo>
                  <a:lnTo>
                    <a:pt x="328" y="34"/>
                  </a:lnTo>
                  <a:lnTo>
                    <a:pt x="330" y="30"/>
                  </a:lnTo>
                  <a:lnTo>
                    <a:pt x="330" y="30"/>
                  </a:lnTo>
                  <a:lnTo>
                    <a:pt x="330" y="24"/>
                  </a:lnTo>
                  <a:lnTo>
                    <a:pt x="326" y="22"/>
                  </a:lnTo>
                  <a:lnTo>
                    <a:pt x="322" y="18"/>
                  </a:lnTo>
                  <a:lnTo>
                    <a:pt x="316" y="18"/>
                  </a:lnTo>
                  <a:lnTo>
                    <a:pt x="316" y="18"/>
                  </a:lnTo>
                  <a:lnTo>
                    <a:pt x="308" y="20"/>
                  </a:lnTo>
                  <a:lnTo>
                    <a:pt x="304" y="24"/>
                  </a:lnTo>
                  <a:lnTo>
                    <a:pt x="304" y="24"/>
                  </a:lnTo>
                  <a:lnTo>
                    <a:pt x="284" y="20"/>
                  </a:lnTo>
                  <a:lnTo>
                    <a:pt x="266" y="16"/>
                  </a:lnTo>
                  <a:lnTo>
                    <a:pt x="246" y="14"/>
                  </a:lnTo>
                  <a:lnTo>
                    <a:pt x="224" y="12"/>
                  </a:lnTo>
                  <a:lnTo>
                    <a:pt x="224" y="12"/>
                  </a:lnTo>
                  <a:lnTo>
                    <a:pt x="224" y="12"/>
                  </a:lnTo>
                  <a:lnTo>
                    <a:pt x="224" y="12"/>
                  </a:lnTo>
                  <a:lnTo>
                    <a:pt x="224" y="6"/>
                  </a:lnTo>
                  <a:lnTo>
                    <a:pt x="220" y="4"/>
                  </a:lnTo>
                  <a:lnTo>
                    <a:pt x="216" y="0"/>
                  </a:lnTo>
                  <a:lnTo>
                    <a:pt x="210" y="0"/>
                  </a:lnTo>
                  <a:lnTo>
                    <a:pt x="210" y="0"/>
                  </a:lnTo>
                  <a:lnTo>
                    <a:pt x="204" y="0"/>
                  </a:lnTo>
                  <a:lnTo>
                    <a:pt x="200" y="4"/>
                  </a:lnTo>
                  <a:lnTo>
                    <a:pt x="198" y="6"/>
                  </a:lnTo>
                  <a:lnTo>
                    <a:pt x="196" y="12"/>
                  </a:lnTo>
                  <a:lnTo>
                    <a:pt x="196" y="12"/>
                  </a:lnTo>
                  <a:lnTo>
                    <a:pt x="196" y="12"/>
                  </a:lnTo>
                  <a:lnTo>
                    <a:pt x="196" y="12"/>
                  </a:lnTo>
                  <a:lnTo>
                    <a:pt x="180" y="12"/>
                  </a:lnTo>
                  <a:lnTo>
                    <a:pt x="180" y="12"/>
                  </a:lnTo>
                  <a:lnTo>
                    <a:pt x="178" y="8"/>
                  </a:lnTo>
                  <a:lnTo>
                    <a:pt x="176" y="6"/>
                  </a:lnTo>
                  <a:lnTo>
                    <a:pt x="172" y="4"/>
                  </a:lnTo>
                  <a:lnTo>
                    <a:pt x="166" y="2"/>
                  </a:lnTo>
                  <a:lnTo>
                    <a:pt x="166" y="2"/>
                  </a:lnTo>
                  <a:lnTo>
                    <a:pt x="160" y="4"/>
                  </a:lnTo>
                  <a:lnTo>
                    <a:pt x="156" y="6"/>
                  </a:lnTo>
                  <a:lnTo>
                    <a:pt x="154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6"/>
                  </a:lnTo>
                  <a:lnTo>
                    <a:pt x="152" y="16"/>
                  </a:lnTo>
                  <a:lnTo>
                    <a:pt x="120" y="24"/>
                  </a:lnTo>
                  <a:lnTo>
                    <a:pt x="90" y="36"/>
                  </a:lnTo>
                  <a:lnTo>
                    <a:pt x="90" y="36"/>
                  </a:lnTo>
                  <a:lnTo>
                    <a:pt x="84" y="34"/>
                  </a:lnTo>
                  <a:lnTo>
                    <a:pt x="80" y="32"/>
                  </a:lnTo>
                  <a:lnTo>
                    <a:pt x="80" y="32"/>
                  </a:lnTo>
                  <a:lnTo>
                    <a:pt x="74" y="34"/>
                  </a:lnTo>
                  <a:lnTo>
                    <a:pt x="70" y="36"/>
                  </a:lnTo>
                  <a:lnTo>
                    <a:pt x="66" y="40"/>
                  </a:lnTo>
                  <a:lnTo>
                    <a:pt x="66" y="44"/>
                  </a:lnTo>
                  <a:lnTo>
                    <a:pt x="66" y="44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52" y="58"/>
                  </a:lnTo>
                  <a:lnTo>
                    <a:pt x="38" y="68"/>
                  </a:lnTo>
                  <a:lnTo>
                    <a:pt x="28" y="78"/>
                  </a:lnTo>
                  <a:lnTo>
                    <a:pt x="18" y="90"/>
                  </a:lnTo>
                  <a:lnTo>
                    <a:pt x="10" y="104"/>
                  </a:lnTo>
                  <a:lnTo>
                    <a:pt x="4" y="116"/>
                  </a:lnTo>
                  <a:lnTo>
                    <a:pt x="2" y="13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2" y="164"/>
                  </a:lnTo>
                  <a:lnTo>
                    <a:pt x="8" y="182"/>
                  </a:lnTo>
                  <a:lnTo>
                    <a:pt x="414" y="182"/>
                  </a:lnTo>
                  <a:lnTo>
                    <a:pt x="414" y="182"/>
                  </a:lnTo>
                  <a:lnTo>
                    <a:pt x="420" y="164"/>
                  </a:lnTo>
                  <a:lnTo>
                    <a:pt x="422" y="144"/>
                  </a:lnTo>
                  <a:lnTo>
                    <a:pt x="422" y="144"/>
                  </a:lnTo>
                  <a:lnTo>
                    <a:pt x="420" y="126"/>
                  </a:lnTo>
                  <a:lnTo>
                    <a:pt x="414" y="108"/>
                  </a:lnTo>
                  <a:lnTo>
                    <a:pt x="404" y="92"/>
                  </a:lnTo>
                  <a:lnTo>
                    <a:pt x="392" y="76"/>
                  </a:lnTo>
                  <a:lnTo>
                    <a:pt x="392" y="76"/>
                  </a:lnTo>
                  <a:close/>
                  <a:moveTo>
                    <a:pt x="74" y="80"/>
                  </a:moveTo>
                  <a:lnTo>
                    <a:pt x="74" y="80"/>
                  </a:lnTo>
                  <a:lnTo>
                    <a:pt x="68" y="78"/>
                  </a:lnTo>
                  <a:lnTo>
                    <a:pt x="66" y="74"/>
                  </a:lnTo>
                  <a:lnTo>
                    <a:pt x="66" y="74"/>
                  </a:lnTo>
                  <a:lnTo>
                    <a:pt x="68" y="70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8" y="70"/>
                  </a:lnTo>
                  <a:lnTo>
                    <a:pt x="80" y="74"/>
                  </a:lnTo>
                  <a:lnTo>
                    <a:pt x="80" y="74"/>
                  </a:lnTo>
                  <a:lnTo>
                    <a:pt x="78" y="78"/>
                  </a:lnTo>
                  <a:lnTo>
                    <a:pt x="74" y="80"/>
                  </a:lnTo>
                  <a:lnTo>
                    <a:pt x="74" y="80"/>
                  </a:lnTo>
                  <a:close/>
                  <a:moveTo>
                    <a:pt x="104" y="52"/>
                  </a:moveTo>
                  <a:lnTo>
                    <a:pt x="104" y="52"/>
                  </a:lnTo>
                  <a:lnTo>
                    <a:pt x="98" y="50"/>
                  </a:lnTo>
                  <a:lnTo>
                    <a:pt x="96" y="46"/>
                  </a:lnTo>
                  <a:lnTo>
                    <a:pt x="96" y="46"/>
                  </a:lnTo>
                  <a:lnTo>
                    <a:pt x="98" y="42"/>
                  </a:lnTo>
                  <a:lnTo>
                    <a:pt x="104" y="40"/>
                  </a:lnTo>
                  <a:lnTo>
                    <a:pt x="104" y="40"/>
                  </a:lnTo>
                  <a:lnTo>
                    <a:pt x="108" y="42"/>
                  </a:lnTo>
                  <a:lnTo>
                    <a:pt x="110" y="46"/>
                  </a:lnTo>
                  <a:lnTo>
                    <a:pt x="110" y="46"/>
                  </a:lnTo>
                  <a:lnTo>
                    <a:pt x="108" y="50"/>
                  </a:lnTo>
                  <a:lnTo>
                    <a:pt x="104" y="52"/>
                  </a:lnTo>
                  <a:lnTo>
                    <a:pt x="104" y="52"/>
                  </a:lnTo>
                  <a:close/>
                  <a:moveTo>
                    <a:pt x="150" y="90"/>
                  </a:moveTo>
                  <a:lnTo>
                    <a:pt x="150" y="90"/>
                  </a:lnTo>
                  <a:lnTo>
                    <a:pt x="146" y="88"/>
                  </a:lnTo>
                  <a:lnTo>
                    <a:pt x="144" y="84"/>
                  </a:lnTo>
                  <a:lnTo>
                    <a:pt x="144" y="84"/>
                  </a:lnTo>
                  <a:lnTo>
                    <a:pt x="146" y="80"/>
                  </a:lnTo>
                  <a:lnTo>
                    <a:pt x="150" y="78"/>
                  </a:lnTo>
                  <a:lnTo>
                    <a:pt x="150" y="78"/>
                  </a:lnTo>
                  <a:lnTo>
                    <a:pt x="156" y="80"/>
                  </a:lnTo>
                  <a:lnTo>
                    <a:pt x="158" y="84"/>
                  </a:lnTo>
                  <a:lnTo>
                    <a:pt x="158" y="84"/>
                  </a:lnTo>
                  <a:lnTo>
                    <a:pt x="156" y="88"/>
                  </a:lnTo>
                  <a:lnTo>
                    <a:pt x="150" y="90"/>
                  </a:lnTo>
                  <a:lnTo>
                    <a:pt x="150" y="90"/>
                  </a:lnTo>
                  <a:close/>
                  <a:moveTo>
                    <a:pt x="178" y="50"/>
                  </a:moveTo>
                  <a:lnTo>
                    <a:pt x="178" y="50"/>
                  </a:lnTo>
                  <a:lnTo>
                    <a:pt x="174" y="48"/>
                  </a:lnTo>
                  <a:lnTo>
                    <a:pt x="172" y="44"/>
                  </a:lnTo>
                  <a:lnTo>
                    <a:pt x="172" y="44"/>
                  </a:lnTo>
                  <a:lnTo>
                    <a:pt x="174" y="40"/>
                  </a:lnTo>
                  <a:lnTo>
                    <a:pt x="178" y="38"/>
                  </a:lnTo>
                  <a:lnTo>
                    <a:pt x="178" y="38"/>
                  </a:lnTo>
                  <a:lnTo>
                    <a:pt x="184" y="40"/>
                  </a:lnTo>
                  <a:lnTo>
                    <a:pt x="186" y="44"/>
                  </a:lnTo>
                  <a:lnTo>
                    <a:pt x="186" y="44"/>
                  </a:lnTo>
                  <a:lnTo>
                    <a:pt x="184" y="48"/>
                  </a:lnTo>
                  <a:lnTo>
                    <a:pt x="178" y="50"/>
                  </a:lnTo>
                  <a:lnTo>
                    <a:pt x="178" y="50"/>
                  </a:lnTo>
                  <a:close/>
                  <a:moveTo>
                    <a:pt x="222" y="30"/>
                  </a:moveTo>
                  <a:lnTo>
                    <a:pt x="222" y="30"/>
                  </a:lnTo>
                  <a:lnTo>
                    <a:pt x="218" y="28"/>
                  </a:lnTo>
                  <a:lnTo>
                    <a:pt x="216" y="24"/>
                  </a:lnTo>
                  <a:lnTo>
                    <a:pt x="216" y="24"/>
                  </a:lnTo>
                  <a:lnTo>
                    <a:pt x="218" y="20"/>
                  </a:lnTo>
                  <a:lnTo>
                    <a:pt x="222" y="20"/>
                  </a:lnTo>
                  <a:lnTo>
                    <a:pt x="222" y="20"/>
                  </a:lnTo>
                  <a:lnTo>
                    <a:pt x="228" y="20"/>
                  </a:lnTo>
                  <a:lnTo>
                    <a:pt x="230" y="24"/>
                  </a:lnTo>
                  <a:lnTo>
                    <a:pt x="230" y="24"/>
                  </a:lnTo>
                  <a:lnTo>
                    <a:pt x="228" y="28"/>
                  </a:lnTo>
                  <a:lnTo>
                    <a:pt x="222" y="30"/>
                  </a:lnTo>
                  <a:lnTo>
                    <a:pt x="222" y="30"/>
                  </a:lnTo>
                  <a:close/>
                  <a:moveTo>
                    <a:pt x="240" y="62"/>
                  </a:moveTo>
                  <a:lnTo>
                    <a:pt x="240" y="62"/>
                  </a:lnTo>
                  <a:lnTo>
                    <a:pt x="234" y="62"/>
                  </a:lnTo>
                  <a:lnTo>
                    <a:pt x="232" y="58"/>
                  </a:lnTo>
                  <a:lnTo>
                    <a:pt x="232" y="58"/>
                  </a:lnTo>
                  <a:lnTo>
                    <a:pt x="234" y="52"/>
                  </a:lnTo>
                  <a:lnTo>
                    <a:pt x="240" y="52"/>
                  </a:lnTo>
                  <a:lnTo>
                    <a:pt x="240" y="52"/>
                  </a:lnTo>
                  <a:lnTo>
                    <a:pt x="244" y="52"/>
                  </a:lnTo>
                  <a:lnTo>
                    <a:pt x="246" y="58"/>
                  </a:lnTo>
                  <a:lnTo>
                    <a:pt x="246" y="58"/>
                  </a:lnTo>
                  <a:lnTo>
                    <a:pt x="244" y="62"/>
                  </a:lnTo>
                  <a:lnTo>
                    <a:pt x="240" y="62"/>
                  </a:lnTo>
                  <a:lnTo>
                    <a:pt x="240" y="62"/>
                  </a:lnTo>
                  <a:close/>
                  <a:moveTo>
                    <a:pt x="298" y="56"/>
                  </a:moveTo>
                  <a:lnTo>
                    <a:pt x="298" y="56"/>
                  </a:lnTo>
                  <a:lnTo>
                    <a:pt x="292" y="54"/>
                  </a:lnTo>
                  <a:lnTo>
                    <a:pt x="290" y="50"/>
                  </a:lnTo>
                  <a:lnTo>
                    <a:pt x="290" y="50"/>
                  </a:lnTo>
                  <a:lnTo>
                    <a:pt x="292" y="46"/>
                  </a:lnTo>
                  <a:lnTo>
                    <a:pt x="298" y="46"/>
                  </a:lnTo>
                  <a:lnTo>
                    <a:pt x="298" y="46"/>
                  </a:lnTo>
                  <a:lnTo>
                    <a:pt x="302" y="46"/>
                  </a:lnTo>
                  <a:lnTo>
                    <a:pt x="304" y="50"/>
                  </a:lnTo>
                  <a:lnTo>
                    <a:pt x="304" y="50"/>
                  </a:lnTo>
                  <a:lnTo>
                    <a:pt x="302" y="54"/>
                  </a:lnTo>
                  <a:lnTo>
                    <a:pt x="298" y="56"/>
                  </a:lnTo>
                  <a:lnTo>
                    <a:pt x="298" y="56"/>
                  </a:lnTo>
                  <a:close/>
                  <a:moveTo>
                    <a:pt x="320" y="90"/>
                  </a:moveTo>
                  <a:lnTo>
                    <a:pt x="320" y="90"/>
                  </a:lnTo>
                  <a:lnTo>
                    <a:pt x="314" y="88"/>
                  </a:lnTo>
                  <a:lnTo>
                    <a:pt x="312" y="84"/>
                  </a:lnTo>
                  <a:lnTo>
                    <a:pt x="312" y="84"/>
                  </a:lnTo>
                  <a:lnTo>
                    <a:pt x="314" y="80"/>
                  </a:lnTo>
                  <a:lnTo>
                    <a:pt x="320" y="78"/>
                  </a:lnTo>
                  <a:lnTo>
                    <a:pt x="320" y="78"/>
                  </a:lnTo>
                  <a:lnTo>
                    <a:pt x="324" y="80"/>
                  </a:lnTo>
                  <a:lnTo>
                    <a:pt x="326" y="84"/>
                  </a:lnTo>
                  <a:lnTo>
                    <a:pt x="326" y="84"/>
                  </a:lnTo>
                  <a:lnTo>
                    <a:pt x="324" y="88"/>
                  </a:lnTo>
                  <a:lnTo>
                    <a:pt x="320" y="90"/>
                  </a:lnTo>
                  <a:lnTo>
                    <a:pt x="320" y="90"/>
                  </a:lnTo>
                  <a:close/>
                  <a:moveTo>
                    <a:pt x="372" y="80"/>
                  </a:moveTo>
                  <a:lnTo>
                    <a:pt x="372" y="80"/>
                  </a:lnTo>
                  <a:lnTo>
                    <a:pt x="366" y="78"/>
                  </a:lnTo>
                  <a:lnTo>
                    <a:pt x="364" y="74"/>
                  </a:lnTo>
                  <a:lnTo>
                    <a:pt x="364" y="74"/>
                  </a:lnTo>
                  <a:lnTo>
                    <a:pt x="366" y="70"/>
                  </a:lnTo>
                  <a:lnTo>
                    <a:pt x="372" y="68"/>
                  </a:lnTo>
                  <a:lnTo>
                    <a:pt x="372" y="68"/>
                  </a:lnTo>
                  <a:lnTo>
                    <a:pt x="376" y="70"/>
                  </a:lnTo>
                  <a:lnTo>
                    <a:pt x="378" y="74"/>
                  </a:lnTo>
                  <a:lnTo>
                    <a:pt x="378" y="74"/>
                  </a:lnTo>
                  <a:lnTo>
                    <a:pt x="376" y="78"/>
                  </a:lnTo>
                  <a:lnTo>
                    <a:pt x="372" y="80"/>
                  </a:lnTo>
                  <a:lnTo>
                    <a:pt x="372" y="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78" name="Freeform 2115"/>
          <p:cNvSpPr>
            <a:spLocks noEditPoints="1"/>
          </p:cNvSpPr>
          <p:nvPr/>
        </p:nvSpPr>
        <p:spPr bwMode="auto">
          <a:xfrm>
            <a:off x="6786578" y="2428868"/>
            <a:ext cx="1214447" cy="823753"/>
          </a:xfrm>
          <a:custGeom>
            <a:avLst/>
            <a:gdLst/>
            <a:ahLst/>
            <a:cxnLst>
              <a:cxn ang="0">
                <a:pos x="224" y="120"/>
              </a:cxn>
              <a:cxn ang="0">
                <a:pos x="212" y="138"/>
              </a:cxn>
              <a:cxn ang="0">
                <a:pos x="198" y="124"/>
              </a:cxn>
              <a:cxn ang="0">
                <a:pos x="212" y="112"/>
              </a:cxn>
              <a:cxn ang="0">
                <a:pos x="224" y="6"/>
              </a:cxn>
              <a:cxn ang="0">
                <a:pos x="428" y="8"/>
              </a:cxn>
              <a:cxn ang="0">
                <a:pos x="504" y="42"/>
              </a:cxn>
              <a:cxn ang="0">
                <a:pos x="512" y="96"/>
              </a:cxn>
              <a:cxn ang="0">
                <a:pos x="502" y="194"/>
              </a:cxn>
              <a:cxn ang="0">
                <a:pos x="490" y="270"/>
              </a:cxn>
              <a:cxn ang="0">
                <a:pos x="242" y="348"/>
              </a:cxn>
              <a:cxn ang="0">
                <a:pos x="144" y="338"/>
              </a:cxn>
              <a:cxn ang="0">
                <a:pos x="20" y="298"/>
              </a:cxn>
              <a:cxn ang="0">
                <a:pos x="14" y="232"/>
              </a:cxn>
              <a:cxn ang="0">
                <a:pos x="14" y="134"/>
              </a:cxn>
              <a:cxn ang="0">
                <a:pos x="0" y="94"/>
              </a:cxn>
              <a:cxn ang="0">
                <a:pos x="20" y="50"/>
              </a:cxn>
              <a:cxn ang="0">
                <a:pos x="36" y="130"/>
              </a:cxn>
              <a:cxn ang="0">
                <a:pos x="36" y="212"/>
              </a:cxn>
              <a:cxn ang="0">
                <a:pos x="40" y="286"/>
              </a:cxn>
              <a:cxn ang="0">
                <a:pos x="202" y="328"/>
              </a:cxn>
              <a:cxn ang="0">
                <a:pos x="234" y="306"/>
              </a:cxn>
              <a:cxn ang="0">
                <a:pos x="236" y="176"/>
              </a:cxn>
              <a:cxn ang="0">
                <a:pos x="258" y="168"/>
              </a:cxn>
              <a:cxn ang="0">
                <a:pos x="264" y="122"/>
              </a:cxn>
              <a:cxn ang="0">
                <a:pos x="218" y="68"/>
              </a:cxn>
              <a:cxn ang="0">
                <a:pos x="108" y="44"/>
              </a:cxn>
              <a:cxn ang="0">
                <a:pos x="34" y="64"/>
              </a:cxn>
              <a:cxn ang="0">
                <a:pos x="28" y="122"/>
              </a:cxn>
              <a:cxn ang="0">
                <a:pos x="74" y="82"/>
              </a:cxn>
              <a:cxn ang="0">
                <a:pos x="84" y="104"/>
              </a:cxn>
              <a:cxn ang="0">
                <a:pos x="56" y="108"/>
              </a:cxn>
              <a:cxn ang="0">
                <a:pos x="56" y="86"/>
              </a:cxn>
              <a:cxn ang="0">
                <a:pos x="84" y="272"/>
              </a:cxn>
              <a:cxn ang="0">
                <a:pos x="68" y="276"/>
              </a:cxn>
              <a:cxn ang="0">
                <a:pos x="76" y="264"/>
              </a:cxn>
              <a:cxn ang="0">
                <a:pos x="132" y="152"/>
              </a:cxn>
              <a:cxn ang="0">
                <a:pos x="120" y="164"/>
              </a:cxn>
              <a:cxn ang="0">
                <a:pos x="108" y="152"/>
              </a:cxn>
              <a:cxn ang="0">
                <a:pos x="124" y="142"/>
              </a:cxn>
              <a:cxn ang="0">
                <a:pos x="158" y="78"/>
              </a:cxn>
              <a:cxn ang="0">
                <a:pos x="148" y="88"/>
              </a:cxn>
              <a:cxn ang="0">
                <a:pos x="136" y="78"/>
              </a:cxn>
              <a:cxn ang="0">
                <a:pos x="152" y="66"/>
              </a:cxn>
              <a:cxn ang="0">
                <a:pos x="196" y="202"/>
              </a:cxn>
              <a:cxn ang="0">
                <a:pos x="184" y="214"/>
              </a:cxn>
              <a:cxn ang="0">
                <a:pos x="172" y="202"/>
              </a:cxn>
              <a:cxn ang="0">
                <a:pos x="188" y="192"/>
              </a:cxn>
              <a:cxn ang="0">
                <a:pos x="112" y="214"/>
              </a:cxn>
              <a:cxn ang="0">
                <a:pos x="94" y="232"/>
              </a:cxn>
              <a:cxn ang="0">
                <a:pos x="76" y="214"/>
              </a:cxn>
              <a:cxn ang="0">
                <a:pos x="100" y="198"/>
              </a:cxn>
              <a:cxn ang="0">
                <a:pos x="196" y="282"/>
              </a:cxn>
              <a:cxn ang="0">
                <a:pos x="178" y="300"/>
              </a:cxn>
              <a:cxn ang="0">
                <a:pos x="160" y="282"/>
              </a:cxn>
              <a:cxn ang="0">
                <a:pos x="186" y="266"/>
              </a:cxn>
            </a:cxnLst>
            <a:rect l="0" t="0" r="r" b="b"/>
            <a:pathLst>
              <a:path w="516" h="350">
                <a:moveTo>
                  <a:pt x="212" y="112"/>
                </a:moveTo>
                <a:lnTo>
                  <a:pt x="212" y="112"/>
                </a:lnTo>
                <a:lnTo>
                  <a:pt x="218" y="112"/>
                </a:lnTo>
                <a:lnTo>
                  <a:pt x="222" y="116"/>
                </a:lnTo>
                <a:lnTo>
                  <a:pt x="224" y="120"/>
                </a:lnTo>
                <a:lnTo>
                  <a:pt x="224" y="124"/>
                </a:lnTo>
                <a:lnTo>
                  <a:pt x="224" y="130"/>
                </a:lnTo>
                <a:lnTo>
                  <a:pt x="222" y="134"/>
                </a:lnTo>
                <a:lnTo>
                  <a:pt x="218" y="138"/>
                </a:lnTo>
                <a:lnTo>
                  <a:pt x="212" y="138"/>
                </a:lnTo>
                <a:lnTo>
                  <a:pt x="212" y="138"/>
                </a:lnTo>
                <a:lnTo>
                  <a:pt x="206" y="138"/>
                </a:lnTo>
                <a:lnTo>
                  <a:pt x="200" y="134"/>
                </a:lnTo>
                <a:lnTo>
                  <a:pt x="198" y="130"/>
                </a:lnTo>
                <a:lnTo>
                  <a:pt x="198" y="124"/>
                </a:lnTo>
                <a:lnTo>
                  <a:pt x="198" y="120"/>
                </a:lnTo>
                <a:lnTo>
                  <a:pt x="200" y="116"/>
                </a:lnTo>
                <a:lnTo>
                  <a:pt x="206" y="112"/>
                </a:lnTo>
                <a:lnTo>
                  <a:pt x="212" y="112"/>
                </a:lnTo>
                <a:lnTo>
                  <a:pt x="212" y="112"/>
                </a:lnTo>
                <a:close/>
                <a:moveTo>
                  <a:pt x="70" y="26"/>
                </a:moveTo>
                <a:lnTo>
                  <a:pt x="70" y="26"/>
                </a:lnTo>
                <a:lnTo>
                  <a:pt x="116" y="18"/>
                </a:lnTo>
                <a:lnTo>
                  <a:pt x="184" y="10"/>
                </a:lnTo>
                <a:lnTo>
                  <a:pt x="224" y="6"/>
                </a:lnTo>
                <a:lnTo>
                  <a:pt x="266" y="2"/>
                </a:lnTo>
                <a:lnTo>
                  <a:pt x="310" y="0"/>
                </a:lnTo>
                <a:lnTo>
                  <a:pt x="350" y="0"/>
                </a:lnTo>
                <a:lnTo>
                  <a:pt x="390" y="4"/>
                </a:lnTo>
                <a:lnTo>
                  <a:pt x="428" y="8"/>
                </a:lnTo>
                <a:lnTo>
                  <a:pt x="460" y="16"/>
                </a:lnTo>
                <a:lnTo>
                  <a:pt x="472" y="20"/>
                </a:lnTo>
                <a:lnTo>
                  <a:pt x="486" y="26"/>
                </a:lnTo>
                <a:lnTo>
                  <a:pt x="496" y="34"/>
                </a:lnTo>
                <a:lnTo>
                  <a:pt x="504" y="42"/>
                </a:lnTo>
                <a:lnTo>
                  <a:pt x="510" y="50"/>
                </a:lnTo>
                <a:lnTo>
                  <a:pt x="514" y="60"/>
                </a:lnTo>
                <a:lnTo>
                  <a:pt x="516" y="70"/>
                </a:lnTo>
                <a:lnTo>
                  <a:pt x="516" y="82"/>
                </a:lnTo>
                <a:lnTo>
                  <a:pt x="512" y="96"/>
                </a:lnTo>
                <a:lnTo>
                  <a:pt x="506" y="110"/>
                </a:lnTo>
                <a:lnTo>
                  <a:pt x="506" y="110"/>
                </a:lnTo>
                <a:lnTo>
                  <a:pt x="504" y="120"/>
                </a:lnTo>
                <a:lnTo>
                  <a:pt x="502" y="140"/>
                </a:lnTo>
                <a:lnTo>
                  <a:pt x="502" y="194"/>
                </a:lnTo>
                <a:lnTo>
                  <a:pt x="502" y="220"/>
                </a:lnTo>
                <a:lnTo>
                  <a:pt x="500" y="244"/>
                </a:lnTo>
                <a:lnTo>
                  <a:pt x="496" y="262"/>
                </a:lnTo>
                <a:lnTo>
                  <a:pt x="492" y="266"/>
                </a:lnTo>
                <a:lnTo>
                  <a:pt x="490" y="270"/>
                </a:lnTo>
                <a:lnTo>
                  <a:pt x="490" y="270"/>
                </a:lnTo>
                <a:lnTo>
                  <a:pt x="402" y="298"/>
                </a:lnTo>
                <a:lnTo>
                  <a:pt x="324" y="322"/>
                </a:lnTo>
                <a:lnTo>
                  <a:pt x="262" y="342"/>
                </a:lnTo>
                <a:lnTo>
                  <a:pt x="242" y="348"/>
                </a:lnTo>
                <a:lnTo>
                  <a:pt x="228" y="350"/>
                </a:lnTo>
                <a:lnTo>
                  <a:pt x="228" y="350"/>
                </a:lnTo>
                <a:lnTo>
                  <a:pt x="208" y="350"/>
                </a:lnTo>
                <a:lnTo>
                  <a:pt x="178" y="344"/>
                </a:lnTo>
                <a:lnTo>
                  <a:pt x="144" y="338"/>
                </a:lnTo>
                <a:lnTo>
                  <a:pt x="110" y="328"/>
                </a:lnTo>
                <a:lnTo>
                  <a:pt x="76" y="320"/>
                </a:lnTo>
                <a:lnTo>
                  <a:pt x="46" y="310"/>
                </a:lnTo>
                <a:lnTo>
                  <a:pt x="26" y="302"/>
                </a:lnTo>
                <a:lnTo>
                  <a:pt x="20" y="298"/>
                </a:lnTo>
                <a:lnTo>
                  <a:pt x="18" y="296"/>
                </a:lnTo>
                <a:lnTo>
                  <a:pt x="18" y="296"/>
                </a:lnTo>
                <a:lnTo>
                  <a:pt x="14" y="278"/>
                </a:lnTo>
                <a:lnTo>
                  <a:pt x="14" y="256"/>
                </a:lnTo>
                <a:lnTo>
                  <a:pt x="14" y="232"/>
                </a:lnTo>
                <a:lnTo>
                  <a:pt x="16" y="208"/>
                </a:lnTo>
                <a:lnTo>
                  <a:pt x="18" y="162"/>
                </a:lnTo>
                <a:lnTo>
                  <a:pt x="18" y="146"/>
                </a:lnTo>
                <a:lnTo>
                  <a:pt x="16" y="140"/>
                </a:lnTo>
                <a:lnTo>
                  <a:pt x="14" y="134"/>
                </a:lnTo>
                <a:lnTo>
                  <a:pt x="14" y="134"/>
                </a:lnTo>
                <a:lnTo>
                  <a:pt x="8" y="124"/>
                </a:lnTo>
                <a:lnTo>
                  <a:pt x="4" y="114"/>
                </a:lnTo>
                <a:lnTo>
                  <a:pt x="0" y="104"/>
                </a:lnTo>
                <a:lnTo>
                  <a:pt x="0" y="94"/>
                </a:lnTo>
                <a:lnTo>
                  <a:pt x="0" y="86"/>
                </a:lnTo>
                <a:lnTo>
                  <a:pt x="2" y="78"/>
                </a:lnTo>
                <a:lnTo>
                  <a:pt x="4" y="70"/>
                </a:lnTo>
                <a:lnTo>
                  <a:pt x="8" y="64"/>
                </a:lnTo>
                <a:lnTo>
                  <a:pt x="20" y="50"/>
                </a:lnTo>
                <a:lnTo>
                  <a:pt x="36" y="40"/>
                </a:lnTo>
                <a:lnTo>
                  <a:pt x="52" y="32"/>
                </a:lnTo>
                <a:lnTo>
                  <a:pt x="70" y="26"/>
                </a:lnTo>
                <a:lnTo>
                  <a:pt x="70" y="26"/>
                </a:lnTo>
                <a:close/>
                <a:moveTo>
                  <a:pt x="36" y="130"/>
                </a:moveTo>
                <a:lnTo>
                  <a:pt x="36" y="130"/>
                </a:lnTo>
                <a:lnTo>
                  <a:pt x="38" y="136"/>
                </a:lnTo>
                <a:lnTo>
                  <a:pt x="38" y="142"/>
                </a:lnTo>
                <a:lnTo>
                  <a:pt x="40" y="160"/>
                </a:lnTo>
                <a:lnTo>
                  <a:pt x="36" y="212"/>
                </a:lnTo>
                <a:lnTo>
                  <a:pt x="34" y="238"/>
                </a:lnTo>
                <a:lnTo>
                  <a:pt x="34" y="260"/>
                </a:lnTo>
                <a:lnTo>
                  <a:pt x="36" y="278"/>
                </a:lnTo>
                <a:lnTo>
                  <a:pt x="38" y="282"/>
                </a:lnTo>
                <a:lnTo>
                  <a:pt x="40" y="286"/>
                </a:lnTo>
                <a:lnTo>
                  <a:pt x="40" y="286"/>
                </a:lnTo>
                <a:lnTo>
                  <a:pt x="84" y="300"/>
                </a:lnTo>
                <a:lnTo>
                  <a:pt x="130" y="314"/>
                </a:lnTo>
                <a:lnTo>
                  <a:pt x="178" y="324"/>
                </a:lnTo>
                <a:lnTo>
                  <a:pt x="202" y="328"/>
                </a:lnTo>
                <a:lnTo>
                  <a:pt x="228" y="330"/>
                </a:lnTo>
                <a:lnTo>
                  <a:pt x="228" y="330"/>
                </a:lnTo>
                <a:lnTo>
                  <a:pt x="230" y="328"/>
                </a:lnTo>
                <a:lnTo>
                  <a:pt x="232" y="324"/>
                </a:lnTo>
                <a:lnTo>
                  <a:pt x="234" y="306"/>
                </a:lnTo>
                <a:lnTo>
                  <a:pt x="234" y="282"/>
                </a:lnTo>
                <a:lnTo>
                  <a:pt x="234" y="254"/>
                </a:lnTo>
                <a:lnTo>
                  <a:pt x="232" y="200"/>
                </a:lnTo>
                <a:lnTo>
                  <a:pt x="234" y="182"/>
                </a:lnTo>
                <a:lnTo>
                  <a:pt x="236" y="176"/>
                </a:lnTo>
                <a:lnTo>
                  <a:pt x="238" y="174"/>
                </a:lnTo>
                <a:lnTo>
                  <a:pt x="238" y="174"/>
                </a:lnTo>
                <a:lnTo>
                  <a:pt x="246" y="174"/>
                </a:lnTo>
                <a:lnTo>
                  <a:pt x="252" y="172"/>
                </a:lnTo>
                <a:lnTo>
                  <a:pt x="258" y="168"/>
                </a:lnTo>
                <a:lnTo>
                  <a:pt x="262" y="164"/>
                </a:lnTo>
                <a:lnTo>
                  <a:pt x="264" y="158"/>
                </a:lnTo>
                <a:lnTo>
                  <a:pt x="266" y="152"/>
                </a:lnTo>
                <a:lnTo>
                  <a:pt x="266" y="138"/>
                </a:lnTo>
                <a:lnTo>
                  <a:pt x="264" y="122"/>
                </a:lnTo>
                <a:lnTo>
                  <a:pt x="256" y="108"/>
                </a:lnTo>
                <a:lnTo>
                  <a:pt x="248" y="92"/>
                </a:lnTo>
                <a:lnTo>
                  <a:pt x="234" y="80"/>
                </a:lnTo>
                <a:lnTo>
                  <a:pt x="234" y="80"/>
                </a:lnTo>
                <a:lnTo>
                  <a:pt x="218" y="68"/>
                </a:lnTo>
                <a:lnTo>
                  <a:pt x="198" y="60"/>
                </a:lnTo>
                <a:lnTo>
                  <a:pt x="176" y="52"/>
                </a:lnTo>
                <a:lnTo>
                  <a:pt x="154" y="48"/>
                </a:lnTo>
                <a:lnTo>
                  <a:pt x="130" y="44"/>
                </a:lnTo>
                <a:lnTo>
                  <a:pt x="108" y="44"/>
                </a:lnTo>
                <a:lnTo>
                  <a:pt x="86" y="46"/>
                </a:lnTo>
                <a:lnTo>
                  <a:pt x="64" y="50"/>
                </a:lnTo>
                <a:lnTo>
                  <a:pt x="64" y="50"/>
                </a:lnTo>
                <a:lnTo>
                  <a:pt x="46" y="56"/>
                </a:lnTo>
                <a:lnTo>
                  <a:pt x="34" y="64"/>
                </a:lnTo>
                <a:lnTo>
                  <a:pt x="26" y="76"/>
                </a:lnTo>
                <a:lnTo>
                  <a:pt x="22" y="86"/>
                </a:lnTo>
                <a:lnTo>
                  <a:pt x="22" y="98"/>
                </a:lnTo>
                <a:lnTo>
                  <a:pt x="24" y="110"/>
                </a:lnTo>
                <a:lnTo>
                  <a:pt x="28" y="122"/>
                </a:lnTo>
                <a:lnTo>
                  <a:pt x="36" y="130"/>
                </a:lnTo>
                <a:lnTo>
                  <a:pt x="36" y="130"/>
                </a:lnTo>
                <a:close/>
                <a:moveTo>
                  <a:pt x="68" y="80"/>
                </a:moveTo>
                <a:lnTo>
                  <a:pt x="68" y="80"/>
                </a:lnTo>
                <a:lnTo>
                  <a:pt x="74" y="82"/>
                </a:lnTo>
                <a:lnTo>
                  <a:pt x="80" y="86"/>
                </a:lnTo>
                <a:lnTo>
                  <a:pt x="84" y="90"/>
                </a:lnTo>
                <a:lnTo>
                  <a:pt x="84" y="96"/>
                </a:lnTo>
                <a:lnTo>
                  <a:pt x="84" y="96"/>
                </a:lnTo>
                <a:lnTo>
                  <a:pt x="84" y="104"/>
                </a:lnTo>
                <a:lnTo>
                  <a:pt x="80" y="108"/>
                </a:lnTo>
                <a:lnTo>
                  <a:pt x="74" y="110"/>
                </a:lnTo>
                <a:lnTo>
                  <a:pt x="68" y="112"/>
                </a:lnTo>
                <a:lnTo>
                  <a:pt x="62" y="110"/>
                </a:lnTo>
                <a:lnTo>
                  <a:pt x="56" y="108"/>
                </a:lnTo>
                <a:lnTo>
                  <a:pt x="52" y="104"/>
                </a:lnTo>
                <a:lnTo>
                  <a:pt x="52" y="96"/>
                </a:lnTo>
                <a:lnTo>
                  <a:pt x="52" y="96"/>
                </a:lnTo>
                <a:lnTo>
                  <a:pt x="52" y="90"/>
                </a:lnTo>
                <a:lnTo>
                  <a:pt x="56" y="86"/>
                </a:lnTo>
                <a:lnTo>
                  <a:pt x="62" y="82"/>
                </a:lnTo>
                <a:lnTo>
                  <a:pt x="68" y="80"/>
                </a:lnTo>
                <a:lnTo>
                  <a:pt x="68" y="80"/>
                </a:lnTo>
                <a:close/>
                <a:moveTo>
                  <a:pt x="84" y="272"/>
                </a:moveTo>
                <a:lnTo>
                  <a:pt x="84" y="272"/>
                </a:lnTo>
                <a:lnTo>
                  <a:pt x="84" y="276"/>
                </a:lnTo>
                <a:lnTo>
                  <a:pt x="82" y="278"/>
                </a:lnTo>
                <a:lnTo>
                  <a:pt x="76" y="282"/>
                </a:lnTo>
                <a:lnTo>
                  <a:pt x="70" y="278"/>
                </a:lnTo>
                <a:lnTo>
                  <a:pt x="68" y="276"/>
                </a:lnTo>
                <a:lnTo>
                  <a:pt x="66" y="272"/>
                </a:lnTo>
                <a:lnTo>
                  <a:pt x="66" y="272"/>
                </a:lnTo>
                <a:lnTo>
                  <a:pt x="68" y="268"/>
                </a:lnTo>
                <a:lnTo>
                  <a:pt x="70" y="266"/>
                </a:lnTo>
                <a:lnTo>
                  <a:pt x="76" y="264"/>
                </a:lnTo>
                <a:lnTo>
                  <a:pt x="82" y="266"/>
                </a:lnTo>
                <a:lnTo>
                  <a:pt x="84" y="268"/>
                </a:lnTo>
                <a:lnTo>
                  <a:pt x="84" y="272"/>
                </a:lnTo>
                <a:lnTo>
                  <a:pt x="84" y="272"/>
                </a:lnTo>
                <a:close/>
                <a:moveTo>
                  <a:pt x="132" y="152"/>
                </a:moveTo>
                <a:lnTo>
                  <a:pt x="132" y="152"/>
                </a:lnTo>
                <a:lnTo>
                  <a:pt x="130" y="158"/>
                </a:lnTo>
                <a:lnTo>
                  <a:pt x="128" y="162"/>
                </a:lnTo>
                <a:lnTo>
                  <a:pt x="124" y="164"/>
                </a:lnTo>
                <a:lnTo>
                  <a:pt x="120" y="164"/>
                </a:lnTo>
                <a:lnTo>
                  <a:pt x="116" y="164"/>
                </a:lnTo>
                <a:lnTo>
                  <a:pt x="112" y="162"/>
                </a:lnTo>
                <a:lnTo>
                  <a:pt x="110" y="158"/>
                </a:lnTo>
                <a:lnTo>
                  <a:pt x="108" y="152"/>
                </a:lnTo>
                <a:lnTo>
                  <a:pt x="108" y="152"/>
                </a:lnTo>
                <a:lnTo>
                  <a:pt x="110" y="148"/>
                </a:lnTo>
                <a:lnTo>
                  <a:pt x="112" y="144"/>
                </a:lnTo>
                <a:lnTo>
                  <a:pt x="116" y="142"/>
                </a:lnTo>
                <a:lnTo>
                  <a:pt x="120" y="142"/>
                </a:lnTo>
                <a:lnTo>
                  <a:pt x="124" y="142"/>
                </a:lnTo>
                <a:lnTo>
                  <a:pt x="128" y="144"/>
                </a:lnTo>
                <a:lnTo>
                  <a:pt x="130" y="148"/>
                </a:lnTo>
                <a:lnTo>
                  <a:pt x="132" y="152"/>
                </a:lnTo>
                <a:lnTo>
                  <a:pt x="132" y="152"/>
                </a:lnTo>
                <a:close/>
                <a:moveTo>
                  <a:pt x="158" y="78"/>
                </a:moveTo>
                <a:lnTo>
                  <a:pt x="158" y="78"/>
                </a:lnTo>
                <a:lnTo>
                  <a:pt x="158" y="82"/>
                </a:lnTo>
                <a:lnTo>
                  <a:pt x="156" y="86"/>
                </a:lnTo>
                <a:lnTo>
                  <a:pt x="152" y="88"/>
                </a:lnTo>
                <a:lnTo>
                  <a:pt x="148" y="88"/>
                </a:lnTo>
                <a:lnTo>
                  <a:pt x="144" y="88"/>
                </a:lnTo>
                <a:lnTo>
                  <a:pt x="140" y="86"/>
                </a:lnTo>
                <a:lnTo>
                  <a:pt x="136" y="82"/>
                </a:lnTo>
                <a:lnTo>
                  <a:pt x="136" y="78"/>
                </a:lnTo>
                <a:lnTo>
                  <a:pt x="136" y="78"/>
                </a:lnTo>
                <a:lnTo>
                  <a:pt x="136" y="72"/>
                </a:lnTo>
                <a:lnTo>
                  <a:pt x="140" y="68"/>
                </a:lnTo>
                <a:lnTo>
                  <a:pt x="144" y="66"/>
                </a:lnTo>
                <a:lnTo>
                  <a:pt x="148" y="66"/>
                </a:lnTo>
                <a:lnTo>
                  <a:pt x="152" y="66"/>
                </a:lnTo>
                <a:lnTo>
                  <a:pt x="156" y="68"/>
                </a:lnTo>
                <a:lnTo>
                  <a:pt x="158" y="72"/>
                </a:lnTo>
                <a:lnTo>
                  <a:pt x="158" y="78"/>
                </a:lnTo>
                <a:lnTo>
                  <a:pt x="158" y="78"/>
                </a:lnTo>
                <a:close/>
                <a:moveTo>
                  <a:pt x="196" y="202"/>
                </a:moveTo>
                <a:lnTo>
                  <a:pt x="196" y="202"/>
                </a:lnTo>
                <a:lnTo>
                  <a:pt x="194" y="208"/>
                </a:lnTo>
                <a:lnTo>
                  <a:pt x="192" y="212"/>
                </a:lnTo>
                <a:lnTo>
                  <a:pt x="188" y="214"/>
                </a:lnTo>
                <a:lnTo>
                  <a:pt x="184" y="214"/>
                </a:lnTo>
                <a:lnTo>
                  <a:pt x="180" y="214"/>
                </a:lnTo>
                <a:lnTo>
                  <a:pt x="176" y="212"/>
                </a:lnTo>
                <a:lnTo>
                  <a:pt x="174" y="208"/>
                </a:lnTo>
                <a:lnTo>
                  <a:pt x="172" y="202"/>
                </a:lnTo>
                <a:lnTo>
                  <a:pt x="172" y="202"/>
                </a:lnTo>
                <a:lnTo>
                  <a:pt x="174" y="198"/>
                </a:lnTo>
                <a:lnTo>
                  <a:pt x="176" y="194"/>
                </a:lnTo>
                <a:lnTo>
                  <a:pt x="180" y="192"/>
                </a:lnTo>
                <a:lnTo>
                  <a:pt x="184" y="192"/>
                </a:lnTo>
                <a:lnTo>
                  <a:pt x="188" y="192"/>
                </a:lnTo>
                <a:lnTo>
                  <a:pt x="192" y="194"/>
                </a:lnTo>
                <a:lnTo>
                  <a:pt x="194" y="198"/>
                </a:lnTo>
                <a:lnTo>
                  <a:pt x="196" y="202"/>
                </a:lnTo>
                <a:lnTo>
                  <a:pt x="196" y="202"/>
                </a:lnTo>
                <a:close/>
                <a:moveTo>
                  <a:pt x="112" y="214"/>
                </a:moveTo>
                <a:lnTo>
                  <a:pt x="112" y="214"/>
                </a:lnTo>
                <a:lnTo>
                  <a:pt x="110" y="222"/>
                </a:lnTo>
                <a:lnTo>
                  <a:pt x="106" y="228"/>
                </a:lnTo>
                <a:lnTo>
                  <a:pt x="100" y="230"/>
                </a:lnTo>
                <a:lnTo>
                  <a:pt x="94" y="232"/>
                </a:lnTo>
                <a:lnTo>
                  <a:pt x="86" y="230"/>
                </a:lnTo>
                <a:lnTo>
                  <a:pt x="80" y="228"/>
                </a:lnTo>
                <a:lnTo>
                  <a:pt x="76" y="222"/>
                </a:lnTo>
                <a:lnTo>
                  <a:pt x="76" y="214"/>
                </a:lnTo>
                <a:lnTo>
                  <a:pt x="76" y="214"/>
                </a:lnTo>
                <a:lnTo>
                  <a:pt x="76" y="206"/>
                </a:lnTo>
                <a:lnTo>
                  <a:pt x="80" y="202"/>
                </a:lnTo>
                <a:lnTo>
                  <a:pt x="86" y="198"/>
                </a:lnTo>
                <a:lnTo>
                  <a:pt x="94" y="196"/>
                </a:lnTo>
                <a:lnTo>
                  <a:pt x="100" y="198"/>
                </a:lnTo>
                <a:lnTo>
                  <a:pt x="106" y="202"/>
                </a:lnTo>
                <a:lnTo>
                  <a:pt x="110" y="206"/>
                </a:lnTo>
                <a:lnTo>
                  <a:pt x="112" y="214"/>
                </a:lnTo>
                <a:lnTo>
                  <a:pt x="112" y="214"/>
                </a:lnTo>
                <a:close/>
                <a:moveTo>
                  <a:pt x="196" y="282"/>
                </a:moveTo>
                <a:lnTo>
                  <a:pt x="196" y="282"/>
                </a:lnTo>
                <a:lnTo>
                  <a:pt x="196" y="290"/>
                </a:lnTo>
                <a:lnTo>
                  <a:pt x="190" y="296"/>
                </a:lnTo>
                <a:lnTo>
                  <a:pt x="186" y="300"/>
                </a:lnTo>
                <a:lnTo>
                  <a:pt x="178" y="300"/>
                </a:lnTo>
                <a:lnTo>
                  <a:pt x="172" y="300"/>
                </a:lnTo>
                <a:lnTo>
                  <a:pt x="166" y="296"/>
                </a:lnTo>
                <a:lnTo>
                  <a:pt x="162" y="290"/>
                </a:lnTo>
                <a:lnTo>
                  <a:pt x="160" y="282"/>
                </a:lnTo>
                <a:lnTo>
                  <a:pt x="160" y="282"/>
                </a:lnTo>
                <a:lnTo>
                  <a:pt x="162" y="276"/>
                </a:lnTo>
                <a:lnTo>
                  <a:pt x="166" y="270"/>
                </a:lnTo>
                <a:lnTo>
                  <a:pt x="172" y="266"/>
                </a:lnTo>
                <a:lnTo>
                  <a:pt x="178" y="266"/>
                </a:lnTo>
                <a:lnTo>
                  <a:pt x="186" y="266"/>
                </a:lnTo>
                <a:lnTo>
                  <a:pt x="190" y="270"/>
                </a:lnTo>
                <a:lnTo>
                  <a:pt x="196" y="276"/>
                </a:lnTo>
                <a:lnTo>
                  <a:pt x="196" y="282"/>
                </a:lnTo>
                <a:lnTo>
                  <a:pt x="196" y="28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3" name="TextBox 82"/>
          <p:cNvSpPr txBox="1"/>
          <p:nvPr/>
        </p:nvSpPr>
        <p:spPr>
          <a:xfrm>
            <a:off x="7715272" y="383038"/>
            <a:ext cx="1014182" cy="305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200" b="1" kern="1200" dirty="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시장현황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시장현황을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5" name="그룹 17"/>
          <p:cNvGrpSpPr/>
          <p:nvPr/>
        </p:nvGrpSpPr>
        <p:grpSpPr>
          <a:xfrm>
            <a:off x="-2191784" y="-3222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4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46" name="자유형 4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시장현황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시장현황은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속해 있는 전체시장의 동향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살펴볼 수 있도록 작성합니다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전체시장의 규모는 어느 정도인가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이 시장은 성장하고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당신이 목표로 하는 시장 및 점유율은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누가 당신의 경쟁자인가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 고객층은 어떠한 증감 추이를 보이고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</p:txBody>
        </p:sp>
      </p:grp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824669"/>
              </p:ext>
            </p:extLst>
          </p:nvPr>
        </p:nvGraphicFramePr>
        <p:xfrm>
          <a:off x="1000100" y="4509239"/>
          <a:ext cx="3607904" cy="1656065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159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12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2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en-US" altLang="ko-KR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2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1213">
                <a:tc>
                  <a:txBody>
                    <a:bodyPr/>
                    <a:lstStyle/>
                    <a:p>
                      <a:pPr algn="ctr" rtl="0"/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/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213">
                <a:tc>
                  <a:txBody>
                    <a:bodyPr/>
                    <a:lstStyle/>
                    <a:p>
                      <a:pPr algn="ctr" rtl="0"/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" name="Freeform 5"/>
          <p:cNvSpPr>
            <a:spLocks/>
          </p:cNvSpPr>
          <p:nvPr/>
        </p:nvSpPr>
        <p:spPr bwMode="auto">
          <a:xfrm>
            <a:off x="5030813" y="1384272"/>
            <a:ext cx="3184525" cy="483081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3" name="Freeform 6"/>
          <p:cNvSpPr>
            <a:spLocks/>
          </p:cNvSpPr>
          <p:nvPr/>
        </p:nvSpPr>
        <p:spPr bwMode="auto">
          <a:xfrm>
            <a:off x="5030813" y="1384272"/>
            <a:ext cx="3184525" cy="4762500"/>
          </a:xfrm>
          <a:custGeom>
            <a:avLst/>
            <a:gdLst/>
            <a:ahLst/>
            <a:cxnLst>
              <a:cxn ang="0">
                <a:pos x="2006" y="2904"/>
              </a:cxn>
              <a:cxn ang="0">
                <a:pos x="2006" y="2904"/>
              </a:cxn>
              <a:cxn ang="0">
                <a:pos x="2004" y="2924"/>
              </a:cxn>
              <a:cxn ang="0">
                <a:pos x="1998" y="2942"/>
              </a:cxn>
              <a:cxn ang="0">
                <a:pos x="1990" y="2958"/>
              </a:cxn>
              <a:cxn ang="0">
                <a:pos x="1978" y="2972"/>
              </a:cxn>
              <a:cxn ang="0">
                <a:pos x="1964" y="2984"/>
              </a:cxn>
              <a:cxn ang="0">
                <a:pos x="1948" y="2992"/>
              </a:cxn>
              <a:cxn ang="0">
                <a:pos x="1930" y="2998"/>
              </a:cxn>
              <a:cxn ang="0">
                <a:pos x="1910" y="3000"/>
              </a:cxn>
              <a:cxn ang="0">
                <a:pos x="96" y="3000"/>
              </a:cxn>
              <a:cxn ang="0">
                <a:pos x="96" y="3000"/>
              </a:cxn>
              <a:cxn ang="0">
                <a:pos x="76" y="2998"/>
              </a:cxn>
              <a:cxn ang="0">
                <a:pos x="58" y="2992"/>
              </a:cxn>
              <a:cxn ang="0">
                <a:pos x="42" y="2984"/>
              </a:cxn>
              <a:cxn ang="0">
                <a:pos x="28" y="2972"/>
              </a:cxn>
              <a:cxn ang="0">
                <a:pos x="16" y="2958"/>
              </a:cxn>
              <a:cxn ang="0">
                <a:pos x="8" y="2942"/>
              </a:cxn>
              <a:cxn ang="0">
                <a:pos x="2" y="2924"/>
              </a:cxn>
              <a:cxn ang="0">
                <a:pos x="0" y="2904"/>
              </a:cxn>
              <a:cxn ang="0">
                <a:pos x="0" y="96"/>
              </a:cxn>
              <a:cxn ang="0">
                <a:pos x="0" y="96"/>
              </a:cxn>
              <a:cxn ang="0">
                <a:pos x="2" y="78"/>
              </a:cxn>
              <a:cxn ang="0">
                <a:pos x="8" y="60"/>
              </a:cxn>
              <a:cxn ang="0">
                <a:pos x="16" y="44"/>
              </a:cxn>
              <a:cxn ang="0">
                <a:pos x="28" y="30"/>
              </a:cxn>
              <a:cxn ang="0">
                <a:pos x="42" y="18"/>
              </a:cxn>
              <a:cxn ang="0">
                <a:pos x="58" y="8"/>
              </a:cxn>
              <a:cxn ang="0">
                <a:pos x="76" y="2"/>
              </a:cxn>
              <a:cxn ang="0">
                <a:pos x="96" y="0"/>
              </a:cxn>
              <a:cxn ang="0">
                <a:pos x="1910" y="0"/>
              </a:cxn>
              <a:cxn ang="0">
                <a:pos x="1910" y="0"/>
              </a:cxn>
              <a:cxn ang="0">
                <a:pos x="1930" y="2"/>
              </a:cxn>
              <a:cxn ang="0">
                <a:pos x="1948" y="8"/>
              </a:cxn>
              <a:cxn ang="0">
                <a:pos x="1964" y="18"/>
              </a:cxn>
              <a:cxn ang="0">
                <a:pos x="1978" y="30"/>
              </a:cxn>
              <a:cxn ang="0">
                <a:pos x="1990" y="44"/>
              </a:cxn>
              <a:cxn ang="0">
                <a:pos x="1998" y="60"/>
              </a:cxn>
              <a:cxn ang="0">
                <a:pos x="2004" y="78"/>
              </a:cxn>
              <a:cxn ang="0">
                <a:pos x="2006" y="96"/>
              </a:cxn>
              <a:cxn ang="0">
                <a:pos x="2006" y="2904"/>
              </a:cxn>
            </a:cxnLst>
            <a:rect l="0" t="0" r="r" b="b"/>
            <a:pathLst>
              <a:path w="2006" h="3000">
                <a:moveTo>
                  <a:pt x="2006" y="2904"/>
                </a:moveTo>
                <a:lnTo>
                  <a:pt x="2006" y="2904"/>
                </a:lnTo>
                <a:lnTo>
                  <a:pt x="2004" y="2924"/>
                </a:lnTo>
                <a:lnTo>
                  <a:pt x="1998" y="2942"/>
                </a:lnTo>
                <a:lnTo>
                  <a:pt x="1990" y="2958"/>
                </a:lnTo>
                <a:lnTo>
                  <a:pt x="1978" y="2972"/>
                </a:lnTo>
                <a:lnTo>
                  <a:pt x="1964" y="2984"/>
                </a:lnTo>
                <a:lnTo>
                  <a:pt x="1948" y="2992"/>
                </a:lnTo>
                <a:lnTo>
                  <a:pt x="1930" y="2998"/>
                </a:lnTo>
                <a:lnTo>
                  <a:pt x="1910" y="3000"/>
                </a:lnTo>
                <a:lnTo>
                  <a:pt x="96" y="3000"/>
                </a:lnTo>
                <a:lnTo>
                  <a:pt x="96" y="3000"/>
                </a:lnTo>
                <a:lnTo>
                  <a:pt x="76" y="2998"/>
                </a:lnTo>
                <a:lnTo>
                  <a:pt x="58" y="2992"/>
                </a:lnTo>
                <a:lnTo>
                  <a:pt x="42" y="2984"/>
                </a:lnTo>
                <a:lnTo>
                  <a:pt x="28" y="2972"/>
                </a:lnTo>
                <a:lnTo>
                  <a:pt x="16" y="2958"/>
                </a:lnTo>
                <a:lnTo>
                  <a:pt x="8" y="2942"/>
                </a:lnTo>
                <a:lnTo>
                  <a:pt x="2" y="2924"/>
                </a:lnTo>
                <a:lnTo>
                  <a:pt x="0" y="2904"/>
                </a:lnTo>
                <a:lnTo>
                  <a:pt x="0" y="96"/>
                </a:lnTo>
                <a:lnTo>
                  <a:pt x="0" y="96"/>
                </a:lnTo>
                <a:lnTo>
                  <a:pt x="2" y="78"/>
                </a:lnTo>
                <a:lnTo>
                  <a:pt x="8" y="60"/>
                </a:lnTo>
                <a:lnTo>
                  <a:pt x="16" y="44"/>
                </a:lnTo>
                <a:lnTo>
                  <a:pt x="28" y="30"/>
                </a:lnTo>
                <a:lnTo>
                  <a:pt x="42" y="18"/>
                </a:lnTo>
                <a:lnTo>
                  <a:pt x="58" y="8"/>
                </a:lnTo>
                <a:lnTo>
                  <a:pt x="76" y="2"/>
                </a:lnTo>
                <a:lnTo>
                  <a:pt x="96" y="0"/>
                </a:lnTo>
                <a:lnTo>
                  <a:pt x="1910" y="0"/>
                </a:lnTo>
                <a:lnTo>
                  <a:pt x="1910" y="0"/>
                </a:lnTo>
                <a:lnTo>
                  <a:pt x="1930" y="2"/>
                </a:lnTo>
                <a:lnTo>
                  <a:pt x="1948" y="8"/>
                </a:lnTo>
                <a:lnTo>
                  <a:pt x="1964" y="18"/>
                </a:lnTo>
                <a:lnTo>
                  <a:pt x="1978" y="30"/>
                </a:lnTo>
                <a:lnTo>
                  <a:pt x="1990" y="44"/>
                </a:lnTo>
                <a:lnTo>
                  <a:pt x="1998" y="60"/>
                </a:lnTo>
                <a:lnTo>
                  <a:pt x="2004" y="78"/>
                </a:lnTo>
                <a:lnTo>
                  <a:pt x="2006" y="96"/>
                </a:lnTo>
                <a:lnTo>
                  <a:pt x="2006" y="2904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6" name="Rectangle 117"/>
          <p:cNvSpPr>
            <a:spLocks noChangeArrowheads="1"/>
          </p:cNvSpPr>
          <p:nvPr/>
        </p:nvSpPr>
        <p:spPr bwMode="auto">
          <a:xfrm>
            <a:off x="5229254" y="1571612"/>
            <a:ext cx="1606208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7" name="Rectangle 117"/>
          <p:cNvSpPr>
            <a:spLocks noChangeArrowheads="1"/>
          </p:cNvSpPr>
          <p:nvPr/>
        </p:nvSpPr>
        <p:spPr bwMode="auto">
          <a:xfrm>
            <a:off x="5229256" y="2024844"/>
            <a:ext cx="2738474" cy="7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aphicFrame>
        <p:nvGraphicFramePr>
          <p:cNvPr id="50" name="차트 49"/>
          <p:cNvGraphicFramePr/>
          <p:nvPr>
            <p:extLst>
              <p:ext uri="{D42A27DB-BD31-4B8C-83A1-F6EECF244321}">
                <p14:modId xmlns:p14="http://schemas.microsoft.com/office/powerpoint/2010/main" val="2952197421"/>
              </p:ext>
            </p:extLst>
          </p:nvPr>
        </p:nvGraphicFramePr>
        <p:xfrm>
          <a:off x="857224" y="1594474"/>
          <a:ext cx="3786214" cy="2571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8" name="Freeform 28"/>
          <p:cNvSpPr>
            <a:spLocks noEditPoints="1"/>
          </p:cNvSpPr>
          <p:nvPr/>
        </p:nvSpPr>
        <p:spPr bwMode="auto">
          <a:xfrm>
            <a:off x="7000892" y="4667106"/>
            <a:ext cx="993340" cy="1398270"/>
          </a:xfrm>
          <a:custGeom>
            <a:avLst/>
            <a:gdLst/>
            <a:ahLst/>
            <a:cxnLst>
              <a:cxn ang="0">
                <a:pos x="258" y="198"/>
              </a:cxn>
              <a:cxn ang="0">
                <a:pos x="198" y="170"/>
              </a:cxn>
              <a:cxn ang="0">
                <a:pos x="176" y="90"/>
              </a:cxn>
              <a:cxn ang="0">
                <a:pos x="198" y="108"/>
              </a:cxn>
              <a:cxn ang="0">
                <a:pos x="208" y="130"/>
              </a:cxn>
              <a:cxn ang="0">
                <a:pos x="302" y="114"/>
              </a:cxn>
              <a:cxn ang="0">
                <a:pos x="282" y="72"/>
              </a:cxn>
              <a:cxn ang="0">
                <a:pos x="258" y="48"/>
              </a:cxn>
              <a:cxn ang="0">
                <a:pos x="198" y="22"/>
              </a:cxn>
              <a:cxn ang="0">
                <a:pos x="176" y="6"/>
              </a:cxn>
              <a:cxn ang="0">
                <a:pos x="172" y="0"/>
              </a:cxn>
              <a:cxn ang="0">
                <a:pos x="138" y="2"/>
              </a:cxn>
              <a:cxn ang="0">
                <a:pos x="136" y="20"/>
              </a:cxn>
              <a:cxn ang="0">
                <a:pos x="98" y="28"/>
              </a:cxn>
              <a:cxn ang="0">
                <a:pos x="42" y="64"/>
              </a:cxn>
              <a:cxn ang="0">
                <a:pos x="24" y="96"/>
              </a:cxn>
              <a:cxn ang="0">
                <a:pos x="20" y="146"/>
              </a:cxn>
              <a:cxn ang="0">
                <a:pos x="42" y="196"/>
              </a:cxn>
              <a:cxn ang="0">
                <a:pos x="76" y="228"/>
              </a:cxn>
              <a:cxn ang="0">
                <a:pos x="126" y="250"/>
              </a:cxn>
              <a:cxn ang="0">
                <a:pos x="136" y="344"/>
              </a:cxn>
              <a:cxn ang="0">
                <a:pos x="116" y="328"/>
              </a:cxn>
              <a:cxn ang="0">
                <a:pos x="102" y="288"/>
              </a:cxn>
              <a:cxn ang="0">
                <a:pos x="0" y="300"/>
              </a:cxn>
              <a:cxn ang="0">
                <a:pos x="0" y="304"/>
              </a:cxn>
              <a:cxn ang="0">
                <a:pos x="28" y="362"/>
              </a:cxn>
              <a:cxn ang="0">
                <a:pos x="58" y="390"/>
              </a:cxn>
              <a:cxn ang="0">
                <a:pos x="126" y="416"/>
              </a:cxn>
              <a:cxn ang="0">
                <a:pos x="136" y="436"/>
              </a:cxn>
              <a:cxn ang="0">
                <a:pos x="142" y="442"/>
              </a:cxn>
              <a:cxn ang="0">
                <a:pos x="176" y="440"/>
              </a:cxn>
              <a:cxn ang="0">
                <a:pos x="176" y="418"/>
              </a:cxn>
              <a:cxn ang="0">
                <a:pos x="220" y="410"/>
              </a:cxn>
              <a:cxn ang="0">
                <a:pos x="272" y="382"/>
              </a:cxn>
              <a:cxn ang="0">
                <a:pos x="290" y="364"/>
              </a:cxn>
              <a:cxn ang="0">
                <a:pos x="308" y="332"/>
              </a:cxn>
              <a:cxn ang="0">
                <a:pos x="314" y="298"/>
              </a:cxn>
              <a:cxn ang="0">
                <a:pos x="308" y="264"/>
              </a:cxn>
              <a:cxn ang="0">
                <a:pos x="290" y="230"/>
              </a:cxn>
              <a:cxn ang="0">
                <a:pos x="272" y="210"/>
              </a:cxn>
              <a:cxn ang="0">
                <a:pos x="118" y="142"/>
              </a:cxn>
              <a:cxn ang="0">
                <a:pos x="110" y="122"/>
              </a:cxn>
              <a:cxn ang="0">
                <a:pos x="118" y="100"/>
              </a:cxn>
              <a:cxn ang="0">
                <a:pos x="136" y="90"/>
              </a:cxn>
              <a:cxn ang="0">
                <a:pos x="126" y="148"/>
              </a:cxn>
              <a:cxn ang="0">
                <a:pos x="198" y="340"/>
              </a:cxn>
              <a:cxn ang="0">
                <a:pos x="176" y="264"/>
              </a:cxn>
              <a:cxn ang="0">
                <a:pos x="198" y="276"/>
              </a:cxn>
              <a:cxn ang="0">
                <a:pos x="212" y="290"/>
              </a:cxn>
              <a:cxn ang="0">
                <a:pos x="218" y="316"/>
              </a:cxn>
              <a:cxn ang="0">
                <a:pos x="198" y="340"/>
              </a:cxn>
            </a:cxnLst>
            <a:rect l="0" t="0" r="r" b="b"/>
            <a:pathLst>
              <a:path w="314" h="442">
                <a:moveTo>
                  <a:pt x="272" y="210"/>
                </a:moveTo>
                <a:lnTo>
                  <a:pt x="272" y="210"/>
                </a:lnTo>
                <a:lnTo>
                  <a:pt x="258" y="198"/>
                </a:lnTo>
                <a:lnTo>
                  <a:pt x="240" y="188"/>
                </a:lnTo>
                <a:lnTo>
                  <a:pt x="220" y="178"/>
                </a:lnTo>
                <a:lnTo>
                  <a:pt x="198" y="170"/>
                </a:lnTo>
                <a:lnTo>
                  <a:pt x="198" y="170"/>
                </a:lnTo>
                <a:lnTo>
                  <a:pt x="176" y="166"/>
                </a:lnTo>
                <a:lnTo>
                  <a:pt x="176" y="90"/>
                </a:lnTo>
                <a:lnTo>
                  <a:pt x="176" y="90"/>
                </a:lnTo>
                <a:lnTo>
                  <a:pt x="188" y="98"/>
                </a:lnTo>
                <a:lnTo>
                  <a:pt x="198" y="108"/>
                </a:lnTo>
                <a:lnTo>
                  <a:pt x="198" y="108"/>
                </a:lnTo>
                <a:lnTo>
                  <a:pt x="204" y="118"/>
                </a:lnTo>
                <a:lnTo>
                  <a:pt x="208" y="130"/>
                </a:lnTo>
                <a:lnTo>
                  <a:pt x="272" y="120"/>
                </a:lnTo>
                <a:lnTo>
                  <a:pt x="302" y="114"/>
                </a:lnTo>
                <a:lnTo>
                  <a:pt x="302" y="114"/>
                </a:lnTo>
                <a:lnTo>
                  <a:pt x="296" y="98"/>
                </a:lnTo>
                <a:lnTo>
                  <a:pt x="290" y="84"/>
                </a:lnTo>
                <a:lnTo>
                  <a:pt x="282" y="72"/>
                </a:lnTo>
                <a:lnTo>
                  <a:pt x="272" y="62"/>
                </a:lnTo>
                <a:lnTo>
                  <a:pt x="272" y="62"/>
                </a:lnTo>
                <a:lnTo>
                  <a:pt x="258" y="48"/>
                </a:lnTo>
                <a:lnTo>
                  <a:pt x="240" y="36"/>
                </a:lnTo>
                <a:lnTo>
                  <a:pt x="220" y="28"/>
                </a:lnTo>
                <a:lnTo>
                  <a:pt x="198" y="22"/>
                </a:lnTo>
                <a:lnTo>
                  <a:pt x="198" y="22"/>
                </a:lnTo>
                <a:lnTo>
                  <a:pt x="176" y="20"/>
                </a:lnTo>
                <a:lnTo>
                  <a:pt x="176" y="6"/>
                </a:lnTo>
                <a:lnTo>
                  <a:pt x="176" y="6"/>
                </a:lnTo>
                <a:lnTo>
                  <a:pt x="176" y="2"/>
                </a:lnTo>
                <a:lnTo>
                  <a:pt x="172" y="0"/>
                </a:lnTo>
                <a:lnTo>
                  <a:pt x="142" y="0"/>
                </a:lnTo>
                <a:lnTo>
                  <a:pt x="142" y="0"/>
                </a:lnTo>
                <a:lnTo>
                  <a:pt x="138" y="2"/>
                </a:lnTo>
                <a:lnTo>
                  <a:pt x="136" y="6"/>
                </a:lnTo>
                <a:lnTo>
                  <a:pt x="136" y="20"/>
                </a:lnTo>
                <a:lnTo>
                  <a:pt x="136" y="20"/>
                </a:lnTo>
                <a:lnTo>
                  <a:pt x="126" y="22"/>
                </a:lnTo>
                <a:lnTo>
                  <a:pt x="126" y="22"/>
                </a:lnTo>
                <a:lnTo>
                  <a:pt x="98" y="28"/>
                </a:lnTo>
                <a:lnTo>
                  <a:pt x="76" y="38"/>
                </a:lnTo>
                <a:lnTo>
                  <a:pt x="58" y="50"/>
                </a:lnTo>
                <a:lnTo>
                  <a:pt x="42" y="64"/>
                </a:lnTo>
                <a:lnTo>
                  <a:pt x="42" y="64"/>
                </a:lnTo>
                <a:lnTo>
                  <a:pt x="32" y="80"/>
                </a:lnTo>
                <a:lnTo>
                  <a:pt x="24" y="96"/>
                </a:lnTo>
                <a:lnTo>
                  <a:pt x="20" y="112"/>
                </a:lnTo>
                <a:lnTo>
                  <a:pt x="18" y="130"/>
                </a:lnTo>
                <a:lnTo>
                  <a:pt x="20" y="146"/>
                </a:lnTo>
                <a:lnTo>
                  <a:pt x="24" y="164"/>
                </a:lnTo>
                <a:lnTo>
                  <a:pt x="32" y="180"/>
                </a:lnTo>
                <a:lnTo>
                  <a:pt x="42" y="196"/>
                </a:lnTo>
                <a:lnTo>
                  <a:pt x="42" y="196"/>
                </a:lnTo>
                <a:lnTo>
                  <a:pt x="58" y="214"/>
                </a:lnTo>
                <a:lnTo>
                  <a:pt x="76" y="228"/>
                </a:lnTo>
                <a:lnTo>
                  <a:pt x="98" y="240"/>
                </a:lnTo>
                <a:lnTo>
                  <a:pt x="126" y="250"/>
                </a:lnTo>
                <a:lnTo>
                  <a:pt x="126" y="250"/>
                </a:lnTo>
                <a:lnTo>
                  <a:pt x="136" y="252"/>
                </a:lnTo>
                <a:lnTo>
                  <a:pt x="136" y="344"/>
                </a:lnTo>
                <a:lnTo>
                  <a:pt x="136" y="344"/>
                </a:lnTo>
                <a:lnTo>
                  <a:pt x="126" y="338"/>
                </a:lnTo>
                <a:lnTo>
                  <a:pt x="126" y="338"/>
                </a:lnTo>
                <a:lnTo>
                  <a:pt x="116" y="328"/>
                </a:lnTo>
                <a:lnTo>
                  <a:pt x="110" y="316"/>
                </a:lnTo>
                <a:lnTo>
                  <a:pt x="104" y="302"/>
                </a:lnTo>
                <a:lnTo>
                  <a:pt x="102" y="288"/>
                </a:lnTo>
                <a:lnTo>
                  <a:pt x="42" y="296"/>
                </a:lnTo>
                <a:lnTo>
                  <a:pt x="0" y="300"/>
                </a:lnTo>
                <a:lnTo>
                  <a:pt x="0" y="300"/>
                </a:lnTo>
                <a:lnTo>
                  <a:pt x="0" y="300"/>
                </a:lnTo>
                <a:lnTo>
                  <a:pt x="0" y="304"/>
                </a:lnTo>
                <a:lnTo>
                  <a:pt x="0" y="304"/>
                </a:lnTo>
                <a:lnTo>
                  <a:pt x="8" y="326"/>
                </a:lnTo>
                <a:lnTo>
                  <a:pt x="18" y="346"/>
                </a:lnTo>
                <a:lnTo>
                  <a:pt x="28" y="362"/>
                </a:lnTo>
                <a:lnTo>
                  <a:pt x="42" y="378"/>
                </a:lnTo>
                <a:lnTo>
                  <a:pt x="42" y="378"/>
                </a:lnTo>
                <a:lnTo>
                  <a:pt x="58" y="390"/>
                </a:lnTo>
                <a:lnTo>
                  <a:pt x="78" y="400"/>
                </a:lnTo>
                <a:lnTo>
                  <a:pt x="100" y="410"/>
                </a:lnTo>
                <a:lnTo>
                  <a:pt x="126" y="416"/>
                </a:lnTo>
                <a:lnTo>
                  <a:pt x="126" y="416"/>
                </a:lnTo>
                <a:lnTo>
                  <a:pt x="136" y="418"/>
                </a:lnTo>
                <a:lnTo>
                  <a:pt x="136" y="436"/>
                </a:lnTo>
                <a:lnTo>
                  <a:pt x="136" y="436"/>
                </a:lnTo>
                <a:lnTo>
                  <a:pt x="138" y="440"/>
                </a:lnTo>
                <a:lnTo>
                  <a:pt x="142" y="442"/>
                </a:lnTo>
                <a:lnTo>
                  <a:pt x="172" y="442"/>
                </a:lnTo>
                <a:lnTo>
                  <a:pt x="172" y="442"/>
                </a:lnTo>
                <a:lnTo>
                  <a:pt x="176" y="440"/>
                </a:lnTo>
                <a:lnTo>
                  <a:pt x="176" y="436"/>
                </a:lnTo>
                <a:lnTo>
                  <a:pt x="176" y="418"/>
                </a:lnTo>
                <a:lnTo>
                  <a:pt x="176" y="418"/>
                </a:lnTo>
                <a:lnTo>
                  <a:pt x="198" y="416"/>
                </a:lnTo>
                <a:lnTo>
                  <a:pt x="198" y="416"/>
                </a:lnTo>
                <a:lnTo>
                  <a:pt x="220" y="410"/>
                </a:lnTo>
                <a:lnTo>
                  <a:pt x="240" y="402"/>
                </a:lnTo>
                <a:lnTo>
                  <a:pt x="258" y="394"/>
                </a:lnTo>
                <a:lnTo>
                  <a:pt x="272" y="382"/>
                </a:lnTo>
                <a:lnTo>
                  <a:pt x="272" y="382"/>
                </a:lnTo>
                <a:lnTo>
                  <a:pt x="282" y="374"/>
                </a:lnTo>
                <a:lnTo>
                  <a:pt x="290" y="364"/>
                </a:lnTo>
                <a:lnTo>
                  <a:pt x="298" y="354"/>
                </a:lnTo>
                <a:lnTo>
                  <a:pt x="304" y="344"/>
                </a:lnTo>
                <a:lnTo>
                  <a:pt x="308" y="332"/>
                </a:lnTo>
                <a:lnTo>
                  <a:pt x="312" y="322"/>
                </a:lnTo>
                <a:lnTo>
                  <a:pt x="314" y="310"/>
                </a:lnTo>
                <a:lnTo>
                  <a:pt x="314" y="298"/>
                </a:lnTo>
                <a:lnTo>
                  <a:pt x="314" y="286"/>
                </a:lnTo>
                <a:lnTo>
                  <a:pt x="312" y="276"/>
                </a:lnTo>
                <a:lnTo>
                  <a:pt x="308" y="264"/>
                </a:lnTo>
                <a:lnTo>
                  <a:pt x="304" y="252"/>
                </a:lnTo>
                <a:lnTo>
                  <a:pt x="298" y="242"/>
                </a:lnTo>
                <a:lnTo>
                  <a:pt x="290" y="230"/>
                </a:lnTo>
                <a:lnTo>
                  <a:pt x="282" y="220"/>
                </a:lnTo>
                <a:lnTo>
                  <a:pt x="272" y="210"/>
                </a:lnTo>
                <a:lnTo>
                  <a:pt x="272" y="210"/>
                </a:lnTo>
                <a:close/>
                <a:moveTo>
                  <a:pt x="126" y="148"/>
                </a:moveTo>
                <a:lnTo>
                  <a:pt x="126" y="148"/>
                </a:lnTo>
                <a:lnTo>
                  <a:pt x="118" y="142"/>
                </a:lnTo>
                <a:lnTo>
                  <a:pt x="114" y="136"/>
                </a:lnTo>
                <a:lnTo>
                  <a:pt x="112" y="128"/>
                </a:lnTo>
                <a:lnTo>
                  <a:pt x="110" y="122"/>
                </a:lnTo>
                <a:lnTo>
                  <a:pt x="112" y="114"/>
                </a:lnTo>
                <a:lnTo>
                  <a:pt x="114" y="108"/>
                </a:lnTo>
                <a:lnTo>
                  <a:pt x="118" y="100"/>
                </a:lnTo>
                <a:lnTo>
                  <a:pt x="126" y="96"/>
                </a:lnTo>
                <a:lnTo>
                  <a:pt x="126" y="96"/>
                </a:lnTo>
                <a:lnTo>
                  <a:pt x="136" y="90"/>
                </a:lnTo>
                <a:lnTo>
                  <a:pt x="136" y="154"/>
                </a:lnTo>
                <a:lnTo>
                  <a:pt x="136" y="154"/>
                </a:lnTo>
                <a:lnTo>
                  <a:pt x="126" y="148"/>
                </a:lnTo>
                <a:lnTo>
                  <a:pt x="126" y="148"/>
                </a:lnTo>
                <a:close/>
                <a:moveTo>
                  <a:pt x="198" y="340"/>
                </a:moveTo>
                <a:lnTo>
                  <a:pt x="198" y="340"/>
                </a:lnTo>
                <a:lnTo>
                  <a:pt x="188" y="344"/>
                </a:lnTo>
                <a:lnTo>
                  <a:pt x="176" y="350"/>
                </a:lnTo>
                <a:lnTo>
                  <a:pt x="176" y="264"/>
                </a:lnTo>
                <a:lnTo>
                  <a:pt x="176" y="264"/>
                </a:lnTo>
                <a:lnTo>
                  <a:pt x="188" y="270"/>
                </a:lnTo>
                <a:lnTo>
                  <a:pt x="198" y="276"/>
                </a:lnTo>
                <a:lnTo>
                  <a:pt x="198" y="276"/>
                </a:lnTo>
                <a:lnTo>
                  <a:pt x="206" y="282"/>
                </a:lnTo>
                <a:lnTo>
                  <a:pt x="212" y="290"/>
                </a:lnTo>
                <a:lnTo>
                  <a:pt x="216" y="298"/>
                </a:lnTo>
                <a:lnTo>
                  <a:pt x="218" y="306"/>
                </a:lnTo>
                <a:lnTo>
                  <a:pt x="218" y="316"/>
                </a:lnTo>
                <a:lnTo>
                  <a:pt x="214" y="324"/>
                </a:lnTo>
                <a:lnTo>
                  <a:pt x="208" y="332"/>
                </a:lnTo>
                <a:lnTo>
                  <a:pt x="198" y="340"/>
                </a:lnTo>
                <a:lnTo>
                  <a:pt x="198" y="340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715272" y="383038"/>
            <a:ext cx="1014182" cy="305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200" b="1" kern="1200" dirty="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7404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6607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9F14A0B-D894-4FE9-8AF3-6F696CCEBEFC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1892B83E-D939-48EC-8B31-79832C7F07F4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F7D1BC1A-0E07-45AE-B061-574ABF587402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2275C92D-3502-460F-BF24-339AD0EB3703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787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5044D618-B37B-4F39-973F-4BA5F9CC0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9466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8A680080-6F27-477F-A605-17FF20492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85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21154272-42F8-480A-952F-BDD0613F6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818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E7F5C62E-3313-4486-9AC7-5CFA6DA2A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8216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A046A398-476A-434B-A892-83AA6AE2D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608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8E585D8F-C318-4E28-90F8-3B5204A7B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0039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43B83B57-295B-482A-A061-8142F186C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7541" y="4242618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76543912-2224-42AC-A3A5-DE69C43A06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2327" y="4255700"/>
            <a:ext cx="1653550" cy="124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24C6AB4A-F11A-4F51-BF55-93B5FE9DB023}"/>
              </a:ext>
            </a:extLst>
          </p:cNvPr>
          <p:cNvSpPr/>
          <p:nvPr/>
        </p:nvSpPr>
        <p:spPr>
          <a:xfrm>
            <a:off x="75714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0E483529-3001-4EB0-9753-4EA10DBE1734}"/>
              </a:ext>
            </a:extLst>
          </p:cNvPr>
          <p:cNvSpPr/>
          <p:nvPr/>
        </p:nvSpPr>
        <p:spPr>
          <a:xfrm>
            <a:off x="2769751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D02F736F-8DC3-481A-BC94-610D5E779D01}"/>
              </a:ext>
            </a:extLst>
          </p:cNvPr>
          <p:cNvSpPr/>
          <p:nvPr/>
        </p:nvSpPr>
        <p:spPr>
          <a:xfrm>
            <a:off x="478847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1FB8F2D6-8D4B-4591-B430-13FB0EAB265D}"/>
              </a:ext>
            </a:extLst>
          </p:cNvPr>
          <p:cNvSpPr/>
          <p:nvPr/>
        </p:nvSpPr>
        <p:spPr>
          <a:xfrm>
            <a:off x="6800325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DB713F62-35D3-44E8-BDE5-91AC55FA86E3}"/>
              </a:ext>
            </a:extLst>
          </p:cNvPr>
          <p:cNvSpPr/>
          <p:nvPr/>
        </p:nvSpPr>
        <p:spPr>
          <a:xfrm>
            <a:off x="75714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87A6F80-8AF3-45D0-BC71-F4C79D489E94}"/>
              </a:ext>
            </a:extLst>
          </p:cNvPr>
          <p:cNvSpPr/>
          <p:nvPr/>
        </p:nvSpPr>
        <p:spPr>
          <a:xfrm>
            <a:off x="2769751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823C94C3-2EE2-4A68-BA64-63A6B805CD0D}"/>
              </a:ext>
            </a:extLst>
          </p:cNvPr>
          <p:cNvSpPr/>
          <p:nvPr/>
        </p:nvSpPr>
        <p:spPr>
          <a:xfrm>
            <a:off x="478847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1E6BA237-1A94-49E5-84AF-3AF7ED655AC4}"/>
              </a:ext>
            </a:extLst>
          </p:cNvPr>
          <p:cNvSpPr/>
          <p:nvPr/>
        </p:nvSpPr>
        <p:spPr>
          <a:xfrm>
            <a:off x="6800325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EA180DD-A33E-4A1A-ADDB-EFA2AA5BBA4D}"/>
              </a:ext>
            </a:extLst>
          </p:cNvPr>
          <p:cNvSpPr/>
          <p:nvPr/>
        </p:nvSpPr>
        <p:spPr>
          <a:xfrm>
            <a:off x="672841" y="1260504"/>
            <a:ext cx="3804551" cy="390879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B453B65-F73E-4491-A8DA-EC3C3AE62A28}"/>
              </a:ext>
            </a:extLst>
          </p:cNvPr>
          <p:cNvSpPr/>
          <p:nvPr/>
        </p:nvSpPr>
        <p:spPr>
          <a:xfrm>
            <a:off x="672841" y="1037318"/>
            <a:ext cx="1568183" cy="2605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00899BE-7A71-4841-B261-C6B9689924CC}"/>
              </a:ext>
            </a:extLst>
          </p:cNvPr>
          <p:cNvSpPr/>
          <p:nvPr/>
        </p:nvSpPr>
        <p:spPr>
          <a:xfrm>
            <a:off x="6690299" y="1409484"/>
            <a:ext cx="1922091" cy="20846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49980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3">
            <a:hlinkClick r:id="rId3"/>
            <a:extLst>
              <a:ext uri="{FF2B5EF4-FFF2-40B4-BE49-F238E27FC236}">
                <a16:creationId xmlns:a16="http://schemas.microsoft.com/office/drawing/2014/main" id="{0BBCA35C-EE26-4769-9A7A-7C5DB00499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>
            <a:hlinkClick r:id="rId5"/>
            <a:extLst>
              <a:ext uri="{FF2B5EF4-FFF2-40B4-BE49-F238E27FC236}">
                <a16:creationId xmlns:a16="http://schemas.microsoft.com/office/drawing/2014/main" id="{4F57BD7D-8713-4607-8F76-7613B1546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9">
            <a:hlinkClick r:id="rId7"/>
            <a:extLst>
              <a:ext uri="{FF2B5EF4-FFF2-40B4-BE49-F238E27FC236}">
                <a16:creationId xmlns:a16="http://schemas.microsoft.com/office/drawing/2014/main" id="{5BBA6F07-73A2-49F1-89B8-EADFF74F4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>
            <a:hlinkClick r:id="rId9"/>
            <a:extLst>
              <a:ext uri="{FF2B5EF4-FFF2-40B4-BE49-F238E27FC236}">
                <a16:creationId xmlns:a16="http://schemas.microsoft.com/office/drawing/2014/main" id="{AEC3FEBF-9EC6-468A-B34B-9AED687ED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>
            <a:hlinkClick r:id="rId11"/>
            <a:extLst>
              <a:ext uri="{FF2B5EF4-FFF2-40B4-BE49-F238E27FC236}">
                <a16:creationId xmlns:a16="http://schemas.microsoft.com/office/drawing/2014/main" id="{5574AD02-CF77-4931-938B-AB6C52341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8">
            <a:hlinkClick r:id="rId13"/>
            <a:extLst>
              <a:ext uri="{FF2B5EF4-FFF2-40B4-BE49-F238E27FC236}">
                <a16:creationId xmlns:a16="http://schemas.microsoft.com/office/drawing/2014/main" id="{D49F3F37-369E-4DAE-BFA3-E3A8B11D3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>
            <a:hlinkClick r:id="rId15"/>
            <a:extLst>
              <a:ext uri="{FF2B5EF4-FFF2-40B4-BE49-F238E27FC236}">
                <a16:creationId xmlns:a16="http://schemas.microsoft.com/office/drawing/2014/main" id="{B3965CE4-4880-4E6A-AE15-5129CB29E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6414" y="4194930"/>
            <a:ext cx="1610894" cy="122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>
            <a:hlinkClick r:id="rId17"/>
            <a:extLst>
              <a:ext uri="{FF2B5EF4-FFF2-40B4-BE49-F238E27FC236}">
                <a16:creationId xmlns:a16="http://schemas.microsoft.com/office/drawing/2014/main" id="{B8060B6D-92A0-4FE1-87F6-7E91BBFF9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1491" y="4207818"/>
            <a:ext cx="16064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직사각형 29">
            <a:hlinkClick r:id="rId5"/>
            <a:extLst>
              <a:ext uri="{FF2B5EF4-FFF2-40B4-BE49-F238E27FC236}">
                <a16:creationId xmlns:a16="http://schemas.microsoft.com/office/drawing/2014/main" id="{D050A41C-003C-4102-8156-66C6C80DC160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1" name="직사각형 30">
            <a:hlinkClick r:id="rId3"/>
            <a:extLst>
              <a:ext uri="{FF2B5EF4-FFF2-40B4-BE49-F238E27FC236}">
                <a16:creationId xmlns:a16="http://schemas.microsoft.com/office/drawing/2014/main" id="{B597C485-435F-43DD-9508-EE4C2044D783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2" name="직사각형 31">
            <a:hlinkClick r:id="rId7"/>
            <a:extLst>
              <a:ext uri="{FF2B5EF4-FFF2-40B4-BE49-F238E27FC236}">
                <a16:creationId xmlns:a16="http://schemas.microsoft.com/office/drawing/2014/main" id="{31FA1EFC-8408-438F-B1F7-B6C6354867DD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3" name="직사각형 32">
            <a:hlinkClick r:id="rId13"/>
            <a:extLst>
              <a:ext uri="{FF2B5EF4-FFF2-40B4-BE49-F238E27FC236}">
                <a16:creationId xmlns:a16="http://schemas.microsoft.com/office/drawing/2014/main" id="{CCFFD444-51A1-42A3-B069-08C6F8BA6793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4" name="직사각형 33">
            <a:hlinkClick r:id="rId11"/>
            <a:extLst>
              <a:ext uri="{FF2B5EF4-FFF2-40B4-BE49-F238E27FC236}">
                <a16:creationId xmlns:a16="http://schemas.microsoft.com/office/drawing/2014/main" id="{80092DA5-5428-4F29-A86E-DC6BFC11ADA4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5" name="직사각형 34">
            <a:hlinkClick r:id="rId9"/>
            <a:extLst>
              <a:ext uri="{FF2B5EF4-FFF2-40B4-BE49-F238E27FC236}">
                <a16:creationId xmlns:a16="http://schemas.microsoft.com/office/drawing/2014/main" id="{1A6C9399-D251-4C3F-B132-248D25FE5352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6" name="직사각형 35">
            <a:hlinkClick r:id="rId15"/>
            <a:extLst>
              <a:ext uri="{FF2B5EF4-FFF2-40B4-BE49-F238E27FC236}">
                <a16:creationId xmlns:a16="http://schemas.microsoft.com/office/drawing/2014/main" id="{2803BBD9-78EA-4CD1-AF67-27A6281A8394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7" name="직사각형 36">
            <a:hlinkClick r:id="rId17"/>
            <a:extLst>
              <a:ext uri="{FF2B5EF4-FFF2-40B4-BE49-F238E27FC236}">
                <a16:creationId xmlns:a16="http://schemas.microsoft.com/office/drawing/2014/main" id="{BAA5603C-E6AB-4A01-944D-2B84B6D09DB2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BA54EBA5-8A3F-43C9-BE95-C13D8D8FF0E3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AC09AD37-F18D-473A-BEC9-53A4B9B7C437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49C0F00C-7748-4ED3-92A2-125C0D43FFDF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73306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창업_식품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D11E44"/>
      </a:accent1>
      <a:accent2>
        <a:srgbClr val="F2DDB8"/>
      </a:accent2>
      <a:accent3>
        <a:srgbClr val="FFEFDE"/>
      </a:accent3>
      <a:accent4>
        <a:srgbClr val="75890C"/>
      </a:accent4>
      <a:accent5>
        <a:srgbClr val="27C4C4"/>
      </a:accent5>
      <a:accent6>
        <a:srgbClr val="FFCC00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1926</TotalTime>
  <Words>403</Words>
  <Application>Microsoft Office PowerPoint</Application>
  <PresentationFormat>화면 슬라이드 쇼(4:3)</PresentationFormat>
  <Paragraphs>92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표준작성법_사업계획서_창업(식품)</dc:title>
  <dc:creator>㈜ 인비닷컴</dc:creator>
  <dc:description>무단 복제 배포시 법적 불이익을 받을 수 있습니다.</dc:description>
  <cp:lastModifiedBy>pro</cp:lastModifiedBy>
  <cp:revision>453</cp:revision>
  <dcterms:created xsi:type="dcterms:W3CDTF">2013-09-25T11:58:39Z</dcterms:created>
  <dcterms:modified xsi:type="dcterms:W3CDTF">2019-05-03T06:05:46Z</dcterms:modified>
  <cp:category>본 문서의 저작권은 비즈폼에 있습니다.</cp:category>
</cp:coreProperties>
</file>