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6" r:id="rId2"/>
    <p:sldId id="285" r:id="rId3"/>
    <p:sldId id="296" r:id="rId4"/>
    <p:sldId id="307" r:id="rId5"/>
    <p:sldId id="308" r:id="rId6"/>
    <p:sldId id="309" r:id="rId7"/>
    <p:sldId id="310" r:id="rId8"/>
    <p:sldId id="311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E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dPt>
            <c:idx val="0"/>
            <c:bubble3D val="0"/>
            <c:spPr>
              <a:solidFill>
                <a:schemeClr val="accent4"/>
              </a:solidFill>
              <a:ln w="9525" cap="flat" cmpd="sng" algn="ctr">
                <a:noFill/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12BF-4A7B-9AAA-2400BDD991E1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12BF-4A7B-9AAA-2400BDD991E1}"/>
              </c:ext>
            </c:extLst>
          </c:dPt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2BF-4A7B-9AAA-2400BDD991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</c:plotArea>
    <c:legend>
      <c:legendPos val="b"/>
      <c:overlay val="0"/>
      <c:txPr>
        <a:bodyPr/>
        <a:lstStyle/>
        <a:p>
          <a:pPr>
            <a:defRPr sz="10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ko-KR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 userDrawn="1"/>
        </p:nvSpPr>
        <p:spPr bwMode="auto">
          <a:xfrm>
            <a:off x="2800350" y="5040871"/>
            <a:ext cx="790575" cy="1200150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0" y="530"/>
              </a:cxn>
              <a:cxn ang="0">
                <a:pos x="498" y="756"/>
              </a:cxn>
              <a:cxn ang="0">
                <a:pos x="4" y="0"/>
              </a:cxn>
            </a:cxnLst>
            <a:rect l="0" t="0" r="r" b="b"/>
            <a:pathLst>
              <a:path w="498" h="756">
                <a:moveTo>
                  <a:pt x="4" y="0"/>
                </a:moveTo>
                <a:lnTo>
                  <a:pt x="0" y="530"/>
                </a:lnTo>
                <a:lnTo>
                  <a:pt x="498" y="756"/>
                </a:lnTo>
                <a:lnTo>
                  <a:pt x="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2800350" y="4266171"/>
            <a:ext cx="2473325" cy="1616075"/>
          </a:xfrm>
          <a:custGeom>
            <a:avLst/>
            <a:gdLst/>
            <a:ahLst/>
            <a:cxnLst>
              <a:cxn ang="0">
                <a:pos x="1558" y="248"/>
              </a:cxn>
              <a:cxn ang="0">
                <a:pos x="292" y="0"/>
              </a:cxn>
              <a:cxn ang="0">
                <a:pos x="4" y="488"/>
              </a:cxn>
              <a:cxn ang="0">
                <a:pos x="0" y="1018"/>
              </a:cxn>
              <a:cxn ang="0">
                <a:pos x="1558" y="248"/>
              </a:cxn>
            </a:cxnLst>
            <a:rect l="0" t="0" r="r" b="b"/>
            <a:pathLst>
              <a:path w="1558" h="1018">
                <a:moveTo>
                  <a:pt x="1558" y="248"/>
                </a:moveTo>
                <a:lnTo>
                  <a:pt x="292" y="0"/>
                </a:lnTo>
                <a:lnTo>
                  <a:pt x="4" y="488"/>
                </a:lnTo>
                <a:lnTo>
                  <a:pt x="0" y="1018"/>
                </a:lnTo>
                <a:lnTo>
                  <a:pt x="1558" y="248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36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31" name="Freeform 7"/>
          <p:cNvSpPr>
            <a:spLocks/>
          </p:cNvSpPr>
          <p:nvPr userDrawn="1"/>
        </p:nvSpPr>
        <p:spPr bwMode="auto">
          <a:xfrm>
            <a:off x="0" y="1996046"/>
            <a:ext cx="5273675" cy="2663825"/>
          </a:xfrm>
          <a:custGeom>
            <a:avLst/>
            <a:gdLst/>
            <a:ahLst/>
            <a:cxnLst>
              <a:cxn ang="0">
                <a:pos x="0" y="1678"/>
              </a:cxn>
              <a:cxn ang="0">
                <a:pos x="1658" y="0"/>
              </a:cxn>
              <a:cxn ang="0">
                <a:pos x="3322" y="1678"/>
              </a:cxn>
              <a:cxn ang="0">
                <a:pos x="0" y="1678"/>
              </a:cxn>
            </a:cxnLst>
            <a:rect l="0" t="0" r="r" b="b"/>
            <a:pathLst>
              <a:path w="3322" h="1678">
                <a:moveTo>
                  <a:pt x="0" y="1678"/>
                </a:moveTo>
                <a:lnTo>
                  <a:pt x="1658" y="0"/>
                </a:lnTo>
                <a:lnTo>
                  <a:pt x="3322" y="1678"/>
                </a:lnTo>
                <a:lnTo>
                  <a:pt x="0" y="167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32" name="Freeform 8"/>
          <p:cNvSpPr>
            <a:spLocks/>
          </p:cNvSpPr>
          <p:nvPr userDrawn="1"/>
        </p:nvSpPr>
        <p:spPr bwMode="auto">
          <a:xfrm>
            <a:off x="0" y="0"/>
            <a:ext cx="9144000" cy="4659871"/>
          </a:xfrm>
          <a:custGeom>
            <a:avLst/>
            <a:gdLst/>
            <a:ahLst/>
            <a:cxnLst>
              <a:cxn ang="0">
                <a:pos x="0" y="3066"/>
              </a:cxn>
              <a:cxn ang="0">
                <a:pos x="5760" y="1628"/>
              </a:cxn>
              <a:cxn ang="0">
                <a:pos x="5760" y="0"/>
              </a:cxn>
              <a:cxn ang="0">
                <a:pos x="0" y="0"/>
              </a:cxn>
              <a:cxn ang="0">
                <a:pos x="0" y="3066"/>
              </a:cxn>
            </a:cxnLst>
            <a:rect l="0" t="0" r="r" b="b"/>
            <a:pathLst>
              <a:path w="5760" h="3066">
                <a:moveTo>
                  <a:pt x="0" y="3066"/>
                </a:moveTo>
                <a:lnTo>
                  <a:pt x="5760" y="1628"/>
                </a:lnTo>
                <a:lnTo>
                  <a:pt x="5760" y="0"/>
                </a:lnTo>
                <a:lnTo>
                  <a:pt x="0" y="0"/>
                </a:lnTo>
                <a:lnTo>
                  <a:pt x="0" y="3066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50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0" scaled="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611560" y="908720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611560" y="764704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11560" y="170080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4" name="타원 13"/>
          <p:cNvSpPr/>
          <p:nvPr userDrawn="1"/>
        </p:nvSpPr>
        <p:spPr>
          <a:xfrm>
            <a:off x="2134766" y="6237312"/>
            <a:ext cx="2869282" cy="32403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 userDrawn="1"/>
        </p:nvSpPr>
        <p:spPr bwMode="auto">
          <a:xfrm>
            <a:off x="1371600" y="5530850"/>
            <a:ext cx="1520825" cy="796925"/>
          </a:xfrm>
          <a:custGeom>
            <a:avLst/>
            <a:gdLst/>
            <a:ahLst/>
            <a:cxnLst>
              <a:cxn ang="0">
                <a:pos x="0" y="502"/>
              </a:cxn>
              <a:cxn ang="0">
                <a:pos x="958" y="224"/>
              </a:cxn>
              <a:cxn ang="0">
                <a:pos x="388" y="0"/>
              </a:cxn>
              <a:cxn ang="0">
                <a:pos x="0" y="502"/>
              </a:cxn>
            </a:cxnLst>
            <a:rect l="0" t="0" r="r" b="b"/>
            <a:pathLst>
              <a:path w="958" h="502">
                <a:moveTo>
                  <a:pt x="0" y="502"/>
                </a:moveTo>
                <a:lnTo>
                  <a:pt x="958" y="224"/>
                </a:lnTo>
                <a:lnTo>
                  <a:pt x="388" y="0"/>
                </a:lnTo>
                <a:lnTo>
                  <a:pt x="0" y="502"/>
                </a:lnTo>
                <a:close/>
              </a:path>
            </a:pathLst>
          </a:custGeom>
          <a:gradFill flip="none" rotWithShape="1">
            <a:gsLst>
              <a:gs pos="0">
                <a:schemeClr val="accent4"/>
              </a:gs>
              <a:gs pos="36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1428750" y="5000625"/>
            <a:ext cx="2206625" cy="1031875"/>
          </a:xfrm>
          <a:custGeom>
            <a:avLst/>
            <a:gdLst/>
            <a:ahLst/>
            <a:cxnLst>
              <a:cxn ang="0">
                <a:pos x="1390" y="308"/>
              </a:cxn>
              <a:cxn ang="0">
                <a:pos x="910" y="650"/>
              </a:cxn>
              <a:cxn ang="0">
                <a:pos x="208" y="376"/>
              </a:cxn>
              <a:cxn ang="0">
                <a:pos x="0" y="0"/>
              </a:cxn>
              <a:cxn ang="0">
                <a:pos x="1390" y="308"/>
              </a:cxn>
            </a:cxnLst>
            <a:rect l="0" t="0" r="r" b="b"/>
            <a:pathLst>
              <a:path w="1390" h="650">
                <a:moveTo>
                  <a:pt x="1390" y="308"/>
                </a:moveTo>
                <a:lnTo>
                  <a:pt x="910" y="650"/>
                </a:lnTo>
                <a:lnTo>
                  <a:pt x="208" y="376"/>
                </a:lnTo>
                <a:lnTo>
                  <a:pt x="0" y="0"/>
                </a:lnTo>
                <a:lnTo>
                  <a:pt x="1390" y="30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5" name="Freeform 7"/>
          <p:cNvSpPr>
            <a:spLocks/>
          </p:cNvSpPr>
          <p:nvPr userDrawn="1"/>
        </p:nvSpPr>
        <p:spPr bwMode="auto">
          <a:xfrm>
            <a:off x="508000" y="0"/>
            <a:ext cx="8636000" cy="5603875"/>
          </a:xfrm>
          <a:custGeom>
            <a:avLst/>
            <a:gdLst/>
            <a:ahLst/>
            <a:cxnLst>
              <a:cxn ang="0">
                <a:pos x="5440" y="2504"/>
              </a:cxn>
              <a:cxn ang="0">
                <a:pos x="1992" y="3530"/>
              </a:cxn>
              <a:cxn ang="0">
                <a:pos x="536" y="3208"/>
              </a:cxn>
              <a:cxn ang="0">
                <a:pos x="0" y="0"/>
              </a:cxn>
              <a:cxn ang="0">
                <a:pos x="5440" y="0"/>
              </a:cxn>
              <a:cxn ang="0">
                <a:pos x="5440" y="2504"/>
              </a:cxn>
            </a:cxnLst>
            <a:rect l="0" t="0" r="r" b="b"/>
            <a:pathLst>
              <a:path w="5440" h="3530">
                <a:moveTo>
                  <a:pt x="5440" y="2504"/>
                </a:moveTo>
                <a:lnTo>
                  <a:pt x="1992" y="3530"/>
                </a:lnTo>
                <a:lnTo>
                  <a:pt x="536" y="3208"/>
                </a:lnTo>
                <a:lnTo>
                  <a:pt x="0" y="0"/>
                </a:lnTo>
                <a:lnTo>
                  <a:pt x="5440" y="0"/>
                </a:lnTo>
                <a:lnTo>
                  <a:pt x="5440" y="2504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50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0" scaled="0"/>
          </a:gradFill>
          <a:ln w="9525">
            <a:noFill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043608" y="476672"/>
            <a:ext cx="3384551" cy="49244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1686347" y="1221049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1943858" y="1513359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3840614" y="1221049"/>
            <a:ext cx="2402454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4098125" y="1513359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6095789" y="1223231"/>
            <a:ext cx="2402454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6353300" y="1515541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1686347" y="2973673"/>
            <a:ext cx="2402454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1943858" y="3265983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3840614" y="2973673"/>
            <a:ext cx="2402454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4098125" y="3265983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 userDrawn="1"/>
        </p:nvGrpSpPr>
        <p:grpSpPr>
          <a:xfrm>
            <a:off x="530225" y="0"/>
            <a:ext cx="8613775" cy="6858000"/>
            <a:chOff x="530225" y="0"/>
            <a:chExt cx="8613775" cy="6858000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981075" y="0"/>
              <a:ext cx="3133725" cy="6169025"/>
            </a:xfrm>
            <a:custGeom>
              <a:avLst/>
              <a:gdLst/>
              <a:ahLst/>
              <a:cxnLst>
                <a:cxn ang="0">
                  <a:pos x="1144" y="0"/>
                </a:cxn>
                <a:cxn ang="0">
                  <a:pos x="1974" y="2504"/>
                </a:cxn>
                <a:cxn ang="0">
                  <a:pos x="764" y="3886"/>
                </a:cxn>
                <a:cxn ang="0">
                  <a:pos x="0" y="3348"/>
                </a:cxn>
                <a:cxn ang="0">
                  <a:pos x="1144" y="0"/>
                </a:cxn>
              </a:cxnLst>
              <a:rect l="0" t="0" r="r" b="b"/>
              <a:pathLst>
                <a:path w="1974" h="3886">
                  <a:moveTo>
                    <a:pt x="1144" y="0"/>
                  </a:moveTo>
                  <a:lnTo>
                    <a:pt x="1974" y="2504"/>
                  </a:lnTo>
                  <a:lnTo>
                    <a:pt x="764" y="3886"/>
                  </a:lnTo>
                  <a:lnTo>
                    <a:pt x="0" y="3348"/>
                  </a:lnTo>
                  <a:lnTo>
                    <a:pt x="114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>
                    <a:lumMod val="7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2797175" y="0"/>
              <a:ext cx="6346825" cy="6858000"/>
            </a:xfrm>
            <a:custGeom>
              <a:avLst/>
              <a:gdLst/>
              <a:ahLst/>
              <a:cxnLst>
                <a:cxn ang="0">
                  <a:pos x="1164" y="4320"/>
                </a:cxn>
                <a:cxn ang="0">
                  <a:pos x="0" y="0"/>
                </a:cxn>
                <a:cxn ang="0">
                  <a:pos x="3998" y="0"/>
                </a:cxn>
                <a:cxn ang="0">
                  <a:pos x="3998" y="4320"/>
                </a:cxn>
                <a:cxn ang="0">
                  <a:pos x="1164" y="4320"/>
                </a:cxn>
              </a:cxnLst>
              <a:rect l="0" t="0" r="r" b="b"/>
              <a:pathLst>
                <a:path w="3998" h="4320">
                  <a:moveTo>
                    <a:pt x="1164" y="4320"/>
                  </a:moveTo>
                  <a:lnTo>
                    <a:pt x="0" y="0"/>
                  </a:lnTo>
                  <a:lnTo>
                    <a:pt x="3998" y="0"/>
                  </a:lnTo>
                  <a:lnTo>
                    <a:pt x="3998" y="4320"/>
                  </a:lnTo>
                  <a:lnTo>
                    <a:pt x="1164" y="4320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50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530225" y="3314700"/>
              <a:ext cx="2774950" cy="2705100"/>
            </a:xfrm>
            <a:custGeom>
              <a:avLst/>
              <a:gdLst/>
              <a:ahLst/>
              <a:cxnLst>
                <a:cxn ang="0">
                  <a:pos x="1552" y="780"/>
                </a:cxn>
                <a:cxn ang="0">
                  <a:pos x="1748" y="1704"/>
                </a:cxn>
                <a:cxn ang="0">
                  <a:pos x="0" y="0"/>
                </a:cxn>
                <a:cxn ang="0">
                  <a:pos x="1552" y="780"/>
                </a:cxn>
              </a:cxnLst>
              <a:rect l="0" t="0" r="r" b="b"/>
              <a:pathLst>
                <a:path w="1748" h="1704">
                  <a:moveTo>
                    <a:pt x="1552" y="780"/>
                  </a:moveTo>
                  <a:lnTo>
                    <a:pt x="1748" y="1704"/>
                  </a:lnTo>
                  <a:lnTo>
                    <a:pt x="0" y="0"/>
                  </a:lnTo>
                  <a:lnTo>
                    <a:pt x="1552" y="7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>
                    <a:lumMod val="7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981075" y="4552950"/>
              <a:ext cx="2324100" cy="1616075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764" y="1018"/>
                </a:cxn>
                <a:cxn ang="0">
                  <a:pos x="1464" y="924"/>
                </a:cxn>
                <a:cxn ang="0">
                  <a:pos x="1268" y="0"/>
                </a:cxn>
                <a:cxn ang="0">
                  <a:pos x="0" y="480"/>
                </a:cxn>
              </a:cxnLst>
              <a:rect l="0" t="0" r="r" b="b"/>
              <a:pathLst>
                <a:path w="1464" h="1018">
                  <a:moveTo>
                    <a:pt x="0" y="480"/>
                  </a:moveTo>
                  <a:lnTo>
                    <a:pt x="764" y="1018"/>
                  </a:lnTo>
                  <a:lnTo>
                    <a:pt x="1464" y="924"/>
                  </a:lnTo>
                  <a:lnTo>
                    <a:pt x="1268" y="0"/>
                  </a:lnTo>
                  <a:lnTo>
                    <a:pt x="0" y="4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6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184488" y="1144371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182194" y="1720435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bg1"/>
              </a:buClr>
              <a:buFont typeface="Arial" pitchFamily="34" charset="0"/>
              <a:buChar char="•"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20" hasCustomPrompt="1"/>
          </p:nvPr>
        </p:nvSpPr>
        <p:spPr>
          <a:xfrm>
            <a:off x="4283968" y="980728"/>
            <a:ext cx="864790" cy="773038"/>
          </a:xfrm>
          <a:prstGeom prst="rect">
            <a:avLst/>
          </a:prstGeom>
        </p:spPr>
        <p:txBody>
          <a:bodyPr/>
          <a:lstStyle>
            <a:lvl1pPr>
              <a:buNone/>
              <a:defRPr sz="4800" b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4" name="직사각형 13"/>
          <p:cNvSpPr/>
          <p:nvPr userDrawn="1"/>
        </p:nvSpPr>
        <p:spPr>
          <a:xfrm>
            <a:off x="4394076" y="1700808"/>
            <a:ext cx="648000" cy="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텍스트 개체 틀 12"/>
          <p:cNvSpPr>
            <a:spLocks noGrp="1"/>
          </p:cNvSpPr>
          <p:nvPr>
            <p:ph type="body" sz="quarter" idx="21" hasCustomPrompt="1"/>
          </p:nvPr>
        </p:nvSpPr>
        <p:spPr>
          <a:xfrm>
            <a:off x="3743908" y="1062261"/>
            <a:ext cx="648072" cy="360040"/>
          </a:xfrm>
          <a:prstGeom prst="rect">
            <a:avLst/>
          </a:prstGeom>
        </p:spPr>
        <p:txBody>
          <a:bodyPr/>
          <a:lstStyle>
            <a:lvl1pPr>
              <a:buNone/>
              <a:defRPr sz="1800" b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Part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 userDrawn="1"/>
        </p:nvGrpSpPr>
        <p:grpSpPr>
          <a:xfrm>
            <a:off x="0" y="0"/>
            <a:ext cx="9144000" cy="1625600"/>
            <a:chOff x="0" y="0"/>
            <a:chExt cx="9144000" cy="1625600"/>
          </a:xfrm>
        </p:grpSpPr>
        <p:sp>
          <p:nvSpPr>
            <p:cNvPr id="1029" name="Freeform 5"/>
            <p:cNvSpPr>
              <a:spLocks/>
            </p:cNvSpPr>
            <p:nvPr userDrawn="1"/>
          </p:nvSpPr>
          <p:spPr bwMode="auto">
            <a:xfrm>
              <a:off x="342900" y="1044575"/>
              <a:ext cx="965200" cy="581025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608" y="100"/>
                </a:cxn>
                <a:cxn ang="0">
                  <a:pos x="212" y="0"/>
                </a:cxn>
                <a:cxn ang="0">
                  <a:pos x="0" y="366"/>
                </a:cxn>
              </a:cxnLst>
              <a:rect l="0" t="0" r="r" b="b"/>
              <a:pathLst>
                <a:path w="608" h="366">
                  <a:moveTo>
                    <a:pt x="0" y="366"/>
                  </a:moveTo>
                  <a:lnTo>
                    <a:pt x="608" y="100"/>
                  </a:lnTo>
                  <a:lnTo>
                    <a:pt x="212" y="0"/>
                  </a:lnTo>
                  <a:lnTo>
                    <a:pt x="0" y="3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6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Freeform 6"/>
            <p:cNvSpPr>
              <a:spLocks/>
            </p:cNvSpPr>
            <p:nvPr userDrawn="1"/>
          </p:nvSpPr>
          <p:spPr bwMode="auto">
            <a:xfrm>
              <a:off x="266700" y="742950"/>
              <a:ext cx="1498600" cy="555625"/>
            </a:xfrm>
            <a:custGeom>
              <a:avLst/>
              <a:gdLst/>
              <a:ahLst/>
              <a:cxnLst>
                <a:cxn ang="0">
                  <a:pos x="944" y="84"/>
                </a:cxn>
                <a:cxn ang="0">
                  <a:pos x="656" y="350"/>
                </a:cxn>
                <a:cxn ang="0">
                  <a:pos x="170" y="230"/>
                </a:cxn>
                <a:cxn ang="0">
                  <a:pos x="0" y="0"/>
                </a:cxn>
                <a:cxn ang="0">
                  <a:pos x="944" y="84"/>
                </a:cxn>
              </a:cxnLst>
              <a:rect l="0" t="0" r="r" b="b"/>
              <a:pathLst>
                <a:path w="944" h="350">
                  <a:moveTo>
                    <a:pt x="944" y="84"/>
                  </a:moveTo>
                  <a:lnTo>
                    <a:pt x="656" y="350"/>
                  </a:lnTo>
                  <a:lnTo>
                    <a:pt x="170" y="230"/>
                  </a:lnTo>
                  <a:lnTo>
                    <a:pt x="0" y="0"/>
                  </a:lnTo>
                  <a:lnTo>
                    <a:pt x="944" y="8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>
                    <a:lumMod val="7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1" name="Freeform 7"/>
            <p:cNvSpPr>
              <a:spLocks/>
            </p:cNvSpPr>
            <p:nvPr userDrawn="1"/>
          </p:nvSpPr>
          <p:spPr bwMode="auto">
            <a:xfrm>
              <a:off x="0" y="0"/>
              <a:ext cx="9144000" cy="977900"/>
            </a:xfrm>
            <a:custGeom>
              <a:avLst/>
              <a:gdLst/>
              <a:ahLst/>
              <a:cxnLst>
                <a:cxn ang="0">
                  <a:pos x="5430" y="616"/>
                </a:cxn>
                <a:cxn ang="0">
                  <a:pos x="142" y="616"/>
                </a:cxn>
                <a:cxn ang="0">
                  <a:pos x="0" y="0"/>
                </a:cxn>
                <a:cxn ang="0">
                  <a:pos x="5760" y="0"/>
                </a:cxn>
                <a:cxn ang="0">
                  <a:pos x="5430" y="616"/>
                </a:cxn>
              </a:cxnLst>
              <a:rect l="0" t="0" r="r" b="b"/>
              <a:pathLst>
                <a:path w="5760" h="616">
                  <a:moveTo>
                    <a:pt x="5430" y="616"/>
                  </a:moveTo>
                  <a:lnTo>
                    <a:pt x="142" y="616"/>
                  </a:lnTo>
                  <a:lnTo>
                    <a:pt x="0" y="0"/>
                  </a:lnTo>
                  <a:lnTo>
                    <a:pt x="5760" y="0"/>
                  </a:lnTo>
                  <a:lnTo>
                    <a:pt x="5430" y="616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50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3528" y="8062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23528" y="493078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타원 22"/>
          <p:cNvSpPr/>
          <p:nvPr userDrawn="1"/>
        </p:nvSpPr>
        <p:spPr>
          <a:xfrm>
            <a:off x="3059832" y="3501008"/>
            <a:ext cx="2869282" cy="32403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969060"/>
            <a:ext cx="6336000" cy="97257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4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3872691"/>
            <a:ext cx="6336000" cy="312393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5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797152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3455988" y="1284920"/>
            <a:ext cx="2422525" cy="2324100"/>
            <a:chOff x="3455988" y="1196975"/>
            <a:chExt cx="2422525" cy="2324100"/>
          </a:xfrm>
        </p:grpSpPr>
        <p:grpSp>
          <p:nvGrpSpPr>
            <p:cNvPr id="21" name="그룹 20"/>
            <p:cNvGrpSpPr/>
            <p:nvPr userDrawn="1"/>
          </p:nvGrpSpPr>
          <p:grpSpPr>
            <a:xfrm>
              <a:off x="3455988" y="1196975"/>
              <a:ext cx="2422525" cy="2324100"/>
              <a:chOff x="3455988" y="1233488"/>
              <a:chExt cx="2422525" cy="2324100"/>
            </a:xfrm>
          </p:grpSpPr>
          <p:sp>
            <p:nvSpPr>
              <p:cNvPr id="2053" name="Freeform 5"/>
              <p:cNvSpPr>
                <a:spLocks/>
              </p:cNvSpPr>
              <p:nvPr userDrawn="1"/>
            </p:nvSpPr>
            <p:spPr bwMode="auto">
              <a:xfrm>
                <a:off x="4024313" y="1233488"/>
                <a:ext cx="1295400" cy="711200"/>
              </a:xfrm>
              <a:custGeom>
                <a:avLst/>
                <a:gdLst/>
                <a:ahLst/>
                <a:cxnLst>
                  <a:cxn ang="0">
                    <a:pos x="266" y="0"/>
                  </a:cxn>
                  <a:cxn ang="0">
                    <a:pos x="0" y="200"/>
                  </a:cxn>
                  <a:cxn ang="0">
                    <a:pos x="816" y="448"/>
                  </a:cxn>
                  <a:cxn ang="0">
                    <a:pos x="266" y="0"/>
                  </a:cxn>
                </a:cxnLst>
                <a:rect l="0" t="0" r="r" b="b"/>
                <a:pathLst>
                  <a:path w="816" h="448">
                    <a:moveTo>
                      <a:pt x="266" y="0"/>
                    </a:moveTo>
                    <a:lnTo>
                      <a:pt x="0" y="200"/>
                    </a:lnTo>
                    <a:lnTo>
                      <a:pt x="816" y="448"/>
                    </a:lnTo>
                    <a:lnTo>
                      <a:pt x="266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/>
                  </a:gs>
                  <a:gs pos="50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 userDrawn="1"/>
            </p:nvSpPr>
            <p:spPr bwMode="auto">
              <a:xfrm>
                <a:off x="3557588" y="1455738"/>
                <a:ext cx="2225675" cy="1000125"/>
              </a:xfrm>
              <a:custGeom>
                <a:avLst/>
                <a:gdLst/>
                <a:ahLst/>
                <a:cxnLst>
                  <a:cxn ang="0">
                    <a:pos x="1208" y="308"/>
                  </a:cxn>
                  <a:cxn ang="0">
                    <a:pos x="1402" y="630"/>
                  </a:cxn>
                  <a:cxn ang="0">
                    <a:pos x="0" y="180"/>
                  </a:cxn>
                  <a:cxn ang="0">
                    <a:pos x="198" y="0"/>
                  </a:cxn>
                  <a:cxn ang="0">
                    <a:pos x="1208" y="308"/>
                  </a:cxn>
                </a:cxnLst>
                <a:rect l="0" t="0" r="r" b="b"/>
                <a:pathLst>
                  <a:path w="1402" h="630">
                    <a:moveTo>
                      <a:pt x="1208" y="308"/>
                    </a:moveTo>
                    <a:lnTo>
                      <a:pt x="1402" y="630"/>
                    </a:lnTo>
                    <a:lnTo>
                      <a:pt x="0" y="180"/>
                    </a:lnTo>
                    <a:lnTo>
                      <a:pt x="198" y="0"/>
                    </a:lnTo>
                    <a:lnTo>
                      <a:pt x="1208" y="30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75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 userDrawn="1"/>
            </p:nvSpPr>
            <p:spPr bwMode="auto">
              <a:xfrm>
                <a:off x="3700463" y="3046413"/>
                <a:ext cx="971550" cy="511175"/>
              </a:xfrm>
              <a:custGeom>
                <a:avLst/>
                <a:gdLst/>
                <a:ahLst/>
                <a:cxnLst>
                  <a:cxn ang="0">
                    <a:pos x="0" y="322"/>
                  </a:cxn>
                  <a:cxn ang="0">
                    <a:pos x="612" y="144"/>
                  </a:cxn>
                  <a:cxn ang="0">
                    <a:pos x="248" y="0"/>
                  </a:cxn>
                  <a:cxn ang="0">
                    <a:pos x="0" y="322"/>
                  </a:cxn>
                </a:cxnLst>
                <a:rect l="0" t="0" r="r" b="b"/>
                <a:pathLst>
                  <a:path w="612" h="322">
                    <a:moveTo>
                      <a:pt x="0" y="322"/>
                    </a:moveTo>
                    <a:lnTo>
                      <a:pt x="612" y="144"/>
                    </a:lnTo>
                    <a:lnTo>
                      <a:pt x="248" y="0"/>
                    </a:lnTo>
                    <a:lnTo>
                      <a:pt x="0" y="32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36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 userDrawn="1"/>
            </p:nvSpPr>
            <p:spPr bwMode="auto">
              <a:xfrm>
                <a:off x="3738563" y="2709863"/>
                <a:ext cx="1406525" cy="657225"/>
              </a:xfrm>
              <a:custGeom>
                <a:avLst/>
                <a:gdLst/>
                <a:ahLst/>
                <a:cxnLst>
                  <a:cxn ang="0">
                    <a:pos x="886" y="196"/>
                  </a:cxn>
                  <a:cxn ang="0">
                    <a:pos x="580" y="414"/>
                  </a:cxn>
                  <a:cxn ang="0">
                    <a:pos x="132" y="240"/>
                  </a:cxn>
                  <a:cxn ang="0">
                    <a:pos x="0" y="0"/>
                  </a:cxn>
                  <a:cxn ang="0">
                    <a:pos x="886" y="196"/>
                  </a:cxn>
                </a:cxnLst>
                <a:rect l="0" t="0" r="r" b="b"/>
                <a:pathLst>
                  <a:path w="886" h="414">
                    <a:moveTo>
                      <a:pt x="886" y="196"/>
                    </a:moveTo>
                    <a:lnTo>
                      <a:pt x="580" y="414"/>
                    </a:lnTo>
                    <a:lnTo>
                      <a:pt x="132" y="240"/>
                    </a:lnTo>
                    <a:lnTo>
                      <a:pt x="0" y="0"/>
                    </a:lnTo>
                    <a:lnTo>
                      <a:pt x="886" y="19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75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 userDrawn="1"/>
            </p:nvSpPr>
            <p:spPr bwMode="auto">
              <a:xfrm>
                <a:off x="3455988" y="1693863"/>
                <a:ext cx="2422525" cy="1400175"/>
              </a:xfrm>
              <a:custGeom>
                <a:avLst/>
                <a:gdLst/>
                <a:ahLst/>
                <a:cxnLst>
                  <a:cxn ang="0">
                    <a:pos x="1526" y="502"/>
                  </a:cxn>
                  <a:cxn ang="0">
                    <a:pos x="1078" y="882"/>
                  </a:cxn>
                  <a:cxn ang="0">
                    <a:pos x="150" y="676"/>
                  </a:cxn>
                  <a:cxn ang="0">
                    <a:pos x="0" y="0"/>
                  </a:cxn>
                  <a:cxn ang="0">
                    <a:pos x="1526" y="502"/>
                  </a:cxn>
                </a:cxnLst>
                <a:rect l="0" t="0" r="r" b="b"/>
                <a:pathLst>
                  <a:path w="1526" h="882">
                    <a:moveTo>
                      <a:pt x="1526" y="502"/>
                    </a:moveTo>
                    <a:lnTo>
                      <a:pt x="1078" y="882"/>
                    </a:lnTo>
                    <a:lnTo>
                      <a:pt x="150" y="676"/>
                    </a:lnTo>
                    <a:lnTo>
                      <a:pt x="0" y="0"/>
                    </a:lnTo>
                    <a:lnTo>
                      <a:pt x="1526" y="50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36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3455988" y="1196975"/>
              <a:ext cx="1825625" cy="1174750"/>
            </a:xfrm>
            <a:custGeom>
              <a:avLst/>
              <a:gdLst/>
              <a:ahLst/>
              <a:cxnLst>
                <a:cxn ang="0">
                  <a:pos x="624" y="0"/>
                </a:cxn>
                <a:cxn ang="0">
                  <a:pos x="388" y="180"/>
                </a:cxn>
                <a:cxn ang="0">
                  <a:pos x="262" y="142"/>
                </a:cxn>
                <a:cxn ang="0">
                  <a:pos x="72" y="314"/>
                </a:cxn>
                <a:cxn ang="0">
                  <a:pos x="0" y="290"/>
                </a:cxn>
                <a:cxn ang="0">
                  <a:pos x="100" y="740"/>
                </a:cxn>
                <a:cxn ang="0">
                  <a:pos x="100" y="740"/>
                </a:cxn>
                <a:cxn ang="0">
                  <a:pos x="150" y="698"/>
                </a:cxn>
                <a:cxn ang="0">
                  <a:pos x="202" y="660"/>
                </a:cxn>
                <a:cxn ang="0">
                  <a:pos x="256" y="626"/>
                </a:cxn>
                <a:cxn ang="0">
                  <a:pos x="312" y="594"/>
                </a:cxn>
                <a:cxn ang="0">
                  <a:pos x="368" y="564"/>
                </a:cxn>
                <a:cxn ang="0">
                  <a:pos x="426" y="536"/>
                </a:cxn>
                <a:cxn ang="0">
                  <a:pos x="484" y="512"/>
                </a:cxn>
                <a:cxn ang="0">
                  <a:pos x="544" y="490"/>
                </a:cxn>
                <a:cxn ang="0">
                  <a:pos x="606" y="472"/>
                </a:cxn>
                <a:cxn ang="0">
                  <a:pos x="668" y="454"/>
                </a:cxn>
                <a:cxn ang="0">
                  <a:pos x="732" y="442"/>
                </a:cxn>
                <a:cxn ang="0">
                  <a:pos x="798" y="430"/>
                </a:cxn>
                <a:cxn ang="0">
                  <a:pos x="864" y="422"/>
                </a:cxn>
                <a:cxn ang="0">
                  <a:pos x="930" y="414"/>
                </a:cxn>
                <a:cxn ang="0">
                  <a:pos x="998" y="412"/>
                </a:cxn>
                <a:cxn ang="0">
                  <a:pos x="1068" y="410"/>
                </a:cxn>
                <a:cxn ang="0">
                  <a:pos x="1068" y="410"/>
                </a:cxn>
                <a:cxn ang="0">
                  <a:pos x="1150" y="412"/>
                </a:cxn>
                <a:cxn ang="0">
                  <a:pos x="1116" y="402"/>
                </a:cxn>
                <a:cxn ang="0">
                  <a:pos x="624" y="0"/>
                </a:cxn>
              </a:cxnLst>
              <a:rect l="0" t="0" r="r" b="b"/>
              <a:pathLst>
                <a:path w="1150" h="740">
                  <a:moveTo>
                    <a:pt x="624" y="0"/>
                  </a:moveTo>
                  <a:lnTo>
                    <a:pt x="388" y="180"/>
                  </a:lnTo>
                  <a:lnTo>
                    <a:pt x="262" y="142"/>
                  </a:lnTo>
                  <a:lnTo>
                    <a:pt x="72" y="314"/>
                  </a:lnTo>
                  <a:lnTo>
                    <a:pt x="0" y="290"/>
                  </a:lnTo>
                  <a:lnTo>
                    <a:pt x="100" y="740"/>
                  </a:lnTo>
                  <a:lnTo>
                    <a:pt x="100" y="740"/>
                  </a:lnTo>
                  <a:lnTo>
                    <a:pt x="150" y="698"/>
                  </a:lnTo>
                  <a:lnTo>
                    <a:pt x="202" y="660"/>
                  </a:lnTo>
                  <a:lnTo>
                    <a:pt x="256" y="626"/>
                  </a:lnTo>
                  <a:lnTo>
                    <a:pt x="312" y="594"/>
                  </a:lnTo>
                  <a:lnTo>
                    <a:pt x="368" y="564"/>
                  </a:lnTo>
                  <a:lnTo>
                    <a:pt x="426" y="536"/>
                  </a:lnTo>
                  <a:lnTo>
                    <a:pt x="484" y="512"/>
                  </a:lnTo>
                  <a:lnTo>
                    <a:pt x="544" y="490"/>
                  </a:lnTo>
                  <a:lnTo>
                    <a:pt x="606" y="472"/>
                  </a:lnTo>
                  <a:lnTo>
                    <a:pt x="668" y="454"/>
                  </a:lnTo>
                  <a:lnTo>
                    <a:pt x="732" y="442"/>
                  </a:lnTo>
                  <a:lnTo>
                    <a:pt x="798" y="430"/>
                  </a:lnTo>
                  <a:lnTo>
                    <a:pt x="864" y="422"/>
                  </a:lnTo>
                  <a:lnTo>
                    <a:pt x="930" y="414"/>
                  </a:lnTo>
                  <a:lnTo>
                    <a:pt x="998" y="412"/>
                  </a:lnTo>
                  <a:lnTo>
                    <a:pt x="1068" y="410"/>
                  </a:lnTo>
                  <a:lnTo>
                    <a:pt x="1068" y="410"/>
                  </a:lnTo>
                  <a:lnTo>
                    <a:pt x="1150" y="412"/>
                  </a:lnTo>
                  <a:lnTo>
                    <a:pt x="1116" y="402"/>
                  </a:lnTo>
                  <a:lnTo>
                    <a:pt x="624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6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881%26v_flag%3d0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05885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714%26v_flag%3d0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67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047A8961-A3FC-42C8-8EA8-0BCD97262ADC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75A23434-4C04-4720-B444-1DD56A4345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FDAD59A-774C-4195-AD32-C649F4B47434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B4995908-F027-4A2C-B0C7-E695EE02C4CF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1861542-AF9D-4F39-A4B9-0EE4CA39E92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http://www.bizforms.co.kr/bms/check.asp?code=bs3217338750418&amp;go_url=http%3a%2f%2fpowerpoint.bizforms.co.kr%2fform_view%2fview.asp%3fnumber%3d105676%26v_flag%3d0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321090E-3F8F-4E5F-B26D-3B8C09B772F3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제조 회사제품소개서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4457845-85EB-4B37-967F-5FC88E1FE8E3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E2457326-EB49-4BDD-9600-5310B38B6C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97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71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3" name="그룹 5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연대기별 회사의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설립부터 현재까지의 중요시점을 기입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과거보다는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현재시점부터 역순으로 기재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하는 것이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6997230" y="142987"/>
            <a:ext cx="1800000" cy="341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4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3383868" y="1988840"/>
            <a:ext cx="2430356" cy="741310"/>
            <a:chOff x="3509616" y="2273747"/>
            <a:chExt cx="2430356" cy="741310"/>
          </a:xfrm>
        </p:grpSpPr>
        <p:sp>
          <p:nvSpPr>
            <p:cNvPr id="28" name="Rectangle 125"/>
            <p:cNvSpPr>
              <a:spLocks noChangeArrowheads="1"/>
            </p:cNvSpPr>
            <p:nvPr/>
          </p:nvSpPr>
          <p:spPr bwMode="auto">
            <a:xfrm>
              <a:off x="3509616" y="2273747"/>
              <a:ext cx="711733" cy="448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2500" b="1" i="1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맑은 고딕" pitchFamily="50" charset="-127"/>
                  <a:cs typeface="Arial" pitchFamily="34" charset="0"/>
                </a:rPr>
                <a:t>2000</a:t>
              </a:r>
              <a:endParaRPr kumimoji="1" lang="ko-KR" altLang="ko-KR" sz="2500" b="1" i="1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endParaRPr>
            </a:p>
          </p:txBody>
        </p:sp>
        <p:sp>
          <p:nvSpPr>
            <p:cNvPr id="29" name="Rectangle 117"/>
            <p:cNvSpPr>
              <a:spLocks noChangeArrowheads="1"/>
            </p:cNvSpPr>
            <p:nvPr/>
          </p:nvSpPr>
          <p:spPr bwMode="auto">
            <a:xfrm>
              <a:off x="4319972" y="2384884"/>
              <a:ext cx="1620000" cy="63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3383868" y="3021784"/>
            <a:ext cx="2430356" cy="741310"/>
            <a:chOff x="3509616" y="2273747"/>
            <a:chExt cx="2430356" cy="741310"/>
          </a:xfrm>
        </p:grpSpPr>
        <p:sp>
          <p:nvSpPr>
            <p:cNvPr id="31" name="Rectangle 125"/>
            <p:cNvSpPr>
              <a:spLocks noChangeArrowheads="1"/>
            </p:cNvSpPr>
            <p:nvPr/>
          </p:nvSpPr>
          <p:spPr bwMode="auto">
            <a:xfrm>
              <a:off x="3509616" y="2273747"/>
              <a:ext cx="711733" cy="448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2500" b="1" i="1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맑은 고딕" pitchFamily="50" charset="-127"/>
                  <a:cs typeface="Arial" pitchFamily="34" charset="0"/>
                </a:rPr>
                <a:t>2000</a:t>
              </a:r>
              <a:endParaRPr kumimoji="1" lang="ko-KR" altLang="ko-KR" sz="2500" b="1" i="1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endParaRPr>
            </a:p>
          </p:txBody>
        </p:sp>
        <p:sp>
          <p:nvSpPr>
            <p:cNvPr id="32" name="Rectangle 117"/>
            <p:cNvSpPr>
              <a:spLocks noChangeArrowheads="1"/>
            </p:cNvSpPr>
            <p:nvPr/>
          </p:nvSpPr>
          <p:spPr bwMode="auto">
            <a:xfrm>
              <a:off x="4319972" y="2384884"/>
              <a:ext cx="1620000" cy="63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383868" y="4054727"/>
            <a:ext cx="2430356" cy="741310"/>
            <a:chOff x="3509616" y="2273747"/>
            <a:chExt cx="2430356" cy="741310"/>
          </a:xfrm>
        </p:grpSpPr>
        <p:sp>
          <p:nvSpPr>
            <p:cNvPr id="34" name="Rectangle 125"/>
            <p:cNvSpPr>
              <a:spLocks noChangeArrowheads="1"/>
            </p:cNvSpPr>
            <p:nvPr/>
          </p:nvSpPr>
          <p:spPr bwMode="auto">
            <a:xfrm>
              <a:off x="3509616" y="2273747"/>
              <a:ext cx="711733" cy="448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2500" b="1" i="1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맑은 고딕" pitchFamily="50" charset="-127"/>
                  <a:cs typeface="Arial" pitchFamily="34" charset="0"/>
                </a:rPr>
                <a:t>2000</a:t>
              </a:r>
              <a:endParaRPr kumimoji="1" lang="ko-KR" altLang="ko-KR" sz="2500" b="1" i="1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endParaRPr>
            </a:p>
          </p:txBody>
        </p:sp>
        <p:sp>
          <p:nvSpPr>
            <p:cNvPr id="35" name="Rectangle 117"/>
            <p:cNvSpPr>
              <a:spLocks noChangeArrowheads="1"/>
            </p:cNvSpPr>
            <p:nvPr/>
          </p:nvSpPr>
          <p:spPr bwMode="auto">
            <a:xfrm>
              <a:off x="4319972" y="2384884"/>
              <a:ext cx="1620000" cy="63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5922416" y="1988840"/>
            <a:ext cx="2430356" cy="741310"/>
            <a:chOff x="3509616" y="2273747"/>
            <a:chExt cx="2430356" cy="741310"/>
          </a:xfrm>
        </p:grpSpPr>
        <p:sp>
          <p:nvSpPr>
            <p:cNvPr id="37" name="Rectangle 125"/>
            <p:cNvSpPr>
              <a:spLocks noChangeArrowheads="1"/>
            </p:cNvSpPr>
            <p:nvPr/>
          </p:nvSpPr>
          <p:spPr bwMode="auto">
            <a:xfrm>
              <a:off x="3509616" y="2273747"/>
              <a:ext cx="711733" cy="448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2500" b="1" i="1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맑은 고딕" pitchFamily="50" charset="-127"/>
                  <a:cs typeface="Arial" pitchFamily="34" charset="0"/>
                </a:rPr>
                <a:t>2000</a:t>
              </a:r>
              <a:endParaRPr kumimoji="1" lang="ko-KR" altLang="ko-KR" sz="2500" b="1" i="1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endParaRPr>
            </a:p>
          </p:txBody>
        </p:sp>
        <p:sp>
          <p:nvSpPr>
            <p:cNvPr id="38" name="Rectangle 117"/>
            <p:cNvSpPr>
              <a:spLocks noChangeArrowheads="1"/>
            </p:cNvSpPr>
            <p:nvPr/>
          </p:nvSpPr>
          <p:spPr bwMode="auto">
            <a:xfrm>
              <a:off x="4319972" y="2384884"/>
              <a:ext cx="1620000" cy="63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922416" y="3021784"/>
            <a:ext cx="2430356" cy="741310"/>
            <a:chOff x="3509616" y="2273747"/>
            <a:chExt cx="2430356" cy="741310"/>
          </a:xfrm>
        </p:grpSpPr>
        <p:sp>
          <p:nvSpPr>
            <p:cNvPr id="40" name="Rectangle 125"/>
            <p:cNvSpPr>
              <a:spLocks noChangeArrowheads="1"/>
            </p:cNvSpPr>
            <p:nvPr/>
          </p:nvSpPr>
          <p:spPr bwMode="auto">
            <a:xfrm>
              <a:off x="3509616" y="2273747"/>
              <a:ext cx="711733" cy="448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2500" b="1" i="1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맑은 고딕" pitchFamily="50" charset="-127"/>
                  <a:cs typeface="Arial" pitchFamily="34" charset="0"/>
                </a:rPr>
                <a:t>2000</a:t>
              </a:r>
              <a:endParaRPr kumimoji="1" lang="ko-KR" altLang="ko-KR" sz="2500" b="1" i="1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Arial" pitchFamily="34" charset="0"/>
              </a:endParaRPr>
            </a:p>
          </p:txBody>
        </p:sp>
        <p:sp>
          <p:nvSpPr>
            <p:cNvPr id="41" name="Rectangle 117"/>
            <p:cNvSpPr>
              <a:spLocks noChangeArrowheads="1"/>
            </p:cNvSpPr>
            <p:nvPr/>
          </p:nvSpPr>
          <p:spPr bwMode="auto">
            <a:xfrm>
              <a:off x="4319972" y="2384884"/>
              <a:ext cx="1620000" cy="63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accent1"/>
                </a:buClr>
              </a:pPr>
              <a:r>
                <a:rPr kumimoji="1" lang="ko-KR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575556" y="3140968"/>
            <a:ext cx="2205650" cy="3060340"/>
            <a:chOff x="359532" y="2060848"/>
            <a:chExt cx="2880320" cy="3996444"/>
          </a:xfrm>
        </p:grpSpPr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359532" y="2060848"/>
              <a:ext cx="1836204" cy="1836204"/>
            </a:xfrm>
            <a:custGeom>
              <a:avLst/>
              <a:gdLst/>
              <a:ahLst/>
              <a:cxnLst>
                <a:cxn ang="0">
                  <a:pos x="708" y="708"/>
                </a:cxn>
                <a:cxn ang="0">
                  <a:pos x="0" y="708"/>
                </a:cxn>
                <a:cxn ang="0">
                  <a:pos x="0" y="0"/>
                </a:cxn>
                <a:cxn ang="0">
                  <a:pos x="708" y="0"/>
                </a:cxn>
                <a:cxn ang="0">
                  <a:pos x="708" y="708"/>
                </a:cxn>
                <a:cxn ang="0">
                  <a:pos x="52" y="656"/>
                </a:cxn>
                <a:cxn ang="0">
                  <a:pos x="656" y="656"/>
                </a:cxn>
                <a:cxn ang="0">
                  <a:pos x="656" y="54"/>
                </a:cxn>
                <a:cxn ang="0">
                  <a:pos x="52" y="54"/>
                </a:cxn>
                <a:cxn ang="0">
                  <a:pos x="52" y="656"/>
                </a:cxn>
              </a:cxnLst>
              <a:rect l="0" t="0" r="r" b="b"/>
              <a:pathLst>
                <a:path w="708" h="708">
                  <a:moveTo>
                    <a:pt x="708" y="708"/>
                  </a:moveTo>
                  <a:lnTo>
                    <a:pt x="0" y="708"/>
                  </a:lnTo>
                  <a:lnTo>
                    <a:pt x="0" y="0"/>
                  </a:lnTo>
                  <a:lnTo>
                    <a:pt x="708" y="0"/>
                  </a:lnTo>
                  <a:lnTo>
                    <a:pt x="708" y="708"/>
                  </a:lnTo>
                  <a:close/>
                  <a:moveTo>
                    <a:pt x="52" y="656"/>
                  </a:moveTo>
                  <a:lnTo>
                    <a:pt x="656" y="656"/>
                  </a:lnTo>
                  <a:lnTo>
                    <a:pt x="656" y="54"/>
                  </a:lnTo>
                  <a:lnTo>
                    <a:pt x="52" y="54"/>
                  </a:lnTo>
                  <a:lnTo>
                    <a:pt x="52" y="6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19"/>
            <p:cNvSpPr>
              <a:spLocks noEditPoints="1"/>
            </p:cNvSpPr>
            <p:nvPr/>
          </p:nvSpPr>
          <p:spPr bwMode="auto">
            <a:xfrm>
              <a:off x="1799692" y="3501008"/>
              <a:ext cx="1440160" cy="1440160"/>
            </a:xfrm>
            <a:custGeom>
              <a:avLst/>
              <a:gdLst/>
              <a:ahLst/>
              <a:cxnLst>
                <a:cxn ang="0">
                  <a:pos x="708" y="708"/>
                </a:cxn>
                <a:cxn ang="0">
                  <a:pos x="0" y="708"/>
                </a:cxn>
                <a:cxn ang="0">
                  <a:pos x="0" y="0"/>
                </a:cxn>
                <a:cxn ang="0">
                  <a:pos x="708" y="0"/>
                </a:cxn>
                <a:cxn ang="0">
                  <a:pos x="708" y="708"/>
                </a:cxn>
                <a:cxn ang="0">
                  <a:pos x="52" y="656"/>
                </a:cxn>
                <a:cxn ang="0">
                  <a:pos x="656" y="656"/>
                </a:cxn>
                <a:cxn ang="0">
                  <a:pos x="656" y="52"/>
                </a:cxn>
                <a:cxn ang="0">
                  <a:pos x="52" y="52"/>
                </a:cxn>
                <a:cxn ang="0">
                  <a:pos x="52" y="656"/>
                </a:cxn>
              </a:cxnLst>
              <a:rect l="0" t="0" r="r" b="b"/>
              <a:pathLst>
                <a:path w="708" h="708">
                  <a:moveTo>
                    <a:pt x="708" y="708"/>
                  </a:moveTo>
                  <a:lnTo>
                    <a:pt x="0" y="708"/>
                  </a:lnTo>
                  <a:lnTo>
                    <a:pt x="0" y="0"/>
                  </a:lnTo>
                  <a:lnTo>
                    <a:pt x="708" y="0"/>
                  </a:lnTo>
                  <a:lnTo>
                    <a:pt x="708" y="708"/>
                  </a:lnTo>
                  <a:close/>
                  <a:moveTo>
                    <a:pt x="52" y="656"/>
                  </a:moveTo>
                  <a:lnTo>
                    <a:pt x="656" y="656"/>
                  </a:lnTo>
                  <a:lnTo>
                    <a:pt x="656" y="52"/>
                  </a:lnTo>
                  <a:lnTo>
                    <a:pt x="52" y="52"/>
                  </a:lnTo>
                  <a:lnTo>
                    <a:pt x="52" y="6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827584" y="4689140"/>
              <a:ext cx="1372016" cy="1368152"/>
            </a:xfrm>
            <a:custGeom>
              <a:avLst/>
              <a:gdLst/>
              <a:ahLst/>
              <a:cxnLst>
                <a:cxn ang="0">
                  <a:pos x="710" y="708"/>
                </a:cxn>
                <a:cxn ang="0">
                  <a:pos x="0" y="708"/>
                </a:cxn>
                <a:cxn ang="0">
                  <a:pos x="0" y="0"/>
                </a:cxn>
                <a:cxn ang="0">
                  <a:pos x="710" y="0"/>
                </a:cxn>
                <a:cxn ang="0">
                  <a:pos x="710" y="708"/>
                </a:cxn>
                <a:cxn ang="0">
                  <a:pos x="54" y="656"/>
                </a:cxn>
                <a:cxn ang="0">
                  <a:pos x="656" y="656"/>
                </a:cxn>
                <a:cxn ang="0">
                  <a:pos x="656" y="52"/>
                </a:cxn>
                <a:cxn ang="0">
                  <a:pos x="54" y="52"/>
                </a:cxn>
                <a:cxn ang="0">
                  <a:pos x="54" y="656"/>
                </a:cxn>
              </a:cxnLst>
              <a:rect l="0" t="0" r="r" b="b"/>
              <a:pathLst>
                <a:path w="710" h="708">
                  <a:moveTo>
                    <a:pt x="710" y="708"/>
                  </a:moveTo>
                  <a:lnTo>
                    <a:pt x="0" y="708"/>
                  </a:lnTo>
                  <a:lnTo>
                    <a:pt x="0" y="0"/>
                  </a:lnTo>
                  <a:lnTo>
                    <a:pt x="710" y="0"/>
                  </a:lnTo>
                  <a:lnTo>
                    <a:pt x="710" y="708"/>
                  </a:lnTo>
                  <a:close/>
                  <a:moveTo>
                    <a:pt x="54" y="656"/>
                  </a:moveTo>
                  <a:lnTo>
                    <a:pt x="656" y="656"/>
                  </a:lnTo>
                  <a:lnTo>
                    <a:pt x="656" y="52"/>
                  </a:lnTo>
                  <a:lnTo>
                    <a:pt x="54" y="52"/>
                  </a:lnTo>
                  <a:lnTo>
                    <a:pt x="54" y="6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5" name="그룹 44"/>
            <p:cNvGrpSpPr/>
            <p:nvPr/>
          </p:nvGrpSpPr>
          <p:grpSpPr>
            <a:xfrm>
              <a:off x="618499" y="2365834"/>
              <a:ext cx="1328782" cy="1240508"/>
              <a:chOff x="1898650" y="1993106"/>
              <a:chExt cx="908050" cy="847725"/>
            </a:xfrm>
          </p:grpSpPr>
          <p:sp>
            <p:nvSpPr>
              <p:cNvPr id="46" name="Freeform 1258"/>
              <p:cNvSpPr>
                <a:spLocks noEditPoints="1"/>
              </p:cNvSpPr>
              <p:nvPr/>
            </p:nvSpPr>
            <p:spPr bwMode="auto">
              <a:xfrm>
                <a:off x="2279650" y="1993106"/>
                <a:ext cx="527050" cy="523875"/>
              </a:xfrm>
              <a:custGeom>
                <a:avLst/>
                <a:gdLst/>
                <a:ahLst/>
                <a:cxnLst>
                  <a:cxn ang="0">
                    <a:pos x="92" y="180"/>
                  </a:cxn>
                  <a:cxn ang="0">
                    <a:pos x="114" y="220"/>
                  </a:cxn>
                  <a:cxn ang="0">
                    <a:pos x="152" y="240"/>
                  </a:cxn>
                  <a:cxn ang="0">
                    <a:pos x="184" y="240"/>
                  </a:cxn>
                  <a:cxn ang="0">
                    <a:pos x="222" y="220"/>
                  </a:cxn>
                  <a:cxn ang="0">
                    <a:pos x="244" y="180"/>
                  </a:cxn>
                  <a:cxn ang="0">
                    <a:pos x="244" y="150"/>
                  </a:cxn>
                  <a:cxn ang="0">
                    <a:pos x="222" y="110"/>
                  </a:cxn>
                  <a:cxn ang="0">
                    <a:pos x="184" y="90"/>
                  </a:cxn>
                  <a:cxn ang="0">
                    <a:pos x="152" y="90"/>
                  </a:cxn>
                  <a:cxn ang="0">
                    <a:pos x="114" y="110"/>
                  </a:cxn>
                  <a:cxn ang="0">
                    <a:pos x="92" y="150"/>
                  </a:cxn>
                  <a:cxn ang="0">
                    <a:pos x="104" y="266"/>
                  </a:cxn>
                  <a:cxn ang="0">
                    <a:pos x="76" y="304"/>
                  </a:cxn>
                  <a:cxn ang="0">
                    <a:pos x="56" y="288"/>
                  </a:cxn>
                  <a:cxn ang="0">
                    <a:pos x="68" y="234"/>
                  </a:cxn>
                  <a:cxn ang="0">
                    <a:pos x="28" y="256"/>
                  </a:cxn>
                  <a:cxn ang="0">
                    <a:pos x="16" y="232"/>
                  </a:cxn>
                  <a:cxn ang="0">
                    <a:pos x="50" y="188"/>
                  </a:cxn>
                  <a:cxn ang="0">
                    <a:pos x="2" y="192"/>
                  </a:cxn>
                  <a:cxn ang="0">
                    <a:pos x="2" y="164"/>
                  </a:cxn>
                  <a:cxn ang="0">
                    <a:pos x="50" y="138"/>
                  </a:cxn>
                  <a:cxn ang="0">
                    <a:pos x="6" y="122"/>
                  </a:cxn>
                  <a:cxn ang="0">
                    <a:pos x="16" y="98"/>
                  </a:cxn>
                  <a:cxn ang="0">
                    <a:pos x="72" y="94"/>
                  </a:cxn>
                  <a:cxn ang="0">
                    <a:pos x="38" y="62"/>
                  </a:cxn>
                  <a:cxn ang="0">
                    <a:pos x="56" y="42"/>
                  </a:cxn>
                  <a:cxn ang="0">
                    <a:pos x="110" y="62"/>
                  </a:cxn>
                  <a:cxn ang="0">
                    <a:pos x="92" y="18"/>
                  </a:cxn>
                  <a:cxn ang="0">
                    <a:pos x="116" y="8"/>
                  </a:cxn>
                  <a:cxn ang="0">
                    <a:pos x="156" y="48"/>
                  </a:cxn>
                  <a:cxn ang="0">
                    <a:pos x="158" y="0"/>
                  </a:cxn>
                  <a:cxn ang="0">
                    <a:pos x="184" y="2"/>
                  </a:cxn>
                  <a:cxn ang="0">
                    <a:pos x="206" y="54"/>
                  </a:cxn>
                  <a:cxn ang="0">
                    <a:pos x="226" y="10"/>
                  </a:cxn>
                  <a:cxn ang="0">
                    <a:pos x="250" y="24"/>
                  </a:cxn>
                  <a:cxn ang="0">
                    <a:pos x="248" y="80"/>
                  </a:cxn>
                  <a:cxn ang="0">
                    <a:pos x="284" y="48"/>
                  </a:cxn>
                  <a:cxn ang="0">
                    <a:pos x="300" y="70"/>
                  </a:cxn>
                  <a:cxn ang="0">
                    <a:pos x="276" y="120"/>
                  </a:cxn>
                  <a:cxn ang="0">
                    <a:pos x="320" y="106"/>
                  </a:cxn>
                  <a:cxn ang="0">
                    <a:pos x="328" y="132"/>
                  </a:cxn>
                  <a:cxn ang="0">
                    <a:pos x="284" y="166"/>
                  </a:cxn>
                  <a:cxn ang="0">
                    <a:pos x="330" y="172"/>
                  </a:cxn>
                  <a:cxn ang="0">
                    <a:pos x="330" y="200"/>
                  </a:cxn>
                  <a:cxn ang="0">
                    <a:pos x="280" y="196"/>
                  </a:cxn>
                  <a:cxn ang="0">
                    <a:pos x="312" y="238"/>
                  </a:cxn>
                  <a:cxn ang="0">
                    <a:pos x="302" y="262"/>
                  </a:cxn>
                  <a:cxn ang="0">
                    <a:pos x="258" y="240"/>
                  </a:cxn>
                  <a:cxn ang="0">
                    <a:pos x="270" y="292"/>
                  </a:cxn>
                  <a:cxn ang="0">
                    <a:pos x="250" y="310"/>
                  </a:cxn>
                  <a:cxn ang="0">
                    <a:pos x="220" y="270"/>
                  </a:cxn>
                  <a:cxn ang="0">
                    <a:pos x="210" y="324"/>
                  </a:cxn>
                  <a:cxn ang="0">
                    <a:pos x="184" y="330"/>
                  </a:cxn>
                  <a:cxn ang="0">
                    <a:pos x="174" y="284"/>
                  </a:cxn>
                  <a:cxn ang="0">
                    <a:pos x="166" y="284"/>
                  </a:cxn>
                  <a:cxn ang="0">
                    <a:pos x="142" y="328"/>
                  </a:cxn>
                  <a:cxn ang="0">
                    <a:pos x="116" y="324"/>
                  </a:cxn>
                  <a:cxn ang="0">
                    <a:pos x="124" y="276"/>
                  </a:cxn>
                </a:cxnLst>
                <a:rect l="0" t="0" r="r" b="b"/>
                <a:pathLst>
                  <a:path w="332" h="330">
                    <a:moveTo>
                      <a:pt x="92" y="166"/>
                    </a:moveTo>
                    <a:lnTo>
                      <a:pt x="92" y="166"/>
                    </a:lnTo>
                    <a:lnTo>
                      <a:pt x="92" y="180"/>
                    </a:lnTo>
                    <a:lnTo>
                      <a:pt x="98" y="194"/>
                    </a:lnTo>
                    <a:lnTo>
                      <a:pt x="104" y="208"/>
                    </a:lnTo>
                    <a:lnTo>
                      <a:pt x="114" y="220"/>
                    </a:lnTo>
                    <a:lnTo>
                      <a:pt x="126" y="228"/>
                    </a:lnTo>
                    <a:lnTo>
                      <a:pt x="138" y="236"/>
                    </a:lnTo>
                    <a:lnTo>
                      <a:pt x="152" y="240"/>
                    </a:lnTo>
                    <a:lnTo>
                      <a:pt x="168" y="242"/>
                    </a:lnTo>
                    <a:lnTo>
                      <a:pt x="168" y="242"/>
                    </a:lnTo>
                    <a:lnTo>
                      <a:pt x="184" y="240"/>
                    </a:lnTo>
                    <a:lnTo>
                      <a:pt x="198" y="236"/>
                    </a:lnTo>
                    <a:lnTo>
                      <a:pt x="212" y="228"/>
                    </a:lnTo>
                    <a:lnTo>
                      <a:pt x="222" y="220"/>
                    </a:lnTo>
                    <a:lnTo>
                      <a:pt x="232" y="208"/>
                    </a:lnTo>
                    <a:lnTo>
                      <a:pt x="240" y="194"/>
                    </a:lnTo>
                    <a:lnTo>
                      <a:pt x="244" y="180"/>
                    </a:lnTo>
                    <a:lnTo>
                      <a:pt x="246" y="166"/>
                    </a:lnTo>
                    <a:lnTo>
                      <a:pt x="246" y="166"/>
                    </a:lnTo>
                    <a:lnTo>
                      <a:pt x="244" y="150"/>
                    </a:lnTo>
                    <a:lnTo>
                      <a:pt x="240" y="136"/>
                    </a:lnTo>
                    <a:lnTo>
                      <a:pt x="232" y="122"/>
                    </a:lnTo>
                    <a:lnTo>
                      <a:pt x="222" y="110"/>
                    </a:lnTo>
                    <a:lnTo>
                      <a:pt x="212" y="102"/>
                    </a:lnTo>
                    <a:lnTo>
                      <a:pt x="198" y="94"/>
                    </a:lnTo>
                    <a:lnTo>
                      <a:pt x="184" y="90"/>
                    </a:lnTo>
                    <a:lnTo>
                      <a:pt x="168" y="88"/>
                    </a:lnTo>
                    <a:lnTo>
                      <a:pt x="168" y="88"/>
                    </a:lnTo>
                    <a:lnTo>
                      <a:pt x="152" y="90"/>
                    </a:lnTo>
                    <a:lnTo>
                      <a:pt x="138" y="94"/>
                    </a:lnTo>
                    <a:lnTo>
                      <a:pt x="126" y="102"/>
                    </a:lnTo>
                    <a:lnTo>
                      <a:pt x="114" y="110"/>
                    </a:lnTo>
                    <a:lnTo>
                      <a:pt x="104" y="122"/>
                    </a:lnTo>
                    <a:lnTo>
                      <a:pt x="98" y="136"/>
                    </a:lnTo>
                    <a:lnTo>
                      <a:pt x="92" y="150"/>
                    </a:lnTo>
                    <a:lnTo>
                      <a:pt x="92" y="166"/>
                    </a:lnTo>
                    <a:lnTo>
                      <a:pt x="92" y="166"/>
                    </a:lnTo>
                    <a:close/>
                    <a:moveTo>
                      <a:pt x="104" y="266"/>
                    </a:moveTo>
                    <a:lnTo>
                      <a:pt x="78" y="304"/>
                    </a:lnTo>
                    <a:lnTo>
                      <a:pt x="78" y="304"/>
                    </a:lnTo>
                    <a:lnTo>
                      <a:pt x="76" y="304"/>
                    </a:lnTo>
                    <a:lnTo>
                      <a:pt x="56" y="290"/>
                    </a:lnTo>
                    <a:lnTo>
                      <a:pt x="56" y="290"/>
                    </a:lnTo>
                    <a:lnTo>
                      <a:pt x="56" y="288"/>
                    </a:lnTo>
                    <a:lnTo>
                      <a:pt x="82" y="250"/>
                    </a:lnTo>
                    <a:lnTo>
                      <a:pt x="82" y="250"/>
                    </a:lnTo>
                    <a:lnTo>
                      <a:pt x="68" y="234"/>
                    </a:lnTo>
                    <a:lnTo>
                      <a:pt x="30" y="256"/>
                    </a:lnTo>
                    <a:lnTo>
                      <a:pt x="30" y="256"/>
                    </a:lnTo>
                    <a:lnTo>
                      <a:pt x="28" y="256"/>
                    </a:lnTo>
                    <a:lnTo>
                      <a:pt x="14" y="234"/>
                    </a:lnTo>
                    <a:lnTo>
                      <a:pt x="14" y="234"/>
                    </a:lnTo>
                    <a:lnTo>
                      <a:pt x="16" y="232"/>
                    </a:lnTo>
                    <a:lnTo>
                      <a:pt x="56" y="208"/>
                    </a:lnTo>
                    <a:lnTo>
                      <a:pt x="56" y="208"/>
                    </a:lnTo>
                    <a:lnTo>
                      <a:pt x="50" y="188"/>
                    </a:lnTo>
                    <a:lnTo>
                      <a:pt x="4" y="192"/>
                    </a:lnTo>
                    <a:lnTo>
                      <a:pt x="4" y="192"/>
                    </a:lnTo>
                    <a:lnTo>
                      <a:pt x="2" y="192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2" y="164"/>
                    </a:lnTo>
                    <a:lnTo>
                      <a:pt x="48" y="160"/>
                    </a:lnTo>
                    <a:lnTo>
                      <a:pt x="48" y="160"/>
                    </a:lnTo>
                    <a:lnTo>
                      <a:pt x="50" y="138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6" y="122"/>
                    </a:lnTo>
                    <a:lnTo>
                      <a:pt x="14" y="98"/>
                    </a:lnTo>
                    <a:lnTo>
                      <a:pt x="14" y="98"/>
                    </a:lnTo>
                    <a:lnTo>
                      <a:pt x="16" y="98"/>
                    </a:lnTo>
                    <a:lnTo>
                      <a:pt x="60" y="112"/>
                    </a:lnTo>
                    <a:lnTo>
                      <a:pt x="60" y="112"/>
                    </a:lnTo>
                    <a:lnTo>
                      <a:pt x="72" y="94"/>
                    </a:lnTo>
                    <a:lnTo>
                      <a:pt x="38" y="64"/>
                    </a:lnTo>
                    <a:lnTo>
                      <a:pt x="38" y="64"/>
                    </a:lnTo>
                    <a:lnTo>
                      <a:pt x="38" y="62"/>
                    </a:lnTo>
                    <a:lnTo>
                      <a:pt x="54" y="42"/>
                    </a:lnTo>
                    <a:lnTo>
                      <a:pt x="54" y="42"/>
                    </a:lnTo>
                    <a:lnTo>
                      <a:pt x="56" y="42"/>
                    </a:lnTo>
                    <a:lnTo>
                      <a:pt x="92" y="74"/>
                    </a:lnTo>
                    <a:lnTo>
                      <a:pt x="92" y="74"/>
                    </a:lnTo>
                    <a:lnTo>
                      <a:pt x="110" y="6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2" y="18"/>
                    </a:lnTo>
                    <a:lnTo>
                      <a:pt x="114" y="8"/>
                    </a:lnTo>
                    <a:lnTo>
                      <a:pt x="114" y="8"/>
                    </a:lnTo>
                    <a:lnTo>
                      <a:pt x="116" y="8"/>
                    </a:lnTo>
                    <a:lnTo>
                      <a:pt x="136" y="52"/>
                    </a:lnTo>
                    <a:lnTo>
                      <a:pt x="136" y="52"/>
                    </a:lnTo>
                    <a:lnTo>
                      <a:pt x="156" y="48"/>
                    </a:lnTo>
                    <a:lnTo>
                      <a:pt x="156" y="2"/>
                    </a:lnTo>
                    <a:lnTo>
                      <a:pt x="156" y="2"/>
                    </a:lnTo>
                    <a:lnTo>
                      <a:pt x="158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84" y="2"/>
                    </a:lnTo>
                    <a:lnTo>
                      <a:pt x="184" y="48"/>
                    </a:lnTo>
                    <a:lnTo>
                      <a:pt x="184" y="48"/>
                    </a:lnTo>
                    <a:lnTo>
                      <a:pt x="206" y="54"/>
                    </a:lnTo>
                    <a:lnTo>
                      <a:pt x="224" y="12"/>
                    </a:lnTo>
                    <a:lnTo>
                      <a:pt x="224" y="12"/>
                    </a:lnTo>
                    <a:lnTo>
                      <a:pt x="226" y="10"/>
                    </a:lnTo>
                    <a:lnTo>
                      <a:pt x="248" y="22"/>
                    </a:lnTo>
                    <a:lnTo>
                      <a:pt x="248" y="22"/>
                    </a:lnTo>
                    <a:lnTo>
                      <a:pt x="250" y="24"/>
                    </a:lnTo>
                    <a:lnTo>
                      <a:pt x="230" y="66"/>
                    </a:lnTo>
                    <a:lnTo>
                      <a:pt x="230" y="66"/>
                    </a:lnTo>
                    <a:lnTo>
                      <a:pt x="248" y="80"/>
                    </a:lnTo>
                    <a:lnTo>
                      <a:pt x="282" y="48"/>
                    </a:lnTo>
                    <a:lnTo>
                      <a:pt x="282" y="48"/>
                    </a:lnTo>
                    <a:lnTo>
                      <a:pt x="284" y="48"/>
                    </a:lnTo>
                    <a:lnTo>
                      <a:pt x="300" y="68"/>
                    </a:lnTo>
                    <a:lnTo>
                      <a:pt x="300" y="68"/>
                    </a:lnTo>
                    <a:lnTo>
                      <a:pt x="300" y="70"/>
                    </a:lnTo>
                    <a:lnTo>
                      <a:pt x="266" y="100"/>
                    </a:lnTo>
                    <a:lnTo>
                      <a:pt x="266" y="100"/>
                    </a:lnTo>
                    <a:lnTo>
                      <a:pt x="276" y="120"/>
                    </a:lnTo>
                    <a:lnTo>
                      <a:pt x="318" y="106"/>
                    </a:lnTo>
                    <a:lnTo>
                      <a:pt x="318" y="106"/>
                    </a:lnTo>
                    <a:lnTo>
                      <a:pt x="320" y="106"/>
                    </a:lnTo>
                    <a:lnTo>
                      <a:pt x="328" y="130"/>
                    </a:lnTo>
                    <a:lnTo>
                      <a:pt x="328" y="130"/>
                    </a:lnTo>
                    <a:lnTo>
                      <a:pt x="328" y="132"/>
                    </a:lnTo>
                    <a:lnTo>
                      <a:pt x="282" y="146"/>
                    </a:lnTo>
                    <a:lnTo>
                      <a:pt x="282" y="146"/>
                    </a:lnTo>
                    <a:lnTo>
                      <a:pt x="284" y="166"/>
                    </a:lnTo>
                    <a:lnTo>
                      <a:pt x="284" y="166"/>
                    </a:lnTo>
                    <a:lnTo>
                      <a:pt x="284" y="168"/>
                    </a:lnTo>
                    <a:lnTo>
                      <a:pt x="330" y="172"/>
                    </a:lnTo>
                    <a:lnTo>
                      <a:pt x="330" y="172"/>
                    </a:lnTo>
                    <a:lnTo>
                      <a:pt x="332" y="174"/>
                    </a:lnTo>
                    <a:lnTo>
                      <a:pt x="330" y="200"/>
                    </a:lnTo>
                    <a:lnTo>
                      <a:pt x="330" y="200"/>
                    </a:lnTo>
                    <a:lnTo>
                      <a:pt x="328" y="200"/>
                    </a:lnTo>
                    <a:lnTo>
                      <a:pt x="280" y="196"/>
                    </a:lnTo>
                    <a:lnTo>
                      <a:pt x="280" y="196"/>
                    </a:lnTo>
                    <a:lnTo>
                      <a:pt x="274" y="216"/>
                    </a:lnTo>
                    <a:lnTo>
                      <a:pt x="312" y="238"/>
                    </a:lnTo>
                    <a:lnTo>
                      <a:pt x="312" y="238"/>
                    </a:lnTo>
                    <a:lnTo>
                      <a:pt x="314" y="240"/>
                    </a:lnTo>
                    <a:lnTo>
                      <a:pt x="302" y="262"/>
                    </a:lnTo>
                    <a:lnTo>
                      <a:pt x="302" y="262"/>
                    </a:lnTo>
                    <a:lnTo>
                      <a:pt x="298" y="262"/>
                    </a:lnTo>
                    <a:lnTo>
                      <a:pt x="258" y="240"/>
                    </a:lnTo>
                    <a:lnTo>
                      <a:pt x="258" y="240"/>
                    </a:lnTo>
                    <a:lnTo>
                      <a:pt x="244" y="254"/>
                    </a:lnTo>
                    <a:lnTo>
                      <a:pt x="270" y="292"/>
                    </a:lnTo>
                    <a:lnTo>
                      <a:pt x="270" y="292"/>
                    </a:lnTo>
                    <a:lnTo>
                      <a:pt x="270" y="294"/>
                    </a:lnTo>
                    <a:lnTo>
                      <a:pt x="250" y="310"/>
                    </a:lnTo>
                    <a:lnTo>
                      <a:pt x="250" y="310"/>
                    </a:lnTo>
                    <a:lnTo>
                      <a:pt x="248" y="308"/>
                    </a:lnTo>
                    <a:lnTo>
                      <a:pt x="220" y="270"/>
                    </a:lnTo>
                    <a:lnTo>
                      <a:pt x="220" y="270"/>
                    </a:lnTo>
                    <a:lnTo>
                      <a:pt x="200" y="278"/>
                    </a:lnTo>
                    <a:lnTo>
                      <a:pt x="210" y="324"/>
                    </a:lnTo>
                    <a:lnTo>
                      <a:pt x="210" y="324"/>
                    </a:lnTo>
                    <a:lnTo>
                      <a:pt x="210" y="326"/>
                    </a:lnTo>
                    <a:lnTo>
                      <a:pt x="184" y="330"/>
                    </a:lnTo>
                    <a:lnTo>
                      <a:pt x="184" y="330"/>
                    </a:lnTo>
                    <a:lnTo>
                      <a:pt x="182" y="330"/>
                    </a:lnTo>
                    <a:lnTo>
                      <a:pt x="174" y="284"/>
                    </a:lnTo>
                    <a:lnTo>
                      <a:pt x="174" y="284"/>
                    </a:lnTo>
                    <a:lnTo>
                      <a:pt x="166" y="284"/>
                    </a:lnTo>
                    <a:lnTo>
                      <a:pt x="166" y="284"/>
                    </a:lnTo>
                    <a:lnTo>
                      <a:pt x="152" y="282"/>
                    </a:lnTo>
                    <a:lnTo>
                      <a:pt x="142" y="328"/>
                    </a:lnTo>
                    <a:lnTo>
                      <a:pt x="142" y="328"/>
                    </a:lnTo>
                    <a:lnTo>
                      <a:pt x="140" y="330"/>
                    </a:lnTo>
                    <a:lnTo>
                      <a:pt x="116" y="324"/>
                    </a:lnTo>
                    <a:lnTo>
                      <a:pt x="116" y="324"/>
                    </a:lnTo>
                    <a:lnTo>
                      <a:pt x="114" y="322"/>
                    </a:lnTo>
                    <a:lnTo>
                      <a:pt x="124" y="276"/>
                    </a:lnTo>
                    <a:lnTo>
                      <a:pt x="124" y="276"/>
                    </a:lnTo>
                    <a:lnTo>
                      <a:pt x="104" y="266"/>
                    </a:lnTo>
                    <a:lnTo>
                      <a:pt x="104" y="26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Freeform 1259"/>
              <p:cNvSpPr>
                <a:spLocks noEditPoints="1"/>
              </p:cNvSpPr>
              <p:nvPr/>
            </p:nvSpPr>
            <p:spPr bwMode="auto">
              <a:xfrm>
                <a:off x="1898650" y="2316956"/>
                <a:ext cx="527050" cy="523875"/>
              </a:xfrm>
              <a:custGeom>
                <a:avLst/>
                <a:gdLst/>
                <a:ahLst/>
                <a:cxnLst>
                  <a:cxn ang="0">
                    <a:pos x="92" y="180"/>
                  </a:cxn>
                  <a:cxn ang="0">
                    <a:pos x="114" y="220"/>
                  </a:cxn>
                  <a:cxn ang="0">
                    <a:pos x="152" y="240"/>
                  </a:cxn>
                  <a:cxn ang="0">
                    <a:pos x="184" y="240"/>
                  </a:cxn>
                  <a:cxn ang="0">
                    <a:pos x="222" y="220"/>
                  </a:cxn>
                  <a:cxn ang="0">
                    <a:pos x="244" y="180"/>
                  </a:cxn>
                  <a:cxn ang="0">
                    <a:pos x="244" y="150"/>
                  </a:cxn>
                  <a:cxn ang="0">
                    <a:pos x="222" y="110"/>
                  </a:cxn>
                  <a:cxn ang="0">
                    <a:pos x="184" y="90"/>
                  </a:cxn>
                  <a:cxn ang="0">
                    <a:pos x="152" y="90"/>
                  </a:cxn>
                  <a:cxn ang="0">
                    <a:pos x="114" y="110"/>
                  </a:cxn>
                  <a:cxn ang="0">
                    <a:pos x="92" y="150"/>
                  </a:cxn>
                  <a:cxn ang="0">
                    <a:pos x="230" y="66"/>
                  </a:cxn>
                  <a:cxn ang="0">
                    <a:pos x="282" y="48"/>
                  </a:cxn>
                  <a:cxn ang="0">
                    <a:pos x="300" y="68"/>
                  </a:cxn>
                  <a:cxn ang="0">
                    <a:pos x="266" y="100"/>
                  </a:cxn>
                  <a:cxn ang="0">
                    <a:pos x="320" y="106"/>
                  </a:cxn>
                  <a:cxn ang="0">
                    <a:pos x="328" y="130"/>
                  </a:cxn>
                  <a:cxn ang="0">
                    <a:pos x="282" y="146"/>
                  </a:cxn>
                  <a:cxn ang="0">
                    <a:pos x="284" y="166"/>
                  </a:cxn>
                  <a:cxn ang="0">
                    <a:pos x="330" y="172"/>
                  </a:cxn>
                  <a:cxn ang="0">
                    <a:pos x="330" y="200"/>
                  </a:cxn>
                  <a:cxn ang="0">
                    <a:pos x="280" y="196"/>
                  </a:cxn>
                  <a:cxn ang="0">
                    <a:pos x="314" y="238"/>
                  </a:cxn>
                  <a:cxn ang="0">
                    <a:pos x="302" y="262"/>
                  </a:cxn>
                  <a:cxn ang="0">
                    <a:pos x="258" y="240"/>
                  </a:cxn>
                  <a:cxn ang="0">
                    <a:pos x="270" y="292"/>
                  </a:cxn>
                  <a:cxn ang="0">
                    <a:pos x="250" y="310"/>
                  </a:cxn>
                  <a:cxn ang="0">
                    <a:pos x="220" y="270"/>
                  </a:cxn>
                  <a:cxn ang="0">
                    <a:pos x="210" y="324"/>
                  </a:cxn>
                  <a:cxn ang="0">
                    <a:pos x="184" y="330"/>
                  </a:cxn>
                  <a:cxn ang="0">
                    <a:pos x="174" y="284"/>
                  </a:cxn>
                  <a:cxn ang="0">
                    <a:pos x="152" y="282"/>
                  </a:cxn>
                  <a:cxn ang="0">
                    <a:pos x="140" y="328"/>
                  </a:cxn>
                  <a:cxn ang="0">
                    <a:pos x="114" y="322"/>
                  </a:cxn>
                  <a:cxn ang="0">
                    <a:pos x="104" y="266"/>
                  </a:cxn>
                  <a:cxn ang="0">
                    <a:pos x="76" y="304"/>
                  </a:cxn>
                  <a:cxn ang="0">
                    <a:pos x="56" y="288"/>
                  </a:cxn>
                  <a:cxn ang="0">
                    <a:pos x="68" y="232"/>
                  </a:cxn>
                  <a:cxn ang="0">
                    <a:pos x="28" y="256"/>
                  </a:cxn>
                  <a:cxn ang="0">
                    <a:pos x="16" y="232"/>
                  </a:cxn>
                  <a:cxn ang="0">
                    <a:pos x="50" y="188"/>
                  </a:cxn>
                  <a:cxn ang="0">
                    <a:pos x="2" y="192"/>
                  </a:cxn>
                  <a:cxn ang="0">
                    <a:pos x="2" y="164"/>
                  </a:cxn>
                  <a:cxn ang="0">
                    <a:pos x="50" y="138"/>
                  </a:cxn>
                  <a:cxn ang="0">
                    <a:pos x="6" y="122"/>
                  </a:cxn>
                  <a:cxn ang="0">
                    <a:pos x="16" y="98"/>
                  </a:cxn>
                  <a:cxn ang="0">
                    <a:pos x="72" y="94"/>
                  </a:cxn>
                  <a:cxn ang="0">
                    <a:pos x="38" y="62"/>
                  </a:cxn>
                  <a:cxn ang="0">
                    <a:pos x="56" y="42"/>
                  </a:cxn>
                  <a:cxn ang="0">
                    <a:pos x="110" y="62"/>
                  </a:cxn>
                  <a:cxn ang="0">
                    <a:pos x="92" y="18"/>
                  </a:cxn>
                  <a:cxn ang="0">
                    <a:pos x="116" y="8"/>
                  </a:cxn>
                  <a:cxn ang="0">
                    <a:pos x="156" y="48"/>
                  </a:cxn>
                  <a:cxn ang="0">
                    <a:pos x="158" y="0"/>
                  </a:cxn>
                  <a:cxn ang="0">
                    <a:pos x="184" y="2"/>
                  </a:cxn>
                  <a:cxn ang="0">
                    <a:pos x="206" y="54"/>
                  </a:cxn>
                  <a:cxn ang="0">
                    <a:pos x="226" y="10"/>
                  </a:cxn>
                  <a:cxn ang="0">
                    <a:pos x="250" y="24"/>
                  </a:cxn>
                </a:cxnLst>
                <a:rect l="0" t="0" r="r" b="b"/>
                <a:pathLst>
                  <a:path w="332" h="330">
                    <a:moveTo>
                      <a:pt x="92" y="164"/>
                    </a:moveTo>
                    <a:lnTo>
                      <a:pt x="92" y="164"/>
                    </a:lnTo>
                    <a:lnTo>
                      <a:pt x="92" y="180"/>
                    </a:lnTo>
                    <a:lnTo>
                      <a:pt x="98" y="194"/>
                    </a:lnTo>
                    <a:lnTo>
                      <a:pt x="104" y="208"/>
                    </a:lnTo>
                    <a:lnTo>
                      <a:pt x="114" y="220"/>
                    </a:lnTo>
                    <a:lnTo>
                      <a:pt x="126" y="228"/>
                    </a:lnTo>
                    <a:lnTo>
                      <a:pt x="138" y="236"/>
                    </a:lnTo>
                    <a:lnTo>
                      <a:pt x="152" y="240"/>
                    </a:lnTo>
                    <a:lnTo>
                      <a:pt x="168" y="242"/>
                    </a:lnTo>
                    <a:lnTo>
                      <a:pt x="168" y="242"/>
                    </a:lnTo>
                    <a:lnTo>
                      <a:pt x="184" y="240"/>
                    </a:lnTo>
                    <a:lnTo>
                      <a:pt x="198" y="236"/>
                    </a:lnTo>
                    <a:lnTo>
                      <a:pt x="212" y="228"/>
                    </a:lnTo>
                    <a:lnTo>
                      <a:pt x="222" y="220"/>
                    </a:lnTo>
                    <a:lnTo>
                      <a:pt x="232" y="208"/>
                    </a:lnTo>
                    <a:lnTo>
                      <a:pt x="240" y="194"/>
                    </a:lnTo>
                    <a:lnTo>
                      <a:pt x="244" y="180"/>
                    </a:lnTo>
                    <a:lnTo>
                      <a:pt x="246" y="164"/>
                    </a:lnTo>
                    <a:lnTo>
                      <a:pt x="246" y="164"/>
                    </a:lnTo>
                    <a:lnTo>
                      <a:pt x="244" y="150"/>
                    </a:lnTo>
                    <a:lnTo>
                      <a:pt x="240" y="134"/>
                    </a:lnTo>
                    <a:lnTo>
                      <a:pt x="232" y="122"/>
                    </a:lnTo>
                    <a:lnTo>
                      <a:pt x="222" y="110"/>
                    </a:lnTo>
                    <a:lnTo>
                      <a:pt x="212" y="102"/>
                    </a:lnTo>
                    <a:lnTo>
                      <a:pt x="198" y="94"/>
                    </a:lnTo>
                    <a:lnTo>
                      <a:pt x="184" y="90"/>
                    </a:lnTo>
                    <a:lnTo>
                      <a:pt x="168" y="88"/>
                    </a:lnTo>
                    <a:lnTo>
                      <a:pt x="168" y="88"/>
                    </a:lnTo>
                    <a:lnTo>
                      <a:pt x="152" y="90"/>
                    </a:lnTo>
                    <a:lnTo>
                      <a:pt x="138" y="94"/>
                    </a:lnTo>
                    <a:lnTo>
                      <a:pt x="126" y="102"/>
                    </a:lnTo>
                    <a:lnTo>
                      <a:pt x="114" y="110"/>
                    </a:lnTo>
                    <a:lnTo>
                      <a:pt x="104" y="122"/>
                    </a:lnTo>
                    <a:lnTo>
                      <a:pt x="98" y="134"/>
                    </a:lnTo>
                    <a:lnTo>
                      <a:pt x="92" y="150"/>
                    </a:lnTo>
                    <a:lnTo>
                      <a:pt x="92" y="164"/>
                    </a:lnTo>
                    <a:lnTo>
                      <a:pt x="92" y="164"/>
                    </a:lnTo>
                    <a:close/>
                    <a:moveTo>
                      <a:pt x="230" y="66"/>
                    </a:moveTo>
                    <a:lnTo>
                      <a:pt x="230" y="66"/>
                    </a:lnTo>
                    <a:lnTo>
                      <a:pt x="248" y="80"/>
                    </a:lnTo>
                    <a:lnTo>
                      <a:pt x="282" y="48"/>
                    </a:lnTo>
                    <a:lnTo>
                      <a:pt x="282" y="48"/>
                    </a:lnTo>
                    <a:lnTo>
                      <a:pt x="284" y="48"/>
                    </a:lnTo>
                    <a:lnTo>
                      <a:pt x="300" y="68"/>
                    </a:lnTo>
                    <a:lnTo>
                      <a:pt x="300" y="68"/>
                    </a:lnTo>
                    <a:lnTo>
                      <a:pt x="300" y="70"/>
                    </a:lnTo>
                    <a:lnTo>
                      <a:pt x="266" y="100"/>
                    </a:lnTo>
                    <a:lnTo>
                      <a:pt x="266" y="100"/>
                    </a:lnTo>
                    <a:lnTo>
                      <a:pt x="276" y="120"/>
                    </a:lnTo>
                    <a:lnTo>
                      <a:pt x="320" y="106"/>
                    </a:lnTo>
                    <a:lnTo>
                      <a:pt x="320" y="106"/>
                    </a:lnTo>
                    <a:lnTo>
                      <a:pt x="322" y="106"/>
                    </a:lnTo>
                    <a:lnTo>
                      <a:pt x="328" y="130"/>
                    </a:lnTo>
                    <a:lnTo>
                      <a:pt x="328" y="130"/>
                    </a:lnTo>
                    <a:lnTo>
                      <a:pt x="328" y="132"/>
                    </a:lnTo>
                    <a:lnTo>
                      <a:pt x="282" y="146"/>
                    </a:lnTo>
                    <a:lnTo>
                      <a:pt x="282" y="146"/>
                    </a:lnTo>
                    <a:lnTo>
                      <a:pt x="284" y="166"/>
                    </a:lnTo>
                    <a:lnTo>
                      <a:pt x="284" y="166"/>
                    </a:lnTo>
                    <a:lnTo>
                      <a:pt x="284" y="168"/>
                    </a:lnTo>
                    <a:lnTo>
                      <a:pt x="330" y="172"/>
                    </a:lnTo>
                    <a:lnTo>
                      <a:pt x="330" y="172"/>
                    </a:lnTo>
                    <a:lnTo>
                      <a:pt x="332" y="174"/>
                    </a:lnTo>
                    <a:lnTo>
                      <a:pt x="330" y="200"/>
                    </a:lnTo>
                    <a:lnTo>
                      <a:pt x="330" y="200"/>
                    </a:lnTo>
                    <a:lnTo>
                      <a:pt x="328" y="200"/>
                    </a:lnTo>
                    <a:lnTo>
                      <a:pt x="280" y="196"/>
                    </a:lnTo>
                    <a:lnTo>
                      <a:pt x="280" y="196"/>
                    </a:lnTo>
                    <a:lnTo>
                      <a:pt x="274" y="216"/>
                    </a:lnTo>
                    <a:lnTo>
                      <a:pt x="314" y="238"/>
                    </a:lnTo>
                    <a:lnTo>
                      <a:pt x="314" y="238"/>
                    </a:lnTo>
                    <a:lnTo>
                      <a:pt x="314" y="240"/>
                    </a:lnTo>
                    <a:lnTo>
                      <a:pt x="302" y="262"/>
                    </a:lnTo>
                    <a:lnTo>
                      <a:pt x="302" y="262"/>
                    </a:lnTo>
                    <a:lnTo>
                      <a:pt x="300" y="262"/>
                    </a:lnTo>
                    <a:lnTo>
                      <a:pt x="258" y="240"/>
                    </a:lnTo>
                    <a:lnTo>
                      <a:pt x="258" y="240"/>
                    </a:lnTo>
                    <a:lnTo>
                      <a:pt x="244" y="254"/>
                    </a:lnTo>
                    <a:lnTo>
                      <a:pt x="270" y="292"/>
                    </a:lnTo>
                    <a:lnTo>
                      <a:pt x="270" y="292"/>
                    </a:lnTo>
                    <a:lnTo>
                      <a:pt x="270" y="294"/>
                    </a:lnTo>
                    <a:lnTo>
                      <a:pt x="250" y="310"/>
                    </a:lnTo>
                    <a:lnTo>
                      <a:pt x="250" y="310"/>
                    </a:lnTo>
                    <a:lnTo>
                      <a:pt x="248" y="308"/>
                    </a:lnTo>
                    <a:lnTo>
                      <a:pt x="220" y="270"/>
                    </a:lnTo>
                    <a:lnTo>
                      <a:pt x="220" y="270"/>
                    </a:lnTo>
                    <a:lnTo>
                      <a:pt x="200" y="278"/>
                    </a:lnTo>
                    <a:lnTo>
                      <a:pt x="210" y="324"/>
                    </a:lnTo>
                    <a:lnTo>
                      <a:pt x="210" y="324"/>
                    </a:lnTo>
                    <a:lnTo>
                      <a:pt x="210" y="326"/>
                    </a:lnTo>
                    <a:lnTo>
                      <a:pt x="184" y="330"/>
                    </a:lnTo>
                    <a:lnTo>
                      <a:pt x="184" y="330"/>
                    </a:lnTo>
                    <a:lnTo>
                      <a:pt x="182" y="330"/>
                    </a:lnTo>
                    <a:lnTo>
                      <a:pt x="174" y="284"/>
                    </a:lnTo>
                    <a:lnTo>
                      <a:pt x="174" y="284"/>
                    </a:lnTo>
                    <a:lnTo>
                      <a:pt x="166" y="284"/>
                    </a:lnTo>
                    <a:lnTo>
                      <a:pt x="166" y="284"/>
                    </a:lnTo>
                    <a:lnTo>
                      <a:pt x="152" y="282"/>
                    </a:lnTo>
                    <a:lnTo>
                      <a:pt x="142" y="328"/>
                    </a:lnTo>
                    <a:lnTo>
                      <a:pt x="142" y="328"/>
                    </a:lnTo>
                    <a:lnTo>
                      <a:pt x="140" y="328"/>
                    </a:lnTo>
                    <a:lnTo>
                      <a:pt x="116" y="324"/>
                    </a:lnTo>
                    <a:lnTo>
                      <a:pt x="116" y="324"/>
                    </a:lnTo>
                    <a:lnTo>
                      <a:pt x="114" y="322"/>
                    </a:lnTo>
                    <a:lnTo>
                      <a:pt x="124" y="276"/>
                    </a:lnTo>
                    <a:lnTo>
                      <a:pt x="124" y="276"/>
                    </a:lnTo>
                    <a:lnTo>
                      <a:pt x="104" y="266"/>
                    </a:lnTo>
                    <a:lnTo>
                      <a:pt x="78" y="304"/>
                    </a:lnTo>
                    <a:lnTo>
                      <a:pt x="78" y="304"/>
                    </a:lnTo>
                    <a:lnTo>
                      <a:pt x="76" y="304"/>
                    </a:lnTo>
                    <a:lnTo>
                      <a:pt x="56" y="290"/>
                    </a:lnTo>
                    <a:lnTo>
                      <a:pt x="56" y="290"/>
                    </a:lnTo>
                    <a:lnTo>
                      <a:pt x="56" y="288"/>
                    </a:lnTo>
                    <a:lnTo>
                      <a:pt x="84" y="250"/>
                    </a:lnTo>
                    <a:lnTo>
                      <a:pt x="84" y="250"/>
                    </a:lnTo>
                    <a:lnTo>
                      <a:pt x="68" y="232"/>
                    </a:lnTo>
                    <a:lnTo>
                      <a:pt x="30" y="256"/>
                    </a:lnTo>
                    <a:lnTo>
                      <a:pt x="30" y="256"/>
                    </a:lnTo>
                    <a:lnTo>
                      <a:pt x="28" y="256"/>
                    </a:lnTo>
                    <a:lnTo>
                      <a:pt x="14" y="234"/>
                    </a:lnTo>
                    <a:lnTo>
                      <a:pt x="14" y="234"/>
                    </a:lnTo>
                    <a:lnTo>
                      <a:pt x="16" y="232"/>
                    </a:lnTo>
                    <a:lnTo>
                      <a:pt x="56" y="208"/>
                    </a:lnTo>
                    <a:lnTo>
                      <a:pt x="56" y="208"/>
                    </a:lnTo>
                    <a:lnTo>
                      <a:pt x="50" y="188"/>
                    </a:lnTo>
                    <a:lnTo>
                      <a:pt x="4" y="192"/>
                    </a:lnTo>
                    <a:lnTo>
                      <a:pt x="4" y="192"/>
                    </a:lnTo>
                    <a:lnTo>
                      <a:pt x="2" y="192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2" y="164"/>
                    </a:lnTo>
                    <a:lnTo>
                      <a:pt x="48" y="160"/>
                    </a:lnTo>
                    <a:lnTo>
                      <a:pt x="48" y="160"/>
                    </a:lnTo>
                    <a:lnTo>
                      <a:pt x="50" y="138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6" y="122"/>
                    </a:lnTo>
                    <a:lnTo>
                      <a:pt x="14" y="98"/>
                    </a:lnTo>
                    <a:lnTo>
                      <a:pt x="14" y="98"/>
                    </a:lnTo>
                    <a:lnTo>
                      <a:pt x="16" y="98"/>
                    </a:lnTo>
                    <a:lnTo>
                      <a:pt x="60" y="112"/>
                    </a:lnTo>
                    <a:lnTo>
                      <a:pt x="60" y="112"/>
                    </a:lnTo>
                    <a:lnTo>
                      <a:pt x="72" y="94"/>
                    </a:lnTo>
                    <a:lnTo>
                      <a:pt x="38" y="64"/>
                    </a:lnTo>
                    <a:lnTo>
                      <a:pt x="38" y="64"/>
                    </a:lnTo>
                    <a:lnTo>
                      <a:pt x="38" y="62"/>
                    </a:lnTo>
                    <a:lnTo>
                      <a:pt x="54" y="42"/>
                    </a:lnTo>
                    <a:lnTo>
                      <a:pt x="54" y="42"/>
                    </a:lnTo>
                    <a:lnTo>
                      <a:pt x="56" y="42"/>
                    </a:lnTo>
                    <a:lnTo>
                      <a:pt x="92" y="74"/>
                    </a:lnTo>
                    <a:lnTo>
                      <a:pt x="92" y="74"/>
                    </a:lnTo>
                    <a:lnTo>
                      <a:pt x="110" y="6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2" y="18"/>
                    </a:lnTo>
                    <a:lnTo>
                      <a:pt x="114" y="8"/>
                    </a:lnTo>
                    <a:lnTo>
                      <a:pt x="114" y="8"/>
                    </a:lnTo>
                    <a:lnTo>
                      <a:pt x="116" y="8"/>
                    </a:lnTo>
                    <a:lnTo>
                      <a:pt x="136" y="52"/>
                    </a:lnTo>
                    <a:lnTo>
                      <a:pt x="136" y="52"/>
                    </a:lnTo>
                    <a:lnTo>
                      <a:pt x="156" y="48"/>
                    </a:lnTo>
                    <a:lnTo>
                      <a:pt x="156" y="2"/>
                    </a:lnTo>
                    <a:lnTo>
                      <a:pt x="156" y="2"/>
                    </a:lnTo>
                    <a:lnTo>
                      <a:pt x="158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84" y="2"/>
                    </a:lnTo>
                    <a:lnTo>
                      <a:pt x="184" y="48"/>
                    </a:lnTo>
                    <a:lnTo>
                      <a:pt x="184" y="48"/>
                    </a:lnTo>
                    <a:lnTo>
                      <a:pt x="206" y="54"/>
                    </a:lnTo>
                    <a:lnTo>
                      <a:pt x="224" y="12"/>
                    </a:lnTo>
                    <a:lnTo>
                      <a:pt x="224" y="12"/>
                    </a:lnTo>
                    <a:lnTo>
                      <a:pt x="226" y="10"/>
                    </a:lnTo>
                    <a:lnTo>
                      <a:pt x="250" y="22"/>
                    </a:lnTo>
                    <a:lnTo>
                      <a:pt x="250" y="22"/>
                    </a:lnTo>
                    <a:lnTo>
                      <a:pt x="250" y="24"/>
                    </a:lnTo>
                    <a:lnTo>
                      <a:pt x="230" y="6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2120903" y="3815405"/>
              <a:ext cx="801852" cy="805670"/>
            </a:xfrm>
            <a:custGeom>
              <a:avLst/>
              <a:gdLst/>
              <a:ahLst/>
              <a:cxnLst>
                <a:cxn ang="0">
                  <a:pos x="168" y="4"/>
                </a:cxn>
                <a:cxn ang="0">
                  <a:pos x="92" y="36"/>
                </a:cxn>
                <a:cxn ang="0">
                  <a:pos x="36" y="92"/>
                </a:cxn>
                <a:cxn ang="0">
                  <a:pos x="4" y="168"/>
                </a:cxn>
                <a:cxn ang="0">
                  <a:pos x="0" y="232"/>
                </a:cxn>
                <a:cxn ang="0">
                  <a:pos x="24" y="310"/>
                </a:cxn>
                <a:cxn ang="0">
                  <a:pos x="76" y="374"/>
                </a:cxn>
                <a:cxn ang="0">
                  <a:pos x="148" y="412"/>
                </a:cxn>
                <a:cxn ang="0">
                  <a:pos x="210" y="422"/>
                </a:cxn>
                <a:cxn ang="0">
                  <a:pos x="292" y="404"/>
                </a:cxn>
                <a:cxn ang="0">
                  <a:pos x="360" y="360"/>
                </a:cxn>
                <a:cxn ang="0">
                  <a:pos x="404" y="292"/>
                </a:cxn>
                <a:cxn ang="0">
                  <a:pos x="420" y="210"/>
                </a:cxn>
                <a:cxn ang="0">
                  <a:pos x="412" y="148"/>
                </a:cxn>
                <a:cxn ang="0">
                  <a:pos x="372" y="76"/>
                </a:cxn>
                <a:cxn ang="0">
                  <a:pos x="310" y="26"/>
                </a:cxn>
                <a:cxn ang="0">
                  <a:pos x="232" y="0"/>
                </a:cxn>
                <a:cxn ang="0">
                  <a:pos x="308" y="196"/>
                </a:cxn>
                <a:cxn ang="0">
                  <a:pos x="352" y="140"/>
                </a:cxn>
                <a:cxn ang="0">
                  <a:pos x="366" y="182"/>
                </a:cxn>
                <a:cxn ang="0">
                  <a:pos x="294" y="112"/>
                </a:cxn>
                <a:cxn ang="0">
                  <a:pos x="270" y="64"/>
                </a:cxn>
                <a:cxn ang="0">
                  <a:pos x="334" y="112"/>
                </a:cxn>
                <a:cxn ang="0">
                  <a:pos x="142" y="168"/>
                </a:cxn>
                <a:cxn ang="0">
                  <a:pos x="278" y="168"/>
                </a:cxn>
                <a:cxn ang="0">
                  <a:pos x="278" y="224"/>
                </a:cxn>
                <a:cxn ang="0">
                  <a:pos x="156" y="280"/>
                </a:cxn>
                <a:cxn ang="0">
                  <a:pos x="194" y="54"/>
                </a:cxn>
                <a:cxn ang="0">
                  <a:pos x="226" y="54"/>
                </a:cxn>
                <a:cxn ang="0">
                  <a:pos x="256" y="96"/>
                </a:cxn>
                <a:cxn ang="0">
                  <a:pos x="164" y="96"/>
                </a:cxn>
                <a:cxn ang="0">
                  <a:pos x="194" y="54"/>
                </a:cxn>
                <a:cxn ang="0">
                  <a:pos x="126" y="112"/>
                </a:cxn>
                <a:cxn ang="0">
                  <a:pos x="116" y="84"/>
                </a:cxn>
                <a:cxn ang="0">
                  <a:pos x="68" y="140"/>
                </a:cxn>
                <a:cxn ang="0">
                  <a:pos x="112" y="196"/>
                </a:cxn>
                <a:cxn ang="0">
                  <a:pos x="58" y="168"/>
                </a:cxn>
                <a:cxn ang="0">
                  <a:pos x="52" y="224"/>
                </a:cxn>
                <a:cxn ang="0">
                  <a:pos x="126" y="280"/>
                </a:cxn>
                <a:cxn ang="0">
                  <a:pos x="58" y="254"/>
                </a:cxn>
                <a:cxn ang="0">
                  <a:pos x="86" y="308"/>
                </a:cxn>
                <a:cxn ang="0">
                  <a:pos x="158" y="340"/>
                </a:cxn>
                <a:cxn ang="0">
                  <a:pos x="166" y="362"/>
                </a:cxn>
                <a:cxn ang="0">
                  <a:pos x="116" y="338"/>
                </a:cxn>
                <a:cxn ang="0">
                  <a:pos x="210" y="356"/>
                </a:cxn>
                <a:cxn ang="0">
                  <a:pos x="180" y="322"/>
                </a:cxn>
                <a:cxn ang="0">
                  <a:pos x="242" y="322"/>
                </a:cxn>
                <a:cxn ang="0">
                  <a:pos x="210" y="356"/>
                </a:cxn>
                <a:cxn ang="0">
                  <a:pos x="262" y="340"/>
                </a:cxn>
                <a:cxn ang="0">
                  <a:pos x="334" y="308"/>
                </a:cxn>
                <a:cxn ang="0">
                  <a:pos x="280" y="352"/>
                </a:cxn>
                <a:cxn ang="0">
                  <a:pos x="240" y="366"/>
                </a:cxn>
                <a:cxn ang="0">
                  <a:pos x="302" y="254"/>
                </a:cxn>
                <a:cxn ang="0">
                  <a:pos x="366" y="240"/>
                </a:cxn>
                <a:cxn ang="0">
                  <a:pos x="352" y="280"/>
                </a:cxn>
              </a:cxnLst>
              <a:rect l="0" t="0" r="r" b="b"/>
              <a:pathLst>
                <a:path w="420" h="422">
                  <a:moveTo>
                    <a:pt x="210" y="0"/>
                  </a:moveTo>
                  <a:lnTo>
                    <a:pt x="210" y="0"/>
                  </a:lnTo>
                  <a:lnTo>
                    <a:pt x="188" y="0"/>
                  </a:lnTo>
                  <a:lnTo>
                    <a:pt x="168" y="4"/>
                  </a:lnTo>
                  <a:lnTo>
                    <a:pt x="148" y="10"/>
                  </a:lnTo>
                  <a:lnTo>
                    <a:pt x="128" y="16"/>
                  </a:lnTo>
                  <a:lnTo>
                    <a:pt x="110" y="26"/>
                  </a:lnTo>
                  <a:lnTo>
                    <a:pt x="92" y="36"/>
                  </a:lnTo>
                  <a:lnTo>
                    <a:pt x="76" y="48"/>
                  </a:lnTo>
                  <a:lnTo>
                    <a:pt x="62" y="62"/>
                  </a:lnTo>
                  <a:lnTo>
                    <a:pt x="48" y="76"/>
                  </a:lnTo>
                  <a:lnTo>
                    <a:pt x="36" y="92"/>
                  </a:lnTo>
                  <a:lnTo>
                    <a:pt x="24" y="110"/>
                  </a:lnTo>
                  <a:lnTo>
                    <a:pt x="16" y="128"/>
                  </a:lnTo>
                  <a:lnTo>
                    <a:pt x="8" y="148"/>
                  </a:lnTo>
                  <a:lnTo>
                    <a:pt x="4" y="168"/>
                  </a:lnTo>
                  <a:lnTo>
                    <a:pt x="0" y="188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32"/>
                  </a:lnTo>
                  <a:lnTo>
                    <a:pt x="4" y="252"/>
                  </a:lnTo>
                  <a:lnTo>
                    <a:pt x="8" y="274"/>
                  </a:lnTo>
                  <a:lnTo>
                    <a:pt x="16" y="292"/>
                  </a:lnTo>
                  <a:lnTo>
                    <a:pt x="24" y="310"/>
                  </a:lnTo>
                  <a:lnTo>
                    <a:pt x="36" y="328"/>
                  </a:lnTo>
                  <a:lnTo>
                    <a:pt x="48" y="344"/>
                  </a:lnTo>
                  <a:lnTo>
                    <a:pt x="62" y="360"/>
                  </a:lnTo>
                  <a:lnTo>
                    <a:pt x="76" y="374"/>
                  </a:lnTo>
                  <a:lnTo>
                    <a:pt x="92" y="386"/>
                  </a:lnTo>
                  <a:lnTo>
                    <a:pt x="110" y="396"/>
                  </a:lnTo>
                  <a:lnTo>
                    <a:pt x="128" y="404"/>
                  </a:lnTo>
                  <a:lnTo>
                    <a:pt x="148" y="412"/>
                  </a:lnTo>
                  <a:lnTo>
                    <a:pt x="168" y="416"/>
                  </a:lnTo>
                  <a:lnTo>
                    <a:pt x="188" y="420"/>
                  </a:lnTo>
                  <a:lnTo>
                    <a:pt x="210" y="422"/>
                  </a:lnTo>
                  <a:lnTo>
                    <a:pt x="210" y="422"/>
                  </a:lnTo>
                  <a:lnTo>
                    <a:pt x="232" y="420"/>
                  </a:lnTo>
                  <a:lnTo>
                    <a:pt x="252" y="416"/>
                  </a:lnTo>
                  <a:lnTo>
                    <a:pt x="272" y="412"/>
                  </a:lnTo>
                  <a:lnTo>
                    <a:pt x="292" y="404"/>
                  </a:lnTo>
                  <a:lnTo>
                    <a:pt x="310" y="396"/>
                  </a:lnTo>
                  <a:lnTo>
                    <a:pt x="328" y="386"/>
                  </a:lnTo>
                  <a:lnTo>
                    <a:pt x="344" y="374"/>
                  </a:lnTo>
                  <a:lnTo>
                    <a:pt x="360" y="360"/>
                  </a:lnTo>
                  <a:lnTo>
                    <a:pt x="372" y="344"/>
                  </a:lnTo>
                  <a:lnTo>
                    <a:pt x="384" y="328"/>
                  </a:lnTo>
                  <a:lnTo>
                    <a:pt x="396" y="310"/>
                  </a:lnTo>
                  <a:lnTo>
                    <a:pt x="404" y="292"/>
                  </a:lnTo>
                  <a:lnTo>
                    <a:pt x="412" y="274"/>
                  </a:lnTo>
                  <a:lnTo>
                    <a:pt x="416" y="252"/>
                  </a:lnTo>
                  <a:lnTo>
                    <a:pt x="420" y="232"/>
                  </a:lnTo>
                  <a:lnTo>
                    <a:pt x="420" y="210"/>
                  </a:lnTo>
                  <a:lnTo>
                    <a:pt x="420" y="210"/>
                  </a:lnTo>
                  <a:lnTo>
                    <a:pt x="420" y="188"/>
                  </a:lnTo>
                  <a:lnTo>
                    <a:pt x="416" y="168"/>
                  </a:lnTo>
                  <a:lnTo>
                    <a:pt x="412" y="148"/>
                  </a:lnTo>
                  <a:lnTo>
                    <a:pt x="404" y="128"/>
                  </a:lnTo>
                  <a:lnTo>
                    <a:pt x="396" y="110"/>
                  </a:lnTo>
                  <a:lnTo>
                    <a:pt x="384" y="92"/>
                  </a:lnTo>
                  <a:lnTo>
                    <a:pt x="372" y="76"/>
                  </a:lnTo>
                  <a:lnTo>
                    <a:pt x="360" y="62"/>
                  </a:lnTo>
                  <a:lnTo>
                    <a:pt x="344" y="48"/>
                  </a:lnTo>
                  <a:lnTo>
                    <a:pt x="328" y="36"/>
                  </a:lnTo>
                  <a:lnTo>
                    <a:pt x="310" y="26"/>
                  </a:lnTo>
                  <a:lnTo>
                    <a:pt x="292" y="16"/>
                  </a:lnTo>
                  <a:lnTo>
                    <a:pt x="272" y="10"/>
                  </a:lnTo>
                  <a:lnTo>
                    <a:pt x="252" y="4"/>
                  </a:lnTo>
                  <a:lnTo>
                    <a:pt x="232" y="0"/>
                  </a:lnTo>
                  <a:lnTo>
                    <a:pt x="210" y="0"/>
                  </a:lnTo>
                  <a:lnTo>
                    <a:pt x="210" y="0"/>
                  </a:lnTo>
                  <a:close/>
                  <a:moveTo>
                    <a:pt x="368" y="196"/>
                  </a:moveTo>
                  <a:lnTo>
                    <a:pt x="308" y="196"/>
                  </a:lnTo>
                  <a:lnTo>
                    <a:pt x="308" y="196"/>
                  </a:lnTo>
                  <a:lnTo>
                    <a:pt x="306" y="168"/>
                  </a:lnTo>
                  <a:lnTo>
                    <a:pt x="302" y="140"/>
                  </a:lnTo>
                  <a:lnTo>
                    <a:pt x="352" y="140"/>
                  </a:lnTo>
                  <a:lnTo>
                    <a:pt x="352" y="140"/>
                  </a:lnTo>
                  <a:lnTo>
                    <a:pt x="358" y="154"/>
                  </a:lnTo>
                  <a:lnTo>
                    <a:pt x="362" y="168"/>
                  </a:lnTo>
                  <a:lnTo>
                    <a:pt x="366" y="182"/>
                  </a:lnTo>
                  <a:lnTo>
                    <a:pt x="368" y="196"/>
                  </a:lnTo>
                  <a:lnTo>
                    <a:pt x="368" y="196"/>
                  </a:lnTo>
                  <a:close/>
                  <a:moveTo>
                    <a:pt x="334" y="112"/>
                  </a:moveTo>
                  <a:lnTo>
                    <a:pt x="294" y="112"/>
                  </a:lnTo>
                  <a:lnTo>
                    <a:pt x="294" y="112"/>
                  </a:lnTo>
                  <a:lnTo>
                    <a:pt x="284" y="88"/>
                  </a:lnTo>
                  <a:lnTo>
                    <a:pt x="270" y="64"/>
                  </a:lnTo>
                  <a:lnTo>
                    <a:pt x="270" y="64"/>
                  </a:lnTo>
                  <a:lnTo>
                    <a:pt x="288" y="74"/>
                  </a:lnTo>
                  <a:lnTo>
                    <a:pt x="306" y="84"/>
                  </a:lnTo>
                  <a:lnTo>
                    <a:pt x="320" y="98"/>
                  </a:lnTo>
                  <a:lnTo>
                    <a:pt x="334" y="112"/>
                  </a:lnTo>
                  <a:lnTo>
                    <a:pt x="334" y="112"/>
                  </a:lnTo>
                  <a:close/>
                  <a:moveTo>
                    <a:pt x="140" y="196"/>
                  </a:moveTo>
                  <a:lnTo>
                    <a:pt x="140" y="196"/>
                  </a:lnTo>
                  <a:lnTo>
                    <a:pt x="142" y="168"/>
                  </a:lnTo>
                  <a:lnTo>
                    <a:pt x="148" y="140"/>
                  </a:lnTo>
                  <a:lnTo>
                    <a:pt x="274" y="140"/>
                  </a:lnTo>
                  <a:lnTo>
                    <a:pt x="274" y="140"/>
                  </a:lnTo>
                  <a:lnTo>
                    <a:pt x="278" y="168"/>
                  </a:lnTo>
                  <a:lnTo>
                    <a:pt x="280" y="196"/>
                  </a:lnTo>
                  <a:lnTo>
                    <a:pt x="140" y="196"/>
                  </a:lnTo>
                  <a:close/>
                  <a:moveTo>
                    <a:pt x="278" y="224"/>
                  </a:moveTo>
                  <a:lnTo>
                    <a:pt x="278" y="224"/>
                  </a:lnTo>
                  <a:lnTo>
                    <a:pt x="272" y="254"/>
                  </a:lnTo>
                  <a:lnTo>
                    <a:pt x="264" y="280"/>
                  </a:lnTo>
                  <a:lnTo>
                    <a:pt x="156" y="280"/>
                  </a:lnTo>
                  <a:lnTo>
                    <a:pt x="156" y="280"/>
                  </a:lnTo>
                  <a:lnTo>
                    <a:pt x="148" y="254"/>
                  </a:lnTo>
                  <a:lnTo>
                    <a:pt x="142" y="224"/>
                  </a:lnTo>
                  <a:lnTo>
                    <a:pt x="278" y="224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210" y="52"/>
                  </a:lnTo>
                  <a:lnTo>
                    <a:pt x="210" y="52"/>
                  </a:lnTo>
                  <a:lnTo>
                    <a:pt x="226" y="54"/>
                  </a:lnTo>
                  <a:lnTo>
                    <a:pt x="226" y="54"/>
                  </a:lnTo>
                  <a:lnTo>
                    <a:pt x="238" y="66"/>
                  </a:lnTo>
                  <a:lnTo>
                    <a:pt x="248" y="80"/>
                  </a:lnTo>
                  <a:lnTo>
                    <a:pt x="256" y="96"/>
                  </a:lnTo>
                  <a:lnTo>
                    <a:pt x="264" y="112"/>
                  </a:lnTo>
                  <a:lnTo>
                    <a:pt x="156" y="112"/>
                  </a:lnTo>
                  <a:lnTo>
                    <a:pt x="156" y="112"/>
                  </a:lnTo>
                  <a:lnTo>
                    <a:pt x="164" y="96"/>
                  </a:lnTo>
                  <a:lnTo>
                    <a:pt x="172" y="80"/>
                  </a:lnTo>
                  <a:lnTo>
                    <a:pt x="182" y="66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50" y="64"/>
                  </a:moveTo>
                  <a:lnTo>
                    <a:pt x="150" y="64"/>
                  </a:lnTo>
                  <a:lnTo>
                    <a:pt x="138" y="88"/>
                  </a:lnTo>
                  <a:lnTo>
                    <a:pt x="12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100" y="98"/>
                  </a:lnTo>
                  <a:lnTo>
                    <a:pt x="116" y="84"/>
                  </a:lnTo>
                  <a:lnTo>
                    <a:pt x="132" y="74"/>
                  </a:lnTo>
                  <a:lnTo>
                    <a:pt x="150" y="64"/>
                  </a:lnTo>
                  <a:lnTo>
                    <a:pt x="150" y="64"/>
                  </a:lnTo>
                  <a:close/>
                  <a:moveTo>
                    <a:pt x="68" y="140"/>
                  </a:moveTo>
                  <a:lnTo>
                    <a:pt x="118" y="140"/>
                  </a:lnTo>
                  <a:lnTo>
                    <a:pt x="118" y="140"/>
                  </a:lnTo>
                  <a:lnTo>
                    <a:pt x="114" y="168"/>
                  </a:lnTo>
                  <a:lnTo>
                    <a:pt x="112" y="196"/>
                  </a:lnTo>
                  <a:lnTo>
                    <a:pt x="52" y="196"/>
                  </a:lnTo>
                  <a:lnTo>
                    <a:pt x="52" y="196"/>
                  </a:lnTo>
                  <a:lnTo>
                    <a:pt x="54" y="182"/>
                  </a:lnTo>
                  <a:lnTo>
                    <a:pt x="58" y="168"/>
                  </a:lnTo>
                  <a:lnTo>
                    <a:pt x="62" y="154"/>
                  </a:lnTo>
                  <a:lnTo>
                    <a:pt x="68" y="140"/>
                  </a:lnTo>
                  <a:lnTo>
                    <a:pt x="68" y="140"/>
                  </a:lnTo>
                  <a:close/>
                  <a:moveTo>
                    <a:pt x="52" y="224"/>
                  </a:moveTo>
                  <a:lnTo>
                    <a:pt x="114" y="224"/>
                  </a:lnTo>
                  <a:lnTo>
                    <a:pt x="114" y="224"/>
                  </a:lnTo>
                  <a:lnTo>
                    <a:pt x="118" y="254"/>
                  </a:lnTo>
                  <a:lnTo>
                    <a:pt x="126" y="280"/>
                  </a:lnTo>
                  <a:lnTo>
                    <a:pt x="68" y="280"/>
                  </a:lnTo>
                  <a:lnTo>
                    <a:pt x="68" y="280"/>
                  </a:lnTo>
                  <a:lnTo>
                    <a:pt x="62" y="268"/>
                  </a:lnTo>
                  <a:lnTo>
                    <a:pt x="58" y="254"/>
                  </a:lnTo>
                  <a:lnTo>
                    <a:pt x="54" y="240"/>
                  </a:lnTo>
                  <a:lnTo>
                    <a:pt x="52" y="224"/>
                  </a:lnTo>
                  <a:lnTo>
                    <a:pt x="52" y="224"/>
                  </a:lnTo>
                  <a:close/>
                  <a:moveTo>
                    <a:pt x="86" y="308"/>
                  </a:moveTo>
                  <a:lnTo>
                    <a:pt x="138" y="308"/>
                  </a:lnTo>
                  <a:lnTo>
                    <a:pt x="138" y="308"/>
                  </a:lnTo>
                  <a:lnTo>
                    <a:pt x="148" y="324"/>
                  </a:lnTo>
                  <a:lnTo>
                    <a:pt x="158" y="340"/>
                  </a:lnTo>
                  <a:lnTo>
                    <a:pt x="168" y="352"/>
                  </a:lnTo>
                  <a:lnTo>
                    <a:pt x="180" y="366"/>
                  </a:lnTo>
                  <a:lnTo>
                    <a:pt x="180" y="366"/>
                  </a:lnTo>
                  <a:lnTo>
                    <a:pt x="166" y="362"/>
                  </a:lnTo>
                  <a:lnTo>
                    <a:pt x="152" y="358"/>
                  </a:lnTo>
                  <a:lnTo>
                    <a:pt x="140" y="352"/>
                  </a:lnTo>
                  <a:lnTo>
                    <a:pt x="128" y="346"/>
                  </a:lnTo>
                  <a:lnTo>
                    <a:pt x="116" y="338"/>
                  </a:lnTo>
                  <a:lnTo>
                    <a:pt x="106" y="328"/>
                  </a:lnTo>
                  <a:lnTo>
                    <a:pt x="86" y="308"/>
                  </a:lnTo>
                  <a:lnTo>
                    <a:pt x="86" y="308"/>
                  </a:lnTo>
                  <a:close/>
                  <a:moveTo>
                    <a:pt x="210" y="356"/>
                  </a:moveTo>
                  <a:lnTo>
                    <a:pt x="210" y="356"/>
                  </a:lnTo>
                  <a:lnTo>
                    <a:pt x="198" y="346"/>
                  </a:lnTo>
                  <a:lnTo>
                    <a:pt x="188" y="334"/>
                  </a:lnTo>
                  <a:lnTo>
                    <a:pt x="180" y="322"/>
                  </a:lnTo>
                  <a:lnTo>
                    <a:pt x="170" y="308"/>
                  </a:lnTo>
                  <a:lnTo>
                    <a:pt x="250" y="308"/>
                  </a:lnTo>
                  <a:lnTo>
                    <a:pt x="250" y="308"/>
                  </a:lnTo>
                  <a:lnTo>
                    <a:pt x="242" y="322"/>
                  </a:lnTo>
                  <a:lnTo>
                    <a:pt x="232" y="334"/>
                  </a:lnTo>
                  <a:lnTo>
                    <a:pt x="222" y="346"/>
                  </a:lnTo>
                  <a:lnTo>
                    <a:pt x="210" y="356"/>
                  </a:lnTo>
                  <a:lnTo>
                    <a:pt x="210" y="356"/>
                  </a:lnTo>
                  <a:close/>
                  <a:moveTo>
                    <a:pt x="240" y="366"/>
                  </a:moveTo>
                  <a:lnTo>
                    <a:pt x="240" y="366"/>
                  </a:lnTo>
                  <a:lnTo>
                    <a:pt x="252" y="352"/>
                  </a:lnTo>
                  <a:lnTo>
                    <a:pt x="262" y="340"/>
                  </a:lnTo>
                  <a:lnTo>
                    <a:pt x="272" y="324"/>
                  </a:lnTo>
                  <a:lnTo>
                    <a:pt x="282" y="308"/>
                  </a:lnTo>
                  <a:lnTo>
                    <a:pt x="334" y="308"/>
                  </a:lnTo>
                  <a:lnTo>
                    <a:pt x="334" y="308"/>
                  </a:lnTo>
                  <a:lnTo>
                    <a:pt x="314" y="328"/>
                  </a:lnTo>
                  <a:lnTo>
                    <a:pt x="304" y="338"/>
                  </a:lnTo>
                  <a:lnTo>
                    <a:pt x="292" y="346"/>
                  </a:lnTo>
                  <a:lnTo>
                    <a:pt x="280" y="352"/>
                  </a:lnTo>
                  <a:lnTo>
                    <a:pt x="268" y="358"/>
                  </a:lnTo>
                  <a:lnTo>
                    <a:pt x="254" y="362"/>
                  </a:lnTo>
                  <a:lnTo>
                    <a:pt x="240" y="366"/>
                  </a:lnTo>
                  <a:lnTo>
                    <a:pt x="240" y="366"/>
                  </a:lnTo>
                  <a:close/>
                  <a:moveTo>
                    <a:pt x="352" y="280"/>
                  </a:moveTo>
                  <a:lnTo>
                    <a:pt x="294" y="280"/>
                  </a:lnTo>
                  <a:lnTo>
                    <a:pt x="294" y="280"/>
                  </a:lnTo>
                  <a:lnTo>
                    <a:pt x="302" y="254"/>
                  </a:lnTo>
                  <a:lnTo>
                    <a:pt x="306" y="224"/>
                  </a:lnTo>
                  <a:lnTo>
                    <a:pt x="368" y="224"/>
                  </a:lnTo>
                  <a:lnTo>
                    <a:pt x="368" y="224"/>
                  </a:lnTo>
                  <a:lnTo>
                    <a:pt x="366" y="240"/>
                  </a:lnTo>
                  <a:lnTo>
                    <a:pt x="362" y="254"/>
                  </a:lnTo>
                  <a:lnTo>
                    <a:pt x="358" y="268"/>
                  </a:lnTo>
                  <a:lnTo>
                    <a:pt x="352" y="280"/>
                  </a:lnTo>
                  <a:lnTo>
                    <a:pt x="352" y="28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9" name="그룹 141"/>
            <p:cNvGrpSpPr/>
            <p:nvPr/>
          </p:nvGrpSpPr>
          <p:grpSpPr>
            <a:xfrm>
              <a:off x="1124651" y="5083088"/>
              <a:ext cx="789732" cy="653864"/>
              <a:chOff x="2201863" y="2206625"/>
              <a:chExt cx="1181100" cy="977900"/>
            </a:xfrm>
            <a:solidFill>
              <a:schemeClr val="bg1">
                <a:alpha val="20000"/>
              </a:schemeClr>
            </a:solidFill>
          </p:grpSpPr>
          <p:sp>
            <p:nvSpPr>
              <p:cNvPr id="50" name="Freeform 168"/>
              <p:cNvSpPr>
                <a:spLocks/>
              </p:cNvSpPr>
              <p:nvPr/>
            </p:nvSpPr>
            <p:spPr bwMode="auto">
              <a:xfrm>
                <a:off x="2497138" y="2705100"/>
                <a:ext cx="177800" cy="479425"/>
              </a:xfrm>
              <a:custGeom>
                <a:avLst/>
                <a:gdLst/>
                <a:ahLst/>
                <a:cxnLst>
                  <a:cxn ang="0">
                    <a:pos x="0" y="46"/>
                  </a:cxn>
                  <a:cxn ang="0">
                    <a:pos x="0" y="302"/>
                  </a:cxn>
                  <a:cxn ang="0">
                    <a:pos x="112" y="302"/>
                  </a:cxn>
                  <a:cxn ang="0">
                    <a:pos x="112" y="48"/>
                  </a:cxn>
                  <a:cxn ang="0">
                    <a:pos x="56" y="0"/>
                  </a:cxn>
                  <a:cxn ang="0">
                    <a:pos x="0" y="46"/>
                  </a:cxn>
                </a:cxnLst>
                <a:rect l="0" t="0" r="r" b="b"/>
                <a:pathLst>
                  <a:path w="112" h="302">
                    <a:moveTo>
                      <a:pt x="0" y="46"/>
                    </a:moveTo>
                    <a:lnTo>
                      <a:pt x="0" y="302"/>
                    </a:lnTo>
                    <a:lnTo>
                      <a:pt x="112" y="302"/>
                    </a:lnTo>
                    <a:lnTo>
                      <a:pt x="112" y="48"/>
                    </a:lnTo>
                    <a:lnTo>
                      <a:pt x="56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169"/>
              <p:cNvSpPr>
                <a:spLocks/>
              </p:cNvSpPr>
              <p:nvPr/>
            </p:nvSpPr>
            <p:spPr bwMode="auto">
              <a:xfrm>
                <a:off x="2795588" y="2790825"/>
                <a:ext cx="174625" cy="393700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0" y="248"/>
                  </a:cxn>
                  <a:cxn ang="0">
                    <a:pos x="110" y="248"/>
                  </a:cxn>
                  <a:cxn ang="0">
                    <a:pos x="110" y="0"/>
                  </a:cxn>
                  <a:cxn ang="0">
                    <a:pos x="22" y="78"/>
                  </a:cxn>
                  <a:cxn ang="0">
                    <a:pos x="0" y="60"/>
                  </a:cxn>
                </a:cxnLst>
                <a:rect l="0" t="0" r="r" b="b"/>
                <a:pathLst>
                  <a:path w="110" h="248">
                    <a:moveTo>
                      <a:pt x="0" y="60"/>
                    </a:moveTo>
                    <a:lnTo>
                      <a:pt x="0" y="248"/>
                    </a:lnTo>
                    <a:lnTo>
                      <a:pt x="110" y="248"/>
                    </a:lnTo>
                    <a:lnTo>
                      <a:pt x="110" y="0"/>
                    </a:lnTo>
                    <a:lnTo>
                      <a:pt x="22" y="78"/>
                    </a:lnTo>
                    <a:lnTo>
                      <a:pt x="0" y="6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170"/>
              <p:cNvSpPr>
                <a:spLocks/>
              </p:cNvSpPr>
              <p:nvPr/>
            </p:nvSpPr>
            <p:spPr bwMode="auto">
              <a:xfrm>
                <a:off x="3090863" y="2533650"/>
                <a:ext cx="177800" cy="650875"/>
              </a:xfrm>
              <a:custGeom>
                <a:avLst/>
                <a:gdLst/>
                <a:ahLst/>
                <a:cxnLst>
                  <a:cxn ang="0">
                    <a:pos x="0" y="410"/>
                  </a:cxn>
                  <a:cxn ang="0">
                    <a:pos x="112" y="410"/>
                  </a:cxn>
                  <a:cxn ang="0">
                    <a:pos x="112" y="0"/>
                  </a:cxn>
                  <a:cxn ang="0">
                    <a:pos x="0" y="96"/>
                  </a:cxn>
                  <a:cxn ang="0">
                    <a:pos x="0" y="410"/>
                  </a:cxn>
                </a:cxnLst>
                <a:rect l="0" t="0" r="r" b="b"/>
                <a:pathLst>
                  <a:path w="112" h="410">
                    <a:moveTo>
                      <a:pt x="0" y="410"/>
                    </a:moveTo>
                    <a:lnTo>
                      <a:pt x="112" y="410"/>
                    </a:lnTo>
                    <a:lnTo>
                      <a:pt x="112" y="0"/>
                    </a:lnTo>
                    <a:lnTo>
                      <a:pt x="0" y="96"/>
                    </a:lnTo>
                    <a:lnTo>
                      <a:pt x="0" y="41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171"/>
              <p:cNvSpPr>
                <a:spLocks/>
              </p:cNvSpPr>
              <p:nvPr/>
            </p:nvSpPr>
            <p:spPr bwMode="auto">
              <a:xfrm>
                <a:off x="2201863" y="2879725"/>
                <a:ext cx="174625" cy="304800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110" y="192"/>
                  </a:cxn>
                  <a:cxn ang="0">
                    <a:pos x="110" y="0"/>
                  </a:cxn>
                  <a:cxn ang="0">
                    <a:pos x="0" y="94"/>
                  </a:cxn>
                  <a:cxn ang="0">
                    <a:pos x="0" y="192"/>
                  </a:cxn>
                </a:cxnLst>
                <a:rect l="0" t="0" r="r" b="b"/>
                <a:pathLst>
                  <a:path w="110" h="192">
                    <a:moveTo>
                      <a:pt x="0" y="192"/>
                    </a:moveTo>
                    <a:lnTo>
                      <a:pt x="110" y="192"/>
                    </a:lnTo>
                    <a:lnTo>
                      <a:pt x="110" y="0"/>
                    </a:lnTo>
                    <a:lnTo>
                      <a:pt x="0" y="94"/>
                    </a:lnTo>
                    <a:lnTo>
                      <a:pt x="0" y="192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172"/>
              <p:cNvSpPr>
                <a:spLocks/>
              </p:cNvSpPr>
              <p:nvPr/>
            </p:nvSpPr>
            <p:spPr bwMode="auto">
              <a:xfrm>
                <a:off x="2201863" y="2206625"/>
                <a:ext cx="1181100" cy="708025"/>
              </a:xfrm>
              <a:custGeom>
                <a:avLst/>
                <a:gdLst/>
                <a:ahLst/>
                <a:cxnLst>
                  <a:cxn ang="0">
                    <a:pos x="532" y="0"/>
                  </a:cxn>
                  <a:cxn ang="0">
                    <a:pos x="622" y="90"/>
                  </a:cxn>
                  <a:cxn ang="0">
                    <a:pos x="396" y="288"/>
                  </a:cxn>
                  <a:cxn ang="0">
                    <a:pos x="242" y="154"/>
                  </a:cxn>
                  <a:cxn ang="0">
                    <a:pos x="0" y="358"/>
                  </a:cxn>
                  <a:cxn ang="0">
                    <a:pos x="0" y="446"/>
                  </a:cxn>
                  <a:cxn ang="0">
                    <a:pos x="242" y="242"/>
                  </a:cxn>
                  <a:cxn ang="0">
                    <a:pos x="396" y="376"/>
                  </a:cxn>
                  <a:cxn ang="0">
                    <a:pos x="668" y="136"/>
                  </a:cxn>
                  <a:cxn ang="0">
                    <a:pos x="744" y="212"/>
                  </a:cxn>
                  <a:cxn ang="0">
                    <a:pos x="744" y="0"/>
                  </a:cxn>
                  <a:cxn ang="0">
                    <a:pos x="532" y="0"/>
                  </a:cxn>
                </a:cxnLst>
                <a:rect l="0" t="0" r="r" b="b"/>
                <a:pathLst>
                  <a:path w="744" h="446">
                    <a:moveTo>
                      <a:pt x="532" y="0"/>
                    </a:moveTo>
                    <a:lnTo>
                      <a:pt x="622" y="90"/>
                    </a:lnTo>
                    <a:lnTo>
                      <a:pt x="396" y="288"/>
                    </a:lnTo>
                    <a:lnTo>
                      <a:pt x="242" y="154"/>
                    </a:lnTo>
                    <a:lnTo>
                      <a:pt x="0" y="358"/>
                    </a:lnTo>
                    <a:lnTo>
                      <a:pt x="0" y="446"/>
                    </a:lnTo>
                    <a:lnTo>
                      <a:pt x="242" y="242"/>
                    </a:lnTo>
                    <a:lnTo>
                      <a:pt x="396" y="376"/>
                    </a:lnTo>
                    <a:lnTo>
                      <a:pt x="668" y="136"/>
                    </a:lnTo>
                    <a:lnTo>
                      <a:pt x="744" y="212"/>
                    </a:lnTo>
                    <a:lnTo>
                      <a:pt x="744" y="0"/>
                    </a:lnTo>
                    <a:lnTo>
                      <a:pt x="532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주요사업 실적 및 평가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주요사업 실적 및 평가를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5" name="그룹 17"/>
          <p:cNvGrpSpPr/>
          <p:nvPr/>
        </p:nvGrpSpPr>
        <p:grpSpPr>
          <a:xfrm>
            <a:off x="-2191784" y="-3222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주요사업 실적 및 평가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주요 사업내용을 한눈에 볼 수 있게 이미지 또는 도표로 보여주는 것이 좋으며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가장 최근에서부터 중요한 납품실적을 보여줍니다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997230" y="142987"/>
            <a:ext cx="1800000" cy="341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4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59" name="그룹 58"/>
          <p:cNvGrpSpPr/>
          <p:nvPr/>
        </p:nvGrpSpPr>
        <p:grpSpPr>
          <a:xfrm>
            <a:off x="4196877" y="1985095"/>
            <a:ext cx="4162482" cy="3313108"/>
            <a:chOff x="4196877" y="2267105"/>
            <a:chExt cx="4162482" cy="3313108"/>
          </a:xfrm>
        </p:grpSpPr>
        <p:sp>
          <p:nvSpPr>
            <p:cNvPr id="25" name="Rectangle 211"/>
            <p:cNvSpPr>
              <a:spLocks noChangeArrowheads="1"/>
            </p:cNvSpPr>
            <p:nvPr/>
          </p:nvSpPr>
          <p:spPr bwMode="auto">
            <a:xfrm>
              <a:off x="4196877" y="2267105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1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6" name="Rectangle 213"/>
            <p:cNvSpPr>
              <a:spLocks noChangeArrowheads="1"/>
            </p:cNvSpPr>
            <p:nvPr/>
          </p:nvSpPr>
          <p:spPr bwMode="auto">
            <a:xfrm>
              <a:off x="4196877" y="350218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2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7" name="Rectangle 215"/>
            <p:cNvSpPr>
              <a:spLocks noChangeArrowheads="1"/>
            </p:cNvSpPr>
            <p:nvPr/>
          </p:nvSpPr>
          <p:spPr bwMode="auto">
            <a:xfrm>
              <a:off x="4196877" y="4753130"/>
              <a:ext cx="711733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0</a:t>
              </a:r>
              <a:r>
                <a:rPr kumimoji="1" lang="en-US" altLang="ko-KR" sz="50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Arial" pitchFamily="34" charset="0"/>
                  <a:ea typeface="굴림" pitchFamily="50" charset="-127"/>
                  <a:cs typeface="굴림" pitchFamily="50" charset="-127"/>
                </a:rPr>
                <a:t>3</a:t>
              </a:r>
              <a:endParaRPr kumimoji="1" lang="ko-KR" alt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4963650" y="2311532"/>
              <a:ext cx="3395709" cy="749284"/>
              <a:chOff x="5192721" y="3465513"/>
              <a:chExt cx="2868517" cy="749284"/>
            </a:xfrm>
          </p:grpSpPr>
          <p:sp>
            <p:nvSpPr>
              <p:cNvPr id="29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0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1" name="그룹 30"/>
            <p:cNvGrpSpPr/>
            <p:nvPr/>
          </p:nvGrpSpPr>
          <p:grpSpPr>
            <a:xfrm>
              <a:off x="4963650" y="3589487"/>
              <a:ext cx="3395709" cy="749284"/>
              <a:chOff x="5192721" y="3465513"/>
              <a:chExt cx="2868517" cy="749284"/>
            </a:xfrm>
          </p:grpSpPr>
          <p:sp>
            <p:nvSpPr>
              <p:cNvPr id="32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33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4963650" y="4830929"/>
              <a:ext cx="3395709" cy="749284"/>
              <a:chOff x="5192721" y="3465513"/>
              <a:chExt cx="2868517" cy="749284"/>
            </a:xfrm>
          </p:grpSpPr>
          <p:sp>
            <p:nvSpPr>
              <p:cNvPr id="50" name="Rectangle 222"/>
              <p:cNvSpPr>
                <a:spLocks noChangeArrowheads="1"/>
              </p:cNvSpPr>
              <p:nvPr/>
            </p:nvSpPr>
            <p:spPr bwMode="auto">
              <a:xfrm>
                <a:off x="5192722" y="3814687"/>
                <a:ext cx="286851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lvl="0" fontAlgn="base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 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10pt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정렬은 왼쪽정렬을 권장합니다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세부내용을 입력하세요</a:t>
                </a:r>
                <a:r>
                  <a:rPr kumimoji="1" lang="en-US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. </a:t>
                </a:r>
                <a:r>
                  <a:rPr kumimoji="1" lang="ko-KR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본문 맑은고딕</a:t>
                </a:r>
                <a:endPara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</p:txBody>
          </p:sp>
          <p:sp>
            <p:nvSpPr>
              <p:cNvPr id="51" name="Rectangle 292"/>
              <p:cNvSpPr>
                <a:spLocks noChangeArrowheads="1"/>
              </p:cNvSpPr>
              <p:nvPr/>
            </p:nvSpPr>
            <p:spPr bwMode="auto">
              <a:xfrm>
                <a:off x="5192721" y="3465513"/>
                <a:ext cx="1356841" cy="3000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500" b="1" i="0" u="none" strike="noStrike" cap="none" normalizeH="0" baseline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 입력하세요</a:t>
                </a:r>
                <a:endParaRPr kumimoji="1" lang="ko-KR" sz="1500" b="0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</p:grpSp>
      <p:grpSp>
        <p:nvGrpSpPr>
          <p:cNvPr id="58" name="그룹 57"/>
          <p:cNvGrpSpPr/>
          <p:nvPr/>
        </p:nvGrpSpPr>
        <p:grpSpPr>
          <a:xfrm>
            <a:off x="584208" y="1792841"/>
            <a:ext cx="3513123" cy="3732304"/>
            <a:chOff x="584208" y="1703086"/>
            <a:chExt cx="3513123" cy="3732304"/>
          </a:xfrm>
        </p:grpSpPr>
        <p:grpSp>
          <p:nvGrpSpPr>
            <p:cNvPr id="52" name="그룹 51"/>
            <p:cNvGrpSpPr/>
            <p:nvPr/>
          </p:nvGrpSpPr>
          <p:grpSpPr>
            <a:xfrm>
              <a:off x="584208" y="1703086"/>
              <a:ext cx="3513123" cy="3444812"/>
              <a:chOff x="395536" y="1736812"/>
              <a:chExt cx="3513123" cy="3444812"/>
            </a:xfrm>
          </p:grpSpPr>
          <p:grpSp>
            <p:nvGrpSpPr>
              <p:cNvPr id="53" name="그룹 43"/>
              <p:cNvGrpSpPr/>
              <p:nvPr/>
            </p:nvGrpSpPr>
            <p:grpSpPr>
              <a:xfrm>
                <a:off x="395536" y="1736812"/>
                <a:ext cx="3513123" cy="3444812"/>
                <a:chOff x="395536" y="1736812"/>
                <a:chExt cx="3513123" cy="3444812"/>
              </a:xfrm>
            </p:grpSpPr>
            <p:sp>
              <p:nvSpPr>
                <p:cNvPr id="55" name="타원 54"/>
                <p:cNvSpPr/>
                <p:nvPr/>
              </p:nvSpPr>
              <p:spPr>
                <a:xfrm>
                  <a:off x="874355" y="2031674"/>
                  <a:ext cx="2555910" cy="255591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graphicFrame>
              <p:nvGraphicFramePr>
                <p:cNvPr id="56" name="차트 55"/>
                <p:cNvGraphicFramePr/>
                <p:nvPr>
                  <p:extLst>
                    <p:ext uri="{D42A27DB-BD31-4B8C-83A1-F6EECF244321}">
                      <p14:modId xmlns:p14="http://schemas.microsoft.com/office/powerpoint/2010/main" val="502194851"/>
                    </p:ext>
                  </p:extLst>
                </p:nvPr>
              </p:nvGraphicFramePr>
              <p:xfrm>
                <a:off x="395536" y="1736812"/>
                <a:ext cx="3513123" cy="3444812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</p:grpSp>
          <p:sp>
            <p:nvSpPr>
              <p:cNvPr id="54" name="Rectangle 292"/>
              <p:cNvSpPr>
                <a:spLocks noChangeArrowheads="1"/>
              </p:cNvSpPr>
              <p:nvPr/>
            </p:nvSpPr>
            <p:spPr bwMode="auto">
              <a:xfrm>
                <a:off x="1873748" y="3195047"/>
                <a:ext cx="1131903" cy="5696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32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58</a:t>
                </a:r>
                <a:r>
                  <a:rPr kumimoji="1" lang="en-US" altLang="ko-KR" sz="2400" b="1" i="0" u="none" strike="noStrike" cap="none" normalizeH="0" baseline="0" dirty="0">
                    <a:ln>
                      <a:noFill/>
                    </a:ln>
                    <a:solidFill>
                      <a:schemeClr val="accent3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sz="3200" b="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57" name="Rectangle 292"/>
            <p:cNvSpPr>
              <a:spLocks noChangeArrowheads="1"/>
            </p:cNvSpPr>
            <p:nvPr/>
          </p:nvSpPr>
          <p:spPr bwMode="auto">
            <a:xfrm>
              <a:off x="1170769" y="5135308"/>
              <a:ext cx="234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1593193" y="2720541"/>
            <a:ext cx="1002718" cy="936104"/>
            <a:chOff x="1890233" y="2852936"/>
            <a:chExt cx="1328782" cy="1240508"/>
          </a:xfrm>
        </p:grpSpPr>
        <p:sp>
          <p:nvSpPr>
            <p:cNvPr id="61" name="Freeform 1258"/>
            <p:cNvSpPr>
              <a:spLocks noEditPoints="1"/>
            </p:cNvSpPr>
            <p:nvPr/>
          </p:nvSpPr>
          <p:spPr bwMode="auto">
            <a:xfrm>
              <a:off x="2447764" y="2852936"/>
              <a:ext cx="771251" cy="766606"/>
            </a:xfrm>
            <a:custGeom>
              <a:avLst/>
              <a:gdLst/>
              <a:ahLst/>
              <a:cxnLst>
                <a:cxn ang="0">
                  <a:pos x="92" y="180"/>
                </a:cxn>
                <a:cxn ang="0">
                  <a:pos x="114" y="220"/>
                </a:cxn>
                <a:cxn ang="0">
                  <a:pos x="152" y="240"/>
                </a:cxn>
                <a:cxn ang="0">
                  <a:pos x="184" y="240"/>
                </a:cxn>
                <a:cxn ang="0">
                  <a:pos x="222" y="220"/>
                </a:cxn>
                <a:cxn ang="0">
                  <a:pos x="244" y="180"/>
                </a:cxn>
                <a:cxn ang="0">
                  <a:pos x="244" y="150"/>
                </a:cxn>
                <a:cxn ang="0">
                  <a:pos x="222" y="110"/>
                </a:cxn>
                <a:cxn ang="0">
                  <a:pos x="184" y="90"/>
                </a:cxn>
                <a:cxn ang="0">
                  <a:pos x="152" y="90"/>
                </a:cxn>
                <a:cxn ang="0">
                  <a:pos x="114" y="110"/>
                </a:cxn>
                <a:cxn ang="0">
                  <a:pos x="92" y="150"/>
                </a:cxn>
                <a:cxn ang="0">
                  <a:pos x="104" y="266"/>
                </a:cxn>
                <a:cxn ang="0">
                  <a:pos x="76" y="304"/>
                </a:cxn>
                <a:cxn ang="0">
                  <a:pos x="56" y="288"/>
                </a:cxn>
                <a:cxn ang="0">
                  <a:pos x="68" y="234"/>
                </a:cxn>
                <a:cxn ang="0">
                  <a:pos x="28" y="256"/>
                </a:cxn>
                <a:cxn ang="0">
                  <a:pos x="16" y="232"/>
                </a:cxn>
                <a:cxn ang="0">
                  <a:pos x="50" y="188"/>
                </a:cxn>
                <a:cxn ang="0">
                  <a:pos x="2" y="192"/>
                </a:cxn>
                <a:cxn ang="0">
                  <a:pos x="2" y="164"/>
                </a:cxn>
                <a:cxn ang="0">
                  <a:pos x="50" y="138"/>
                </a:cxn>
                <a:cxn ang="0">
                  <a:pos x="6" y="122"/>
                </a:cxn>
                <a:cxn ang="0">
                  <a:pos x="16" y="98"/>
                </a:cxn>
                <a:cxn ang="0">
                  <a:pos x="72" y="94"/>
                </a:cxn>
                <a:cxn ang="0">
                  <a:pos x="38" y="62"/>
                </a:cxn>
                <a:cxn ang="0">
                  <a:pos x="56" y="42"/>
                </a:cxn>
                <a:cxn ang="0">
                  <a:pos x="110" y="62"/>
                </a:cxn>
                <a:cxn ang="0">
                  <a:pos x="92" y="18"/>
                </a:cxn>
                <a:cxn ang="0">
                  <a:pos x="116" y="8"/>
                </a:cxn>
                <a:cxn ang="0">
                  <a:pos x="156" y="48"/>
                </a:cxn>
                <a:cxn ang="0">
                  <a:pos x="158" y="0"/>
                </a:cxn>
                <a:cxn ang="0">
                  <a:pos x="184" y="2"/>
                </a:cxn>
                <a:cxn ang="0">
                  <a:pos x="206" y="54"/>
                </a:cxn>
                <a:cxn ang="0">
                  <a:pos x="226" y="10"/>
                </a:cxn>
                <a:cxn ang="0">
                  <a:pos x="250" y="24"/>
                </a:cxn>
                <a:cxn ang="0">
                  <a:pos x="248" y="80"/>
                </a:cxn>
                <a:cxn ang="0">
                  <a:pos x="284" y="48"/>
                </a:cxn>
                <a:cxn ang="0">
                  <a:pos x="300" y="70"/>
                </a:cxn>
                <a:cxn ang="0">
                  <a:pos x="276" y="120"/>
                </a:cxn>
                <a:cxn ang="0">
                  <a:pos x="320" y="106"/>
                </a:cxn>
                <a:cxn ang="0">
                  <a:pos x="328" y="132"/>
                </a:cxn>
                <a:cxn ang="0">
                  <a:pos x="284" y="166"/>
                </a:cxn>
                <a:cxn ang="0">
                  <a:pos x="330" y="172"/>
                </a:cxn>
                <a:cxn ang="0">
                  <a:pos x="330" y="200"/>
                </a:cxn>
                <a:cxn ang="0">
                  <a:pos x="280" y="196"/>
                </a:cxn>
                <a:cxn ang="0">
                  <a:pos x="312" y="238"/>
                </a:cxn>
                <a:cxn ang="0">
                  <a:pos x="302" y="262"/>
                </a:cxn>
                <a:cxn ang="0">
                  <a:pos x="258" y="240"/>
                </a:cxn>
                <a:cxn ang="0">
                  <a:pos x="270" y="292"/>
                </a:cxn>
                <a:cxn ang="0">
                  <a:pos x="250" y="310"/>
                </a:cxn>
                <a:cxn ang="0">
                  <a:pos x="220" y="270"/>
                </a:cxn>
                <a:cxn ang="0">
                  <a:pos x="210" y="324"/>
                </a:cxn>
                <a:cxn ang="0">
                  <a:pos x="184" y="330"/>
                </a:cxn>
                <a:cxn ang="0">
                  <a:pos x="174" y="284"/>
                </a:cxn>
                <a:cxn ang="0">
                  <a:pos x="166" y="284"/>
                </a:cxn>
                <a:cxn ang="0">
                  <a:pos x="142" y="328"/>
                </a:cxn>
                <a:cxn ang="0">
                  <a:pos x="116" y="324"/>
                </a:cxn>
                <a:cxn ang="0">
                  <a:pos x="124" y="276"/>
                </a:cxn>
              </a:cxnLst>
              <a:rect l="0" t="0" r="r" b="b"/>
              <a:pathLst>
                <a:path w="332" h="330">
                  <a:moveTo>
                    <a:pt x="92" y="166"/>
                  </a:moveTo>
                  <a:lnTo>
                    <a:pt x="92" y="166"/>
                  </a:lnTo>
                  <a:lnTo>
                    <a:pt x="92" y="180"/>
                  </a:lnTo>
                  <a:lnTo>
                    <a:pt x="98" y="194"/>
                  </a:lnTo>
                  <a:lnTo>
                    <a:pt x="104" y="208"/>
                  </a:lnTo>
                  <a:lnTo>
                    <a:pt x="114" y="220"/>
                  </a:lnTo>
                  <a:lnTo>
                    <a:pt x="126" y="228"/>
                  </a:lnTo>
                  <a:lnTo>
                    <a:pt x="138" y="236"/>
                  </a:lnTo>
                  <a:lnTo>
                    <a:pt x="152" y="240"/>
                  </a:lnTo>
                  <a:lnTo>
                    <a:pt x="168" y="242"/>
                  </a:lnTo>
                  <a:lnTo>
                    <a:pt x="168" y="242"/>
                  </a:lnTo>
                  <a:lnTo>
                    <a:pt x="184" y="240"/>
                  </a:lnTo>
                  <a:lnTo>
                    <a:pt x="198" y="236"/>
                  </a:lnTo>
                  <a:lnTo>
                    <a:pt x="212" y="228"/>
                  </a:lnTo>
                  <a:lnTo>
                    <a:pt x="222" y="220"/>
                  </a:lnTo>
                  <a:lnTo>
                    <a:pt x="232" y="208"/>
                  </a:lnTo>
                  <a:lnTo>
                    <a:pt x="240" y="194"/>
                  </a:lnTo>
                  <a:lnTo>
                    <a:pt x="244" y="180"/>
                  </a:lnTo>
                  <a:lnTo>
                    <a:pt x="246" y="166"/>
                  </a:lnTo>
                  <a:lnTo>
                    <a:pt x="246" y="166"/>
                  </a:lnTo>
                  <a:lnTo>
                    <a:pt x="244" y="150"/>
                  </a:lnTo>
                  <a:lnTo>
                    <a:pt x="240" y="136"/>
                  </a:lnTo>
                  <a:lnTo>
                    <a:pt x="232" y="122"/>
                  </a:lnTo>
                  <a:lnTo>
                    <a:pt x="222" y="110"/>
                  </a:lnTo>
                  <a:lnTo>
                    <a:pt x="212" y="102"/>
                  </a:lnTo>
                  <a:lnTo>
                    <a:pt x="198" y="94"/>
                  </a:lnTo>
                  <a:lnTo>
                    <a:pt x="184" y="90"/>
                  </a:lnTo>
                  <a:lnTo>
                    <a:pt x="168" y="88"/>
                  </a:lnTo>
                  <a:lnTo>
                    <a:pt x="168" y="88"/>
                  </a:lnTo>
                  <a:lnTo>
                    <a:pt x="152" y="90"/>
                  </a:lnTo>
                  <a:lnTo>
                    <a:pt x="138" y="94"/>
                  </a:lnTo>
                  <a:lnTo>
                    <a:pt x="126" y="102"/>
                  </a:lnTo>
                  <a:lnTo>
                    <a:pt x="114" y="110"/>
                  </a:lnTo>
                  <a:lnTo>
                    <a:pt x="104" y="122"/>
                  </a:lnTo>
                  <a:lnTo>
                    <a:pt x="98" y="136"/>
                  </a:lnTo>
                  <a:lnTo>
                    <a:pt x="92" y="150"/>
                  </a:lnTo>
                  <a:lnTo>
                    <a:pt x="92" y="166"/>
                  </a:lnTo>
                  <a:lnTo>
                    <a:pt x="92" y="166"/>
                  </a:lnTo>
                  <a:close/>
                  <a:moveTo>
                    <a:pt x="104" y="266"/>
                  </a:moveTo>
                  <a:lnTo>
                    <a:pt x="78" y="304"/>
                  </a:lnTo>
                  <a:lnTo>
                    <a:pt x="78" y="304"/>
                  </a:lnTo>
                  <a:lnTo>
                    <a:pt x="76" y="304"/>
                  </a:lnTo>
                  <a:lnTo>
                    <a:pt x="56" y="290"/>
                  </a:lnTo>
                  <a:lnTo>
                    <a:pt x="56" y="290"/>
                  </a:lnTo>
                  <a:lnTo>
                    <a:pt x="56" y="288"/>
                  </a:lnTo>
                  <a:lnTo>
                    <a:pt x="82" y="250"/>
                  </a:lnTo>
                  <a:lnTo>
                    <a:pt x="82" y="250"/>
                  </a:lnTo>
                  <a:lnTo>
                    <a:pt x="68" y="234"/>
                  </a:lnTo>
                  <a:lnTo>
                    <a:pt x="30" y="256"/>
                  </a:lnTo>
                  <a:lnTo>
                    <a:pt x="30" y="256"/>
                  </a:lnTo>
                  <a:lnTo>
                    <a:pt x="28" y="256"/>
                  </a:lnTo>
                  <a:lnTo>
                    <a:pt x="14" y="234"/>
                  </a:lnTo>
                  <a:lnTo>
                    <a:pt x="14" y="234"/>
                  </a:lnTo>
                  <a:lnTo>
                    <a:pt x="16" y="232"/>
                  </a:lnTo>
                  <a:lnTo>
                    <a:pt x="56" y="208"/>
                  </a:lnTo>
                  <a:lnTo>
                    <a:pt x="56" y="208"/>
                  </a:lnTo>
                  <a:lnTo>
                    <a:pt x="50" y="188"/>
                  </a:lnTo>
                  <a:lnTo>
                    <a:pt x="4" y="192"/>
                  </a:lnTo>
                  <a:lnTo>
                    <a:pt x="4" y="192"/>
                  </a:lnTo>
                  <a:lnTo>
                    <a:pt x="2" y="192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2" y="16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0" y="138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6" y="122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6" y="98"/>
                  </a:lnTo>
                  <a:lnTo>
                    <a:pt x="60" y="112"/>
                  </a:lnTo>
                  <a:lnTo>
                    <a:pt x="60" y="112"/>
                  </a:lnTo>
                  <a:lnTo>
                    <a:pt x="72" y="94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8" y="62"/>
                  </a:lnTo>
                  <a:lnTo>
                    <a:pt x="54" y="42"/>
                  </a:lnTo>
                  <a:lnTo>
                    <a:pt x="54" y="42"/>
                  </a:lnTo>
                  <a:lnTo>
                    <a:pt x="56" y="42"/>
                  </a:lnTo>
                  <a:lnTo>
                    <a:pt x="92" y="74"/>
                  </a:lnTo>
                  <a:lnTo>
                    <a:pt x="92" y="74"/>
                  </a:lnTo>
                  <a:lnTo>
                    <a:pt x="110" y="62"/>
                  </a:lnTo>
                  <a:lnTo>
                    <a:pt x="90" y="20"/>
                  </a:lnTo>
                  <a:lnTo>
                    <a:pt x="90" y="20"/>
                  </a:lnTo>
                  <a:lnTo>
                    <a:pt x="92" y="18"/>
                  </a:lnTo>
                  <a:lnTo>
                    <a:pt x="114" y="8"/>
                  </a:lnTo>
                  <a:lnTo>
                    <a:pt x="114" y="8"/>
                  </a:lnTo>
                  <a:lnTo>
                    <a:pt x="116" y="8"/>
                  </a:lnTo>
                  <a:lnTo>
                    <a:pt x="136" y="52"/>
                  </a:lnTo>
                  <a:lnTo>
                    <a:pt x="136" y="52"/>
                  </a:lnTo>
                  <a:lnTo>
                    <a:pt x="156" y="48"/>
                  </a:lnTo>
                  <a:lnTo>
                    <a:pt x="156" y="2"/>
                  </a:lnTo>
                  <a:lnTo>
                    <a:pt x="156" y="2"/>
                  </a:lnTo>
                  <a:lnTo>
                    <a:pt x="158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2"/>
                  </a:lnTo>
                  <a:lnTo>
                    <a:pt x="184" y="48"/>
                  </a:lnTo>
                  <a:lnTo>
                    <a:pt x="184" y="48"/>
                  </a:lnTo>
                  <a:lnTo>
                    <a:pt x="206" y="54"/>
                  </a:lnTo>
                  <a:lnTo>
                    <a:pt x="224" y="12"/>
                  </a:lnTo>
                  <a:lnTo>
                    <a:pt x="224" y="12"/>
                  </a:lnTo>
                  <a:lnTo>
                    <a:pt x="226" y="10"/>
                  </a:lnTo>
                  <a:lnTo>
                    <a:pt x="248" y="22"/>
                  </a:lnTo>
                  <a:lnTo>
                    <a:pt x="248" y="22"/>
                  </a:lnTo>
                  <a:lnTo>
                    <a:pt x="250" y="24"/>
                  </a:lnTo>
                  <a:lnTo>
                    <a:pt x="230" y="66"/>
                  </a:lnTo>
                  <a:lnTo>
                    <a:pt x="230" y="66"/>
                  </a:lnTo>
                  <a:lnTo>
                    <a:pt x="248" y="80"/>
                  </a:lnTo>
                  <a:lnTo>
                    <a:pt x="282" y="48"/>
                  </a:lnTo>
                  <a:lnTo>
                    <a:pt x="282" y="48"/>
                  </a:lnTo>
                  <a:lnTo>
                    <a:pt x="284" y="48"/>
                  </a:lnTo>
                  <a:lnTo>
                    <a:pt x="300" y="68"/>
                  </a:lnTo>
                  <a:lnTo>
                    <a:pt x="300" y="68"/>
                  </a:lnTo>
                  <a:lnTo>
                    <a:pt x="300" y="70"/>
                  </a:lnTo>
                  <a:lnTo>
                    <a:pt x="266" y="100"/>
                  </a:lnTo>
                  <a:lnTo>
                    <a:pt x="266" y="100"/>
                  </a:lnTo>
                  <a:lnTo>
                    <a:pt x="276" y="120"/>
                  </a:lnTo>
                  <a:lnTo>
                    <a:pt x="318" y="106"/>
                  </a:lnTo>
                  <a:lnTo>
                    <a:pt x="318" y="106"/>
                  </a:lnTo>
                  <a:lnTo>
                    <a:pt x="320" y="106"/>
                  </a:lnTo>
                  <a:lnTo>
                    <a:pt x="328" y="130"/>
                  </a:lnTo>
                  <a:lnTo>
                    <a:pt x="328" y="130"/>
                  </a:lnTo>
                  <a:lnTo>
                    <a:pt x="328" y="132"/>
                  </a:lnTo>
                  <a:lnTo>
                    <a:pt x="282" y="146"/>
                  </a:lnTo>
                  <a:lnTo>
                    <a:pt x="282" y="146"/>
                  </a:lnTo>
                  <a:lnTo>
                    <a:pt x="284" y="166"/>
                  </a:lnTo>
                  <a:lnTo>
                    <a:pt x="284" y="166"/>
                  </a:lnTo>
                  <a:lnTo>
                    <a:pt x="284" y="168"/>
                  </a:lnTo>
                  <a:lnTo>
                    <a:pt x="330" y="172"/>
                  </a:lnTo>
                  <a:lnTo>
                    <a:pt x="330" y="172"/>
                  </a:lnTo>
                  <a:lnTo>
                    <a:pt x="332" y="174"/>
                  </a:lnTo>
                  <a:lnTo>
                    <a:pt x="330" y="200"/>
                  </a:lnTo>
                  <a:lnTo>
                    <a:pt x="330" y="200"/>
                  </a:lnTo>
                  <a:lnTo>
                    <a:pt x="328" y="200"/>
                  </a:lnTo>
                  <a:lnTo>
                    <a:pt x="280" y="196"/>
                  </a:lnTo>
                  <a:lnTo>
                    <a:pt x="280" y="196"/>
                  </a:lnTo>
                  <a:lnTo>
                    <a:pt x="274" y="216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02" y="262"/>
                  </a:lnTo>
                  <a:lnTo>
                    <a:pt x="302" y="262"/>
                  </a:lnTo>
                  <a:lnTo>
                    <a:pt x="298" y="262"/>
                  </a:lnTo>
                  <a:lnTo>
                    <a:pt x="258" y="240"/>
                  </a:lnTo>
                  <a:lnTo>
                    <a:pt x="258" y="240"/>
                  </a:lnTo>
                  <a:lnTo>
                    <a:pt x="244" y="254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70" y="294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48" y="308"/>
                  </a:lnTo>
                  <a:lnTo>
                    <a:pt x="220" y="270"/>
                  </a:lnTo>
                  <a:lnTo>
                    <a:pt x="220" y="270"/>
                  </a:lnTo>
                  <a:lnTo>
                    <a:pt x="200" y="278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10" y="326"/>
                  </a:lnTo>
                  <a:lnTo>
                    <a:pt x="184" y="330"/>
                  </a:lnTo>
                  <a:lnTo>
                    <a:pt x="184" y="330"/>
                  </a:lnTo>
                  <a:lnTo>
                    <a:pt x="182" y="330"/>
                  </a:lnTo>
                  <a:lnTo>
                    <a:pt x="174" y="284"/>
                  </a:lnTo>
                  <a:lnTo>
                    <a:pt x="174" y="284"/>
                  </a:lnTo>
                  <a:lnTo>
                    <a:pt x="166" y="284"/>
                  </a:lnTo>
                  <a:lnTo>
                    <a:pt x="166" y="284"/>
                  </a:lnTo>
                  <a:lnTo>
                    <a:pt x="152" y="282"/>
                  </a:lnTo>
                  <a:lnTo>
                    <a:pt x="142" y="328"/>
                  </a:lnTo>
                  <a:lnTo>
                    <a:pt x="142" y="328"/>
                  </a:lnTo>
                  <a:lnTo>
                    <a:pt x="140" y="330"/>
                  </a:lnTo>
                  <a:lnTo>
                    <a:pt x="116" y="324"/>
                  </a:lnTo>
                  <a:lnTo>
                    <a:pt x="116" y="324"/>
                  </a:lnTo>
                  <a:lnTo>
                    <a:pt x="114" y="322"/>
                  </a:lnTo>
                  <a:lnTo>
                    <a:pt x="124" y="276"/>
                  </a:lnTo>
                  <a:lnTo>
                    <a:pt x="124" y="276"/>
                  </a:lnTo>
                  <a:lnTo>
                    <a:pt x="104" y="266"/>
                  </a:lnTo>
                  <a:lnTo>
                    <a:pt x="104" y="26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1259"/>
            <p:cNvSpPr>
              <a:spLocks noEditPoints="1"/>
            </p:cNvSpPr>
            <p:nvPr/>
          </p:nvSpPr>
          <p:spPr bwMode="auto">
            <a:xfrm>
              <a:off x="1890233" y="3326838"/>
              <a:ext cx="771251" cy="766606"/>
            </a:xfrm>
            <a:custGeom>
              <a:avLst/>
              <a:gdLst/>
              <a:ahLst/>
              <a:cxnLst>
                <a:cxn ang="0">
                  <a:pos x="92" y="180"/>
                </a:cxn>
                <a:cxn ang="0">
                  <a:pos x="114" y="220"/>
                </a:cxn>
                <a:cxn ang="0">
                  <a:pos x="152" y="240"/>
                </a:cxn>
                <a:cxn ang="0">
                  <a:pos x="184" y="240"/>
                </a:cxn>
                <a:cxn ang="0">
                  <a:pos x="222" y="220"/>
                </a:cxn>
                <a:cxn ang="0">
                  <a:pos x="244" y="180"/>
                </a:cxn>
                <a:cxn ang="0">
                  <a:pos x="244" y="150"/>
                </a:cxn>
                <a:cxn ang="0">
                  <a:pos x="222" y="110"/>
                </a:cxn>
                <a:cxn ang="0">
                  <a:pos x="184" y="90"/>
                </a:cxn>
                <a:cxn ang="0">
                  <a:pos x="152" y="90"/>
                </a:cxn>
                <a:cxn ang="0">
                  <a:pos x="114" y="110"/>
                </a:cxn>
                <a:cxn ang="0">
                  <a:pos x="92" y="150"/>
                </a:cxn>
                <a:cxn ang="0">
                  <a:pos x="230" y="66"/>
                </a:cxn>
                <a:cxn ang="0">
                  <a:pos x="282" y="48"/>
                </a:cxn>
                <a:cxn ang="0">
                  <a:pos x="300" y="68"/>
                </a:cxn>
                <a:cxn ang="0">
                  <a:pos x="266" y="100"/>
                </a:cxn>
                <a:cxn ang="0">
                  <a:pos x="320" y="106"/>
                </a:cxn>
                <a:cxn ang="0">
                  <a:pos x="328" y="130"/>
                </a:cxn>
                <a:cxn ang="0">
                  <a:pos x="282" y="146"/>
                </a:cxn>
                <a:cxn ang="0">
                  <a:pos x="284" y="166"/>
                </a:cxn>
                <a:cxn ang="0">
                  <a:pos x="330" y="172"/>
                </a:cxn>
                <a:cxn ang="0">
                  <a:pos x="330" y="200"/>
                </a:cxn>
                <a:cxn ang="0">
                  <a:pos x="280" y="196"/>
                </a:cxn>
                <a:cxn ang="0">
                  <a:pos x="314" y="238"/>
                </a:cxn>
                <a:cxn ang="0">
                  <a:pos x="302" y="262"/>
                </a:cxn>
                <a:cxn ang="0">
                  <a:pos x="258" y="240"/>
                </a:cxn>
                <a:cxn ang="0">
                  <a:pos x="270" y="292"/>
                </a:cxn>
                <a:cxn ang="0">
                  <a:pos x="250" y="310"/>
                </a:cxn>
                <a:cxn ang="0">
                  <a:pos x="220" y="270"/>
                </a:cxn>
                <a:cxn ang="0">
                  <a:pos x="210" y="324"/>
                </a:cxn>
                <a:cxn ang="0">
                  <a:pos x="184" y="330"/>
                </a:cxn>
                <a:cxn ang="0">
                  <a:pos x="174" y="284"/>
                </a:cxn>
                <a:cxn ang="0">
                  <a:pos x="152" y="282"/>
                </a:cxn>
                <a:cxn ang="0">
                  <a:pos x="140" y="328"/>
                </a:cxn>
                <a:cxn ang="0">
                  <a:pos x="114" y="322"/>
                </a:cxn>
                <a:cxn ang="0">
                  <a:pos x="104" y="266"/>
                </a:cxn>
                <a:cxn ang="0">
                  <a:pos x="76" y="304"/>
                </a:cxn>
                <a:cxn ang="0">
                  <a:pos x="56" y="288"/>
                </a:cxn>
                <a:cxn ang="0">
                  <a:pos x="68" y="232"/>
                </a:cxn>
                <a:cxn ang="0">
                  <a:pos x="28" y="256"/>
                </a:cxn>
                <a:cxn ang="0">
                  <a:pos x="16" y="232"/>
                </a:cxn>
                <a:cxn ang="0">
                  <a:pos x="50" y="188"/>
                </a:cxn>
                <a:cxn ang="0">
                  <a:pos x="2" y="192"/>
                </a:cxn>
                <a:cxn ang="0">
                  <a:pos x="2" y="164"/>
                </a:cxn>
                <a:cxn ang="0">
                  <a:pos x="50" y="138"/>
                </a:cxn>
                <a:cxn ang="0">
                  <a:pos x="6" y="122"/>
                </a:cxn>
                <a:cxn ang="0">
                  <a:pos x="16" y="98"/>
                </a:cxn>
                <a:cxn ang="0">
                  <a:pos x="72" y="94"/>
                </a:cxn>
                <a:cxn ang="0">
                  <a:pos x="38" y="62"/>
                </a:cxn>
                <a:cxn ang="0">
                  <a:pos x="56" y="42"/>
                </a:cxn>
                <a:cxn ang="0">
                  <a:pos x="110" y="62"/>
                </a:cxn>
                <a:cxn ang="0">
                  <a:pos x="92" y="18"/>
                </a:cxn>
                <a:cxn ang="0">
                  <a:pos x="116" y="8"/>
                </a:cxn>
                <a:cxn ang="0">
                  <a:pos x="156" y="48"/>
                </a:cxn>
                <a:cxn ang="0">
                  <a:pos x="158" y="0"/>
                </a:cxn>
                <a:cxn ang="0">
                  <a:pos x="184" y="2"/>
                </a:cxn>
                <a:cxn ang="0">
                  <a:pos x="206" y="54"/>
                </a:cxn>
                <a:cxn ang="0">
                  <a:pos x="226" y="10"/>
                </a:cxn>
                <a:cxn ang="0">
                  <a:pos x="250" y="24"/>
                </a:cxn>
              </a:cxnLst>
              <a:rect l="0" t="0" r="r" b="b"/>
              <a:pathLst>
                <a:path w="332" h="330">
                  <a:moveTo>
                    <a:pt x="92" y="164"/>
                  </a:moveTo>
                  <a:lnTo>
                    <a:pt x="92" y="164"/>
                  </a:lnTo>
                  <a:lnTo>
                    <a:pt x="92" y="180"/>
                  </a:lnTo>
                  <a:lnTo>
                    <a:pt x="98" y="194"/>
                  </a:lnTo>
                  <a:lnTo>
                    <a:pt x="104" y="208"/>
                  </a:lnTo>
                  <a:lnTo>
                    <a:pt x="114" y="220"/>
                  </a:lnTo>
                  <a:lnTo>
                    <a:pt x="126" y="228"/>
                  </a:lnTo>
                  <a:lnTo>
                    <a:pt x="138" y="236"/>
                  </a:lnTo>
                  <a:lnTo>
                    <a:pt x="152" y="240"/>
                  </a:lnTo>
                  <a:lnTo>
                    <a:pt x="168" y="242"/>
                  </a:lnTo>
                  <a:lnTo>
                    <a:pt x="168" y="242"/>
                  </a:lnTo>
                  <a:lnTo>
                    <a:pt x="184" y="240"/>
                  </a:lnTo>
                  <a:lnTo>
                    <a:pt x="198" y="236"/>
                  </a:lnTo>
                  <a:lnTo>
                    <a:pt x="212" y="228"/>
                  </a:lnTo>
                  <a:lnTo>
                    <a:pt x="222" y="220"/>
                  </a:lnTo>
                  <a:lnTo>
                    <a:pt x="232" y="208"/>
                  </a:lnTo>
                  <a:lnTo>
                    <a:pt x="240" y="194"/>
                  </a:lnTo>
                  <a:lnTo>
                    <a:pt x="244" y="180"/>
                  </a:lnTo>
                  <a:lnTo>
                    <a:pt x="246" y="164"/>
                  </a:lnTo>
                  <a:lnTo>
                    <a:pt x="246" y="164"/>
                  </a:lnTo>
                  <a:lnTo>
                    <a:pt x="244" y="150"/>
                  </a:lnTo>
                  <a:lnTo>
                    <a:pt x="240" y="134"/>
                  </a:lnTo>
                  <a:lnTo>
                    <a:pt x="232" y="122"/>
                  </a:lnTo>
                  <a:lnTo>
                    <a:pt x="222" y="110"/>
                  </a:lnTo>
                  <a:lnTo>
                    <a:pt x="212" y="102"/>
                  </a:lnTo>
                  <a:lnTo>
                    <a:pt x="198" y="94"/>
                  </a:lnTo>
                  <a:lnTo>
                    <a:pt x="184" y="90"/>
                  </a:lnTo>
                  <a:lnTo>
                    <a:pt x="168" y="88"/>
                  </a:lnTo>
                  <a:lnTo>
                    <a:pt x="168" y="88"/>
                  </a:lnTo>
                  <a:lnTo>
                    <a:pt x="152" y="90"/>
                  </a:lnTo>
                  <a:lnTo>
                    <a:pt x="138" y="94"/>
                  </a:lnTo>
                  <a:lnTo>
                    <a:pt x="126" y="102"/>
                  </a:lnTo>
                  <a:lnTo>
                    <a:pt x="114" y="110"/>
                  </a:lnTo>
                  <a:lnTo>
                    <a:pt x="104" y="122"/>
                  </a:lnTo>
                  <a:lnTo>
                    <a:pt x="98" y="134"/>
                  </a:lnTo>
                  <a:lnTo>
                    <a:pt x="92" y="150"/>
                  </a:lnTo>
                  <a:lnTo>
                    <a:pt x="92" y="164"/>
                  </a:lnTo>
                  <a:lnTo>
                    <a:pt x="92" y="164"/>
                  </a:lnTo>
                  <a:close/>
                  <a:moveTo>
                    <a:pt x="230" y="66"/>
                  </a:moveTo>
                  <a:lnTo>
                    <a:pt x="230" y="66"/>
                  </a:lnTo>
                  <a:lnTo>
                    <a:pt x="248" y="80"/>
                  </a:lnTo>
                  <a:lnTo>
                    <a:pt x="282" y="48"/>
                  </a:lnTo>
                  <a:lnTo>
                    <a:pt x="282" y="48"/>
                  </a:lnTo>
                  <a:lnTo>
                    <a:pt x="284" y="48"/>
                  </a:lnTo>
                  <a:lnTo>
                    <a:pt x="300" y="68"/>
                  </a:lnTo>
                  <a:lnTo>
                    <a:pt x="300" y="68"/>
                  </a:lnTo>
                  <a:lnTo>
                    <a:pt x="300" y="70"/>
                  </a:lnTo>
                  <a:lnTo>
                    <a:pt x="266" y="100"/>
                  </a:lnTo>
                  <a:lnTo>
                    <a:pt x="266" y="100"/>
                  </a:lnTo>
                  <a:lnTo>
                    <a:pt x="276" y="120"/>
                  </a:lnTo>
                  <a:lnTo>
                    <a:pt x="320" y="106"/>
                  </a:lnTo>
                  <a:lnTo>
                    <a:pt x="320" y="106"/>
                  </a:lnTo>
                  <a:lnTo>
                    <a:pt x="322" y="106"/>
                  </a:lnTo>
                  <a:lnTo>
                    <a:pt x="328" y="130"/>
                  </a:lnTo>
                  <a:lnTo>
                    <a:pt x="328" y="130"/>
                  </a:lnTo>
                  <a:lnTo>
                    <a:pt x="328" y="132"/>
                  </a:lnTo>
                  <a:lnTo>
                    <a:pt x="282" y="146"/>
                  </a:lnTo>
                  <a:lnTo>
                    <a:pt x="282" y="146"/>
                  </a:lnTo>
                  <a:lnTo>
                    <a:pt x="284" y="166"/>
                  </a:lnTo>
                  <a:lnTo>
                    <a:pt x="284" y="166"/>
                  </a:lnTo>
                  <a:lnTo>
                    <a:pt x="284" y="168"/>
                  </a:lnTo>
                  <a:lnTo>
                    <a:pt x="330" y="172"/>
                  </a:lnTo>
                  <a:lnTo>
                    <a:pt x="330" y="172"/>
                  </a:lnTo>
                  <a:lnTo>
                    <a:pt x="332" y="174"/>
                  </a:lnTo>
                  <a:lnTo>
                    <a:pt x="330" y="200"/>
                  </a:lnTo>
                  <a:lnTo>
                    <a:pt x="330" y="200"/>
                  </a:lnTo>
                  <a:lnTo>
                    <a:pt x="328" y="200"/>
                  </a:lnTo>
                  <a:lnTo>
                    <a:pt x="280" y="196"/>
                  </a:lnTo>
                  <a:lnTo>
                    <a:pt x="280" y="196"/>
                  </a:lnTo>
                  <a:lnTo>
                    <a:pt x="274" y="216"/>
                  </a:lnTo>
                  <a:lnTo>
                    <a:pt x="314" y="238"/>
                  </a:lnTo>
                  <a:lnTo>
                    <a:pt x="314" y="238"/>
                  </a:lnTo>
                  <a:lnTo>
                    <a:pt x="314" y="240"/>
                  </a:lnTo>
                  <a:lnTo>
                    <a:pt x="302" y="262"/>
                  </a:lnTo>
                  <a:lnTo>
                    <a:pt x="302" y="262"/>
                  </a:lnTo>
                  <a:lnTo>
                    <a:pt x="300" y="262"/>
                  </a:lnTo>
                  <a:lnTo>
                    <a:pt x="258" y="240"/>
                  </a:lnTo>
                  <a:lnTo>
                    <a:pt x="258" y="240"/>
                  </a:lnTo>
                  <a:lnTo>
                    <a:pt x="244" y="254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70" y="294"/>
                  </a:lnTo>
                  <a:lnTo>
                    <a:pt x="250" y="310"/>
                  </a:lnTo>
                  <a:lnTo>
                    <a:pt x="250" y="310"/>
                  </a:lnTo>
                  <a:lnTo>
                    <a:pt x="248" y="308"/>
                  </a:lnTo>
                  <a:lnTo>
                    <a:pt x="220" y="270"/>
                  </a:lnTo>
                  <a:lnTo>
                    <a:pt x="220" y="270"/>
                  </a:lnTo>
                  <a:lnTo>
                    <a:pt x="200" y="278"/>
                  </a:lnTo>
                  <a:lnTo>
                    <a:pt x="210" y="324"/>
                  </a:lnTo>
                  <a:lnTo>
                    <a:pt x="210" y="324"/>
                  </a:lnTo>
                  <a:lnTo>
                    <a:pt x="210" y="326"/>
                  </a:lnTo>
                  <a:lnTo>
                    <a:pt x="184" y="330"/>
                  </a:lnTo>
                  <a:lnTo>
                    <a:pt x="184" y="330"/>
                  </a:lnTo>
                  <a:lnTo>
                    <a:pt x="182" y="330"/>
                  </a:lnTo>
                  <a:lnTo>
                    <a:pt x="174" y="284"/>
                  </a:lnTo>
                  <a:lnTo>
                    <a:pt x="174" y="284"/>
                  </a:lnTo>
                  <a:lnTo>
                    <a:pt x="166" y="284"/>
                  </a:lnTo>
                  <a:lnTo>
                    <a:pt x="166" y="284"/>
                  </a:lnTo>
                  <a:lnTo>
                    <a:pt x="152" y="282"/>
                  </a:lnTo>
                  <a:lnTo>
                    <a:pt x="142" y="328"/>
                  </a:lnTo>
                  <a:lnTo>
                    <a:pt x="142" y="328"/>
                  </a:lnTo>
                  <a:lnTo>
                    <a:pt x="140" y="328"/>
                  </a:lnTo>
                  <a:lnTo>
                    <a:pt x="116" y="324"/>
                  </a:lnTo>
                  <a:lnTo>
                    <a:pt x="116" y="324"/>
                  </a:lnTo>
                  <a:lnTo>
                    <a:pt x="114" y="322"/>
                  </a:lnTo>
                  <a:lnTo>
                    <a:pt x="124" y="276"/>
                  </a:lnTo>
                  <a:lnTo>
                    <a:pt x="124" y="276"/>
                  </a:lnTo>
                  <a:lnTo>
                    <a:pt x="104" y="266"/>
                  </a:lnTo>
                  <a:lnTo>
                    <a:pt x="78" y="304"/>
                  </a:lnTo>
                  <a:lnTo>
                    <a:pt x="78" y="304"/>
                  </a:lnTo>
                  <a:lnTo>
                    <a:pt x="76" y="304"/>
                  </a:lnTo>
                  <a:lnTo>
                    <a:pt x="56" y="290"/>
                  </a:lnTo>
                  <a:lnTo>
                    <a:pt x="56" y="290"/>
                  </a:lnTo>
                  <a:lnTo>
                    <a:pt x="56" y="288"/>
                  </a:lnTo>
                  <a:lnTo>
                    <a:pt x="84" y="250"/>
                  </a:lnTo>
                  <a:lnTo>
                    <a:pt x="84" y="250"/>
                  </a:lnTo>
                  <a:lnTo>
                    <a:pt x="68" y="232"/>
                  </a:lnTo>
                  <a:lnTo>
                    <a:pt x="30" y="256"/>
                  </a:lnTo>
                  <a:lnTo>
                    <a:pt x="30" y="256"/>
                  </a:lnTo>
                  <a:lnTo>
                    <a:pt x="28" y="256"/>
                  </a:lnTo>
                  <a:lnTo>
                    <a:pt x="14" y="234"/>
                  </a:lnTo>
                  <a:lnTo>
                    <a:pt x="14" y="234"/>
                  </a:lnTo>
                  <a:lnTo>
                    <a:pt x="16" y="232"/>
                  </a:lnTo>
                  <a:lnTo>
                    <a:pt x="56" y="208"/>
                  </a:lnTo>
                  <a:lnTo>
                    <a:pt x="56" y="208"/>
                  </a:lnTo>
                  <a:lnTo>
                    <a:pt x="50" y="188"/>
                  </a:lnTo>
                  <a:lnTo>
                    <a:pt x="4" y="192"/>
                  </a:lnTo>
                  <a:lnTo>
                    <a:pt x="4" y="192"/>
                  </a:lnTo>
                  <a:lnTo>
                    <a:pt x="2" y="192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2" y="16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0" y="138"/>
                  </a:lnTo>
                  <a:lnTo>
                    <a:pt x="8" y="124"/>
                  </a:lnTo>
                  <a:lnTo>
                    <a:pt x="8" y="124"/>
                  </a:lnTo>
                  <a:lnTo>
                    <a:pt x="6" y="122"/>
                  </a:lnTo>
                  <a:lnTo>
                    <a:pt x="14" y="98"/>
                  </a:lnTo>
                  <a:lnTo>
                    <a:pt x="14" y="98"/>
                  </a:lnTo>
                  <a:lnTo>
                    <a:pt x="16" y="98"/>
                  </a:lnTo>
                  <a:lnTo>
                    <a:pt x="60" y="112"/>
                  </a:lnTo>
                  <a:lnTo>
                    <a:pt x="60" y="112"/>
                  </a:lnTo>
                  <a:lnTo>
                    <a:pt x="72" y="94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8" y="62"/>
                  </a:lnTo>
                  <a:lnTo>
                    <a:pt x="54" y="42"/>
                  </a:lnTo>
                  <a:lnTo>
                    <a:pt x="54" y="42"/>
                  </a:lnTo>
                  <a:lnTo>
                    <a:pt x="56" y="42"/>
                  </a:lnTo>
                  <a:lnTo>
                    <a:pt x="92" y="74"/>
                  </a:lnTo>
                  <a:lnTo>
                    <a:pt x="92" y="74"/>
                  </a:lnTo>
                  <a:lnTo>
                    <a:pt x="110" y="62"/>
                  </a:lnTo>
                  <a:lnTo>
                    <a:pt x="90" y="20"/>
                  </a:lnTo>
                  <a:lnTo>
                    <a:pt x="90" y="20"/>
                  </a:lnTo>
                  <a:lnTo>
                    <a:pt x="92" y="18"/>
                  </a:lnTo>
                  <a:lnTo>
                    <a:pt x="114" y="8"/>
                  </a:lnTo>
                  <a:lnTo>
                    <a:pt x="114" y="8"/>
                  </a:lnTo>
                  <a:lnTo>
                    <a:pt x="116" y="8"/>
                  </a:lnTo>
                  <a:lnTo>
                    <a:pt x="136" y="52"/>
                  </a:lnTo>
                  <a:lnTo>
                    <a:pt x="136" y="52"/>
                  </a:lnTo>
                  <a:lnTo>
                    <a:pt x="156" y="48"/>
                  </a:lnTo>
                  <a:lnTo>
                    <a:pt x="156" y="2"/>
                  </a:lnTo>
                  <a:lnTo>
                    <a:pt x="156" y="2"/>
                  </a:lnTo>
                  <a:lnTo>
                    <a:pt x="158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2"/>
                  </a:lnTo>
                  <a:lnTo>
                    <a:pt x="184" y="48"/>
                  </a:lnTo>
                  <a:lnTo>
                    <a:pt x="184" y="48"/>
                  </a:lnTo>
                  <a:lnTo>
                    <a:pt x="206" y="54"/>
                  </a:lnTo>
                  <a:lnTo>
                    <a:pt x="224" y="12"/>
                  </a:lnTo>
                  <a:lnTo>
                    <a:pt x="224" y="12"/>
                  </a:lnTo>
                  <a:lnTo>
                    <a:pt x="226" y="10"/>
                  </a:lnTo>
                  <a:lnTo>
                    <a:pt x="250" y="22"/>
                  </a:lnTo>
                  <a:lnTo>
                    <a:pt x="250" y="22"/>
                  </a:lnTo>
                  <a:lnTo>
                    <a:pt x="250" y="24"/>
                  </a:lnTo>
                  <a:lnTo>
                    <a:pt x="230" y="6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9052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33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B6E590-6F38-4CD6-96C7-D742678739DB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4468FCB-05B8-44ED-882D-3A0A21D07CD2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4B5A79B4-167D-4896-8466-630EC3FDF616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C7C919FB-C118-498D-A44C-6EEB2833BDE1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939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>
            <a:hlinkClick r:id="rId3"/>
            <a:extLst>
              <a:ext uri="{FF2B5EF4-FFF2-40B4-BE49-F238E27FC236}">
                <a16:creationId xmlns:a16="http://schemas.microsoft.com/office/drawing/2014/main" id="{81E25609-CB32-4F10-AA87-AA5110849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>
            <a:hlinkClick r:id="rId5"/>
            <a:extLst>
              <a:ext uri="{FF2B5EF4-FFF2-40B4-BE49-F238E27FC236}">
                <a16:creationId xmlns:a16="http://schemas.microsoft.com/office/drawing/2014/main" id="{D02641A4-0EE9-418F-8E66-7D00F9652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>
            <a:hlinkClick r:id="rId7"/>
            <a:extLst>
              <a:ext uri="{FF2B5EF4-FFF2-40B4-BE49-F238E27FC236}">
                <a16:creationId xmlns:a16="http://schemas.microsoft.com/office/drawing/2014/main" id="{F96D9A90-B134-44FC-BEED-CCE873BFDA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>
            <a:hlinkClick r:id="rId9"/>
            <a:extLst>
              <a:ext uri="{FF2B5EF4-FFF2-40B4-BE49-F238E27FC236}">
                <a16:creationId xmlns:a16="http://schemas.microsoft.com/office/drawing/2014/main" id="{99E3C8FB-2139-46C4-8633-101F1F51F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5">
            <a:hlinkClick r:id="rId11"/>
            <a:extLst>
              <a:ext uri="{FF2B5EF4-FFF2-40B4-BE49-F238E27FC236}">
                <a16:creationId xmlns:a16="http://schemas.microsoft.com/office/drawing/2014/main" id="{CA162E99-28D8-41B0-B371-DFA2DE0CC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8">
            <a:hlinkClick r:id="rId13"/>
            <a:extLst>
              <a:ext uri="{FF2B5EF4-FFF2-40B4-BE49-F238E27FC236}">
                <a16:creationId xmlns:a16="http://schemas.microsoft.com/office/drawing/2014/main" id="{8740B5F0-915B-47F0-A690-17B3B3442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>
            <a:hlinkClick r:id="rId15"/>
            <a:extLst>
              <a:ext uri="{FF2B5EF4-FFF2-40B4-BE49-F238E27FC236}">
                <a16:creationId xmlns:a16="http://schemas.microsoft.com/office/drawing/2014/main" id="{43BB73C1-F950-456B-85F0-01176695A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>
            <a:hlinkClick r:id="rId17"/>
            <a:extLst>
              <a:ext uri="{FF2B5EF4-FFF2-40B4-BE49-F238E27FC236}">
                <a16:creationId xmlns:a16="http://schemas.microsoft.com/office/drawing/2014/main" id="{6F88218E-06F8-4B0C-AEB6-36AB30871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>
            <a:hlinkClick r:id="rId5"/>
            <a:extLst>
              <a:ext uri="{FF2B5EF4-FFF2-40B4-BE49-F238E27FC236}">
                <a16:creationId xmlns:a16="http://schemas.microsoft.com/office/drawing/2014/main" id="{31169B28-9085-478F-911E-959C81F10E7A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0" name="직사각형 29">
            <a:hlinkClick r:id="rId3"/>
            <a:extLst>
              <a:ext uri="{FF2B5EF4-FFF2-40B4-BE49-F238E27FC236}">
                <a16:creationId xmlns:a16="http://schemas.microsoft.com/office/drawing/2014/main" id="{011642B3-6814-4EF0-AEF8-D28C866CC091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1" name="직사각형 30">
            <a:hlinkClick r:id="rId7"/>
            <a:extLst>
              <a:ext uri="{FF2B5EF4-FFF2-40B4-BE49-F238E27FC236}">
                <a16:creationId xmlns:a16="http://schemas.microsoft.com/office/drawing/2014/main" id="{42BE87ED-3B66-48F4-8A7A-BC84BB21C635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2" name="직사각형 31">
            <a:hlinkClick r:id="rId13"/>
            <a:extLst>
              <a:ext uri="{FF2B5EF4-FFF2-40B4-BE49-F238E27FC236}">
                <a16:creationId xmlns:a16="http://schemas.microsoft.com/office/drawing/2014/main" id="{64C4C4E3-2682-4CF2-A326-679E10B53A1C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3" name="직사각형 32">
            <a:hlinkClick r:id="rId11"/>
            <a:extLst>
              <a:ext uri="{FF2B5EF4-FFF2-40B4-BE49-F238E27FC236}">
                <a16:creationId xmlns:a16="http://schemas.microsoft.com/office/drawing/2014/main" id="{798387B5-0A9A-4D00-87CB-BD69095C34AD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4" name="직사각형 33">
            <a:hlinkClick r:id="rId9"/>
            <a:extLst>
              <a:ext uri="{FF2B5EF4-FFF2-40B4-BE49-F238E27FC236}">
                <a16:creationId xmlns:a16="http://schemas.microsoft.com/office/drawing/2014/main" id="{3C192F5F-3C25-488D-8069-2B906E9120B7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5" name="직사각형 34">
            <a:hlinkClick r:id="rId15"/>
            <a:extLst>
              <a:ext uri="{FF2B5EF4-FFF2-40B4-BE49-F238E27FC236}">
                <a16:creationId xmlns:a16="http://schemas.microsoft.com/office/drawing/2014/main" id="{43395A70-DCE8-44B0-8ACA-E2239C210E09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6" name="직사각형 35">
            <a:hlinkClick r:id="rId17"/>
            <a:extLst>
              <a:ext uri="{FF2B5EF4-FFF2-40B4-BE49-F238E27FC236}">
                <a16:creationId xmlns:a16="http://schemas.microsoft.com/office/drawing/2014/main" id="{EA53E7F7-BFBE-48C1-97D4-FBD5CF39C102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268D218-68EB-411D-9A51-76EBE121DC74}"/>
              </a:ext>
            </a:extLst>
          </p:cNvPr>
          <p:cNvSpPr/>
          <p:nvPr/>
        </p:nvSpPr>
        <p:spPr>
          <a:xfrm>
            <a:off x="672841" y="1258257"/>
            <a:ext cx="518603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회사</a:t>
            </a:r>
            <a:r>
              <a:rPr lang="en-US" altLang="ko-KR" sz="2400" b="1" spc="-150" dirty="0">
                <a:solidFill>
                  <a:schemeClr val="accent1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제품소개서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8CD05237-7B9C-42CB-91CE-644172E59133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CAD6B81F-A918-4603-A708-141AB00CEFD4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75722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F54CE135-EC04-4407-9374-5E83D3544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7F2E6EC-577A-42FA-B4BB-6A92CA735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B024D7D-DC16-4A60-A6F2-AA46D7043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DD78E31-7A11-4878-B1A4-F44872003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629ACF31-6E37-480A-BAC6-71FF32FA9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63EA0A0-3C0C-4364-8583-922B5BDA7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FD2C364-8595-47E6-8484-2E3413A1C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194930"/>
            <a:ext cx="1610894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6FD8BF1-247E-49D7-89B5-5EC7FAD9F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63687EAB-2B77-4EF2-B744-93299761FA07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764CF247-5D8D-48BC-AD2D-5A2E5913F71B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CC0964B-F80A-47E5-8068-A755AD1E4E7B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BDC436C-CED5-45B6-9DBD-4C2DDD139CAA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30C9273-47EA-4E42-A0A2-7D7F82359559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77366AE-890F-4783-AF94-64C3A32547EF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B6EABC4-A2EA-4DB9-8B07-FE5FD7D587C3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60E035E-2BF3-469E-A650-393B0BCB9CEE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D8FC29-AE71-4842-AC4A-E64E3E089B2F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72F629D-C168-4590-990A-39615DE13261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54FA393-8EFF-4AED-B180-1B5E10EE8C0E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37024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소개서_제조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68627"/>
      </a:accent1>
      <a:accent2>
        <a:srgbClr val="FFC758"/>
      </a:accent2>
      <a:accent3>
        <a:srgbClr val="286CA7"/>
      </a:accent3>
      <a:accent4>
        <a:srgbClr val="53B6E7"/>
      </a:accent4>
      <a:accent5>
        <a:srgbClr val="404247"/>
      </a:accent5>
      <a:accent6>
        <a:srgbClr val="969BA8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2102</TotalTime>
  <Words>395</Words>
  <Application>Microsoft Office PowerPoint</Application>
  <PresentationFormat>화면 슬라이드 쇼(4:3)</PresentationFormat>
  <Paragraphs>84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표준작성법_회사제품소개서_기업홍보및영업(제조업)</dc:title>
  <dc:creator>㈜ 인비닷컴</dc:creator>
  <dc:description>무단 복제 배포시 법적 불이익을 받을 수 있습니다.</dc:description>
  <cp:lastModifiedBy>pro</cp:lastModifiedBy>
  <cp:revision>465</cp:revision>
  <dcterms:created xsi:type="dcterms:W3CDTF">2013-09-25T11:58:39Z</dcterms:created>
  <dcterms:modified xsi:type="dcterms:W3CDTF">2019-05-03T05:06:53Z</dcterms:modified>
  <cp:category>본 문서의 저작권은 비즈폼에 있습니다.</cp:category>
</cp:coreProperties>
</file>