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2" r:id="rId2"/>
    <p:sldId id="286" r:id="rId3"/>
    <p:sldId id="291" r:id="rId4"/>
    <p:sldId id="293" r:id="rId5"/>
    <p:sldId id="294" r:id="rId6"/>
    <p:sldId id="295" r:id="rId7"/>
    <p:sldId id="296" r:id="rId8"/>
    <p:sldId id="297" r:id="rId9"/>
    <p:sldId id="261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5E8394"/>
    <a:srgbClr val="A6BCC6"/>
    <a:srgbClr val="7A9EB5"/>
    <a:srgbClr val="07354A"/>
    <a:srgbClr val="57647C"/>
    <a:srgbClr val="EEF3F6"/>
    <a:srgbClr val="DAE5E9"/>
    <a:srgbClr val="114C63"/>
    <a:srgbClr val="CDD4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18" autoAdjust="0"/>
    <p:restoredTop sz="94607" autoAdjust="0"/>
  </p:normalViewPr>
  <p:slideViewPr>
    <p:cSldViewPr snapToGrid="0">
      <p:cViewPr varScale="1">
        <p:scale>
          <a:sx n="109" d="100"/>
          <a:sy n="109" d="100"/>
        </p:scale>
        <p:origin x="10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289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90468AC-13A3-4DFB-BBF2-07714252C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CAD5DF-1409-48C5-8C08-3F682CBFF4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70439-869C-4BFF-BAB9-240A98D50226}" type="datetimeFigureOut">
              <a:rPr lang="ko-KR" altLang="en-US" smtClean="0"/>
              <a:t>2019-05-10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ABB8D5-35BF-4BAA-BD31-1D952745C5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DD3D92-44F4-4C09-9951-F7059518A7C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21144-84BF-4116-995A-447D5092F7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198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46EA5-1CAD-4CBA-ABCF-657BCB8DC06B}" type="datetimeFigureOut">
              <a:rPr lang="ko-KR" altLang="en-US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28324E-35B4-48F1-9FD9-FC5D3774D13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/>
          </a:p>
        </p:txBody>
      </p:sp>
      <p:sp>
        <p:nvSpPr>
          <p:cNvPr id="41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2F7654B2-F134-4CE3-B6FC-E271590037C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18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C5C01C-B180-4890-BC4E-704566A7B9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667301E-7E9D-43AA-A108-E259259881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6709B2-E4BE-4432-A09A-2A123B9F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A9AA3E-0BD2-440E-8ADD-DE0E4B2FB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65F69A-BAD3-4B5D-B679-2B540DE08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6636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4E5C0C-6C1A-4476-B953-043A463C2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7784F57-00A9-444F-B878-A3B9D8C06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871346-8C68-4354-B707-772EE109B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F0D5EF-F716-4D51-BD51-8FB8E84AF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DF118C-B6B5-491B-9BDB-5A0E90940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4984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2A25EA-F41F-4F65-A9ED-42FF375A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D8B9E07-E7DF-4932-B26D-C085132B9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4B2A80-35C2-402C-B407-5D9632186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331E39-C365-41B8-A441-D2307D5D8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AF7C9C-4810-4782-88D7-3C4513231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81799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6E2706-A60D-4FAF-8D0F-386E51285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B055B4-440F-4664-80F7-3B54B69ECF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09952C0-519E-46CA-A6F2-A6B6EE9E88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7ADFBB9-C200-4C23-9BD6-25F691930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CCC9FE-9588-488F-B7E5-8E6555F35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C057AE5-F092-4FE0-88D9-9BFFD286D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49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45A20D-B2A5-40F4-AB12-E9CAC8C9E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FD84849-8242-455E-BDC3-0B0D6DEA8F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813810-A200-4383-B0E0-8C1B9D5E92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730808B-8B43-46BD-A35D-9E736FA5E6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A9EE8A0-2CC7-484D-A84B-BC1EBA587C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E6FB7CB-65B9-4549-ADF2-8E76C893B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9CD2264-53F1-43CE-AC94-F15047DE2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C43667D-2F5E-4701-A4B0-E32AA3199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947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08FCC3-AE68-42A1-87D1-8C122480D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A1B82CF-3D90-49A0-AD69-183DD325F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04C303D-24DA-438C-8048-B99C81B9F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D05457F-94ED-4030-BCCF-A9C058C21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333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FC49FB9-0D72-4F5C-8D80-7954246CE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E1CBDFB-0F0F-4E92-89A8-F103CE7C3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D042887-5703-4623-81AA-2BBE7C503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371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9A8DB1-DB05-437A-8173-13DFACA6C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4A49A2E-6606-430F-B485-E596290BF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B3AA5E-AE2D-4EC1-917F-61B660564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C57251-5E69-4B88-A3C7-DCB8017BD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E2EF1C4-7D86-4330-B8DF-3A27D85EF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C2750A-F690-41B8-8F27-5F32B32B6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0814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EC522F-59BF-4F7A-A534-17EA72578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289EAB0-7FDA-4E74-B6C0-6DB8DBB783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8D84823-4CB2-4F7D-88D2-3448848977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D01CD95-4E29-4403-AB4D-661E98C3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DF1689C-0C4A-423E-B6F2-E4D7E455A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56F0A1-9383-448E-AA6C-AC3AFC813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3233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6AD2F0-9236-4A2A-B3D9-3CC7B3C3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E093DE-5CDA-4A2B-9B24-CAED6FE5F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3106BB-2132-4E24-B783-D91E60FAD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526080-B31A-4AA2-B45A-EBA889E67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BFA921-6B06-47EE-A055-1D6E66FB0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4512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2C62D37-BAAD-429C-A191-606745BCCC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E120ABB-9A29-4909-9398-BA4DC2C5F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D7112F-0126-4F53-88A9-7FBE974A8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771776F-EB3F-4632-B365-5ED243170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1B242D-E4BD-44E8-9E81-C6064EEF6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6429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728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3"/>
          </p:nvPr>
        </p:nvSpPr>
        <p:spPr>
          <a:xfrm>
            <a:off x="337605" y="766162"/>
            <a:ext cx="4234395" cy="288032"/>
          </a:xfrm>
        </p:spPr>
        <p:txBody>
          <a:bodyPr/>
          <a:lstStyle>
            <a:lvl1pPr marL="171450" indent="-171450">
              <a:buFont typeface="Arial" panose="020B0604020202020204" pitchFamily="34" charset="0"/>
              <a:buChar char="•"/>
              <a:defRPr sz="1200">
                <a:solidFill>
                  <a:srgbClr val="4A4A4C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4"/>
          </p:nvPr>
        </p:nvSpPr>
        <p:spPr>
          <a:xfrm>
            <a:off x="7498141" y="6345468"/>
            <a:ext cx="1522366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1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7498139" y="6506110"/>
            <a:ext cx="1522367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6" name="Freeform 23">
            <a:extLst>
              <a:ext uri="{FF2B5EF4-FFF2-40B4-BE49-F238E27FC236}">
                <a16:creationId xmlns:a16="http://schemas.microsoft.com/office/drawing/2014/main" id="{ACDEF58C-CC6C-4D04-AEB0-B8E2AAA50A4F}"/>
              </a:ext>
            </a:extLst>
          </p:cNvPr>
          <p:cNvSpPr>
            <a:spLocks/>
          </p:cNvSpPr>
          <p:nvPr userDrawn="1"/>
        </p:nvSpPr>
        <p:spPr bwMode="auto">
          <a:xfrm>
            <a:off x="8226424" y="1"/>
            <a:ext cx="917575" cy="1486674"/>
          </a:xfrm>
          <a:custGeom>
            <a:avLst/>
            <a:gdLst>
              <a:gd name="T0" fmla="*/ 228 w 438"/>
              <a:gd name="T1" fmla="*/ 0 h 712"/>
              <a:gd name="T2" fmla="*/ 29 w 438"/>
              <a:gd name="T3" fmla="*/ 199 h 712"/>
              <a:gd name="T4" fmla="*/ 29 w 438"/>
              <a:gd name="T5" fmla="*/ 304 h 712"/>
              <a:gd name="T6" fmla="*/ 438 w 438"/>
              <a:gd name="T7" fmla="*/ 712 h 712"/>
              <a:gd name="T8" fmla="*/ 438 w 438"/>
              <a:gd name="T9" fmla="*/ 0 h 712"/>
              <a:gd name="T10" fmla="*/ 228 w 438"/>
              <a:gd name="T11" fmla="*/ 0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8" h="712">
                <a:moveTo>
                  <a:pt x="228" y="0"/>
                </a:moveTo>
                <a:cubicBezTo>
                  <a:pt x="29" y="199"/>
                  <a:pt x="29" y="199"/>
                  <a:pt x="29" y="199"/>
                </a:cubicBezTo>
                <a:cubicBezTo>
                  <a:pt x="0" y="228"/>
                  <a:pt x="0" y="275"/>
                  <a:pt x="29" y="304"/>
                </a:cubicBezTo>
                <a:cubicBezTo>
                  <a:pt x="438" y="712"/>
                  <a:pt x="438" y="712"/>
                  <a:pt x="438" y="712"/>
                </a:cubicBezTo>
                <a:cubicBezTo>
                  <a:pt x="438" y="0"/>
                  <a:pt x="438" y="0"/>
                  <a:pt x="438" y="0"/>
                </a:cubicBezTo>
                <a:lnTo>
                  <a:pt x="228" y="0"/>
                </a:lnTo>
                <a:close/>
              </a:path>
            </a:pathLst>
          </a:custGeom>
          <a:solidFill>
            <a:srgbClr val="5E839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" name="텍스트 개체 틀 9">
            <a:extLst>
              <a:ext uri="{FF2B5EF4-FFF2-40B4-BE49-F238E27FC236}">
                <a16:creationId xmlns:a16="http://schemas.microsoft.com/office/drawing/2014/main" id="{42A634D9-10CF-487B-99E4-6F7C2015EF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0683" y="299466"/>
            <a:ext cx="8562635" cy="400110"/>
          </a:xfrm>
        </p:spPr>
        <p:txBody>
          <a:bodyPr wrap="square" anchor="ctr">
            <a:sp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rgbClr val="5E8394"/>
                </a:solidFill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096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8BA5227-B407-4788-9D5F-53FB6999D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2446A5-FA4E-4BAE-BB25-E814DAFB2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A9EA6A2-2CEA-4270-A2EF-A81524CB93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4BD714-96E1-4438-873D-394A10C32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D12759-2538-4202-9BCB-83A612E59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4869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690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186546%26v_flag%3d0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504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86536%26v_flag%3d0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0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14%26v_flag%3d0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86799%26v_flag%3d0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86541%26v_flag%3d0" TargetMode="External"/><Relationship Id="rId18" Type="http://schemas.openxmlformats.org/officeDocument/2006/relationships/image" Target="../media/image23.gif"/><Relationship Id="rId3" Type="http://schemas.openxmlformats.org/officeDocument/2006/relationships/hyperlink" Target="http://www.bizforms.co.kr/bms/check.asp?code=bs3217338750418&amp;go_url=http%3a%2f%2fpowerpoint.bizforms.co.kr%2fform_view%2fview.asp%3fnumber%3d186542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825%26v_flag%3d0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86834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8658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EF02E11-84A6-4665-A073-6E22FFDB46B0}"/>
              </a:ext>
            </a:extLst>
          </p:cNvPr>
          <p:cNvSpPr/>
          <p:nvPr/>
        </p:nvSpPr>
        <p:spPr>
          <a:xfrm>
            <a:off x="0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56D9111B-3AF3-4DE6-9995-5E394798D2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3" cy="2462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2A5F121F-C3EF-4894-A9C7-49B78AFC3CA9}"/>
              </a:ext>
            </a:extLst>
          </p:cNvPr>
          <p:cNvSpPr/>
          <p:nvPr/>
        </p:nvSpPr>
        <p:spPr>
          <a:xfrm>
            <a:off x="551623" y="4435822"/>
            <a:ext cx="27847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배경템플릿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레저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여행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자연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고화질 이미지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0ED8D1F1-A3A8-4A3E-88AA-F34EBA19680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4D49AFD-7E67-4AE5-BB6B-0CD65B5551D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http://www.bizforms.co.kr/bms/check.asp?code=bs3217338750418&amp;go_url=http%3a%2f%2fpowerpoint.bizforms.co.kr%2fform_view%2fview.asp%3fnumber%3d186690%26v_flag%3d0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0E359EC-00F8-498B-90D8-272F7F6153ED}"/>
              </a:ext>
            </a:extLst>
          </p:cNvPr>
          <p:cNvSpPr/>
          <p:nvPr/>
        </p:nvSpPr>
        <p:spPr>
          <a:xfrm>
            <a:off x="551623" y="3986545"/>
            <a:ext cx="3276859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파워포인트배경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눈쌓인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겨울나무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DFD7446-BDCD-4009-81B7-0A69265DDE6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18" name="그림 17" descr="스크린샷이(가) 표시된 사진&#10;&#10;자동 생성된 설명">
            <a:extLst>
              <a:ext uri="{FF2B5EF4-FFF2-40B4-BE49-F238E27FC236}">
                <a16:creationId xmlns:a16="http://schemas.microsoft.com/office/drawing/2014/main" id="{E1D93A53-806D-4EC0-AFD9-8E967F358C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16392"/>
            <a:ext cx="4419983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81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0EAF27D-778C-4B0D-A895-5DEE7A912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91575" cy="6858000"/>
          </a:xfrm>
          <a:prstGeom prst="rect">
            <a:avLst/>
          </a:prstGeom>
          <a:effectLst/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140682" y="6190690"/>
            <a:ext cx="46729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kumimoji="0" lang="en-US" altLang="ko-KR" sz="800" dirty="0">
                <a:solidFill>
                  <a:schemeClr val="tx1">
                    <a:lumMod val="75000"/>
                  </a:schemeClr>
                </a:solidFill>
              </a:rPr>
              <a:t>4set presentation for company </a:t>
            </a:r>
            <a:r>
              <a:rPr kumimoji="0" lang="en-US" altLang="ko-KR" sz="800">
                <a:solidFill>
                  <a:schemeClr val="tx1">
                    <a:lumMod val="75000"/>
                  </a:schemeClr>
                </a:solidFill>
              </a:rPr>
              <a:t>business plan Powerpoint is a </a:t>
            </a:r>
            <a:r>
              <a:rPr kumimoji="0" lang="en-US" altLang="ko-KR" sz="800" dirty="0">
                <a:solidFill>
                  <a:schemeClr val="tx1">
                    <a:lumMod val="75000"/>
                  </a:schemeClr>
                </a:solidFill>
              </a:rPr>
              <a:t>complete presentation </a:t>
            </a:r>
            <a:r>
              <a:rPr kumimoji="0" lang="en-US" altLang="ko-KR" sz="800">
                <a:solidFill>
                  <a:schemeClr val="tx1">
                    <a:lumMod val="75000"/>
                  </a:schemeClr>
                </a:solidFill>
              </a:rPr>
              <a:t>graphics package. Powerpoint is a complete presentation graphics package</a:t>
            </a:r>
          </a:p>
        </p:txBody>
      </p:sp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6952211" y="290977"/>
            <a:ext cx="186140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kumimoji="0" lang="en-US" altLang="ko-KR" sz="900" b="1">
                <a:solidFill>
                  <a:schemeClr val="tx1">
                    <a:lumMod val="65000"/>
                  </a:schemeClr>
                </a:solidFill>
              </a:rPr>
              <a:t>Bizforms  |  </a:t>
            </a:r>
            <a:r>
              <a:rPr kumimoji="0" lang="en-US" altLang="ko-KR" sz="900">
                <a:solidFill>
                  <a:schemeClr val="tx1">
                    <a:lumMod val="65000"/>
                  </a:schemeClr>
                </a:solidFill>
                <a:cs typeface="Arial" panose="020B0604020202020204" pitchFamily="34" charset="0"/>
              </a:rPr>
              <a:t>www</a:t>
            </a:r>
            <a:r>
              <a:rPr kumimoji="0" lang="en-US" altLang="ko-KR" sz="900" dirty="0">
                <a:solidFill>
                  <a:schemeClr val="tx1">
                    <a:lumMod val="65000"/>
                  </a:schemeClr>
                </a:solidFill>
                <a:cs typeface="Arial" panose="020B0604020202020204" pitchFamily="34" charset="0"/>
              </a:rPr>
              <a:t>.bizforms.co.kr</a:t>
            </a: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3873056" y="5631367"/>
            <a:ext cx="49405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1600" spc="100">
                <a:solidFill>
                  <a:srgbClr val="5E8394"/>
                </a:solidFill>
              </a:rPr>
              <a:t>[ BIZFORMS BUSINESS PLAN ]</a:t>
            </a:r>
            <a:endParaRPr kumimoji="0" lang="ko-KR" altLang="en-US" sz="1600" spc="100" dirty="0">
              <a:solidFill>
                <a:srgbClr val="5E8394"/>
              </a:solidFill>
            </a:endParaRP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3165897" y="3877041"/>
            <a:ext cx="5647721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5200">
                <a:solidFill>
                  <a:srgbClr val="5E8394"/>
                </a:solidFill>
              </a:rPr>
              <a:t>BUSINESS </a:t>
            </a:r>
            <a:r>
              <a:rPr kumimoji="0" lang="en-US" altLang="ko-KR" sz="5200" b="1">
                <a:solidFill>
                  <a:srgbClr val="5E8394"/>
                </a:solidFill>
              </a:rPr>
              <a:t>PRESENTATION</a:t>
            </a:r>
            <a:endParaRPr kumimoji="0" lang="ko-KR" altLang="en-US" sz="5200" b="1" dirty="0">
              <a:solidFill>
                <a:srgbClr val="5E83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2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D8BAE5-2E09-4FA2-9688-0939C9DAD4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This text can be replaced with your own text.</a:t>
            </a:r>
            <a:endParaRPr lang="en-US" altLang="ko-KR" dirty="0"/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E73C795B-A75C-4CC1-8C65-097381E7517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/>
              <a:t>Bizforms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1C32111-9B51-477F-A6ED-773763D11F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www.bizforms.co.kr</a:t>
            </a:r>
            <a:endParaRPr lang="ko-KR" altLang="en-US" dirty="0"/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7CD79FE-F820-4DE7-BC80-B485203FA5B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02. Your text here</a:t>
            </a:r>
            <a:endParaRPr lang="ko-KR" alt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204F23-8442-4FE2-918B-BF0A423EB79A}"/>
              </a:ext>
            </a:extLst>
          </p:cNvPr>
          <p:cNvSpPr txBox="1"/>
          <p:nvPr/>
        </p:nvSpPr>
        <p:spPr>
          <a:xfrm>
            <a:off x="747488" y="4352435"/>
            <a:ext cx="243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DDFD28E-47B6-402D-B0E5-4A9EBFAA751A}"/>
              </a:ext>
            </a:extLst>
          </p:cNvPr>
          <p:cNvSpPr txBox="1"/>
          <p:nvPr/>
        </p:nvSpPr>
        <p:spPr>
          <a:xfrm>
            <a:off x="747487" y="4640518"/>
            <a:ext cx="24337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4946E045-9DA8-4057-8418-B62FE732E428}"/>
              </a:ext>
            </a:extLst>
          </p:cNvPr>
          <p:cNvSpPr>
            <a:spLocks/>
          </p:cNvSpPr>
          <p:nvPr/>
        </p:nvSpPr>
        <p:spPr bwMode="auto">
          <a:xfrm>
            <a:off x="747487" y="2547781"/>
            <a:ext cx="2433737" cy="1670430"/>
          </a:xfrm>
          <a:custGeom>
            <a:avLst/>
            <a:gdLst>
              <a:gd name="T0" fmla="*/ 0 w 1745"/>
              <a:gd name="T1" fmla="*/ 0 h 996"/>
              <a:gd name="T2" fmla="*/ 0 w 1745"/>
              <a:gd name="T3" fmla="*/ 749 h 996"/>
              <a:gd name="T4" fmla="*/ 202 w 1745"/>
              <a:gd name="T5" fmla="*/ 749 h 996"/>
              <a:gd name="T6" fmla="*/ 202 w 1745"/>
              <a:gd name="T7" fmla="*/ 996 h 996"/>
              <a:gd name="T8" fmla="*/ 447 w 1745"/>
              <a:gd name="T9" fmla="*/ 749 h 996"/>
              <a:gd name="T10" fmla="*/ 1745 w 1745"/>
              <a:gd name="T11" fmla="*/ 749 h 996"/>
              <a:gd name="T12" fmla="*/ 1745 w 1745"/>
              <a:gd name="T13" fmla="*/ 0 h 996"/>
              <a:gd name="T14" fmla="*/ 0 w 1745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45" h="996">
                <a:moveTo>
                  <a:pt x="0" y="0"/>
                </a:moveTo>
                <a:lnTo>
                  <a:pt x="0" y="749"/>
                </a:lnTo>
                <a:lnTo>
                  <a:pt x="202" y="749"/>
                </a:lnTo>
                <a:lnTo>
                  <a:pt x="202" y="996"/>
                </a:lnTo>
                <a:lnTo>
                  <a:pt x="447" y="749"/>
                </a:lnTo>
                <a:lnTo>
                  <a:pt x="1745" y="749"/>
                </a:lnTo>
                <a:lnTo>
                  <a:pt x="1745" y="0"/>
                </a:lnTo>
                <a:lnTo>
                  <a:pt x="0" y="0"/>
                </a:lnTo>
                <a:close/>
              </a:path>
            </a:pathLst>
          </a:custGeom>
          <a:solidFill>
            <a:srgbClr val="5E839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EC3CFF8-3530-41FE-9898-9F98D9B68B33}"/>
              </a:ext>
            </a:extLst>
          </p:cNvPr>
          <p:cNvSpPr txBox="1"/>
          <p:nvPr/>
        </p:nvSpPr>
        <p:spPr>
          <a:xfrm>
            <a:off x="819968" y="3149331"/>
            <a:ext cx="2219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01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3AD5314-557C-4E20-94DD-11EB386CC9DD}"/>
              </a:ext>
            </a:extLst>
          </p:cNvPr>
          <p:cNvSpPr>
            <a:spLocks/>
          </p:cNvSpPr>
          <p:nvPr/>
        </p:nvSpPr>
        <p:spPr bwMode="auto">
          <a:xfrm>
            <a:off x="3331673" y="2547781"/>
            <a:ext cx="2061002" cy="1670430"/>
          </a:xfrm>
          <a:custGeom>
            <a:avLst/>
            <a:gdLst>
              <a:gd name="T0" fmla="*/ 0 w 822"/>
              <a:gd name="T1" fmla="*/ 0 h 996"/>
              <a:gd name="T2" fmla="*/ 0 w 822"/>
              <a:gd name="T3" fmla="*/ 749 h 996"/>
              <a:gd name="T4" fmla="*/ 162 w 822"/>
              <a:gd name="T5" fmla="*/ 749 h 996"/>
              <a:gd name="T6" fmla="*/ 162 w 822"/>
              <a:gd name="T7" fmla="*/ 996 h 996"/>
              <a:gd name="T8" fmla="*/ 407 w 822"/>
              <a:gd name="T9" fmla="*/ 749 h 996"/>
              <a:gd name="T10" fmla="*/ 822 w 822"/>
              <a:gd name="T11" fmla="*/ 749 h 996"/>
              <a:gd name="T12" fmla="*/ 822 w 822"/>
              <a:gd name="T13" fmla="*/ 0 h 996"/>
              <a:gd name="T14" fmla="*/ 0 w 82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22" h="996">
                <a:moveTo>
                  <a:pt x="0" y="0"/>
                </a:moveTo>
                <a:lnTo>
                  <a:pt x="0" y="749"/>
                </a:lnTo>
                <a:lnTo>
                  <a:pt x="162" y="749"/>
                </a:lnTo>
                <a:lnTo>
                  <a:pt x="162" y="996"/>
                </a:lnTo>
                <a:lnTo>
                  <a:pt x="407" y="749"/>
                </a:lnTo>
                <a:lnTo>
                  <a:pt x="822" y="749"/>
                </a:lnTo>
                <a:lnTo>
                  <a:pt x="822" y="0"/>
                </a:lnTo>
                <a:lnTo>
                  <a:pt x="0" y="0"/>
                </a:lnTo>
                <a:close/>
              </a:path>
            </a:pathLst>
          </a:custGeom>
          <a:solidFill>
            <a:srgbClr val="5F5F5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D1F2B4-F3C9-4264-8590-016C8A57F264}"/>
              </a:ext>
            </a:extLst>
          </p:cNvPr>
          <p:cNvSpPr txBox="1"/>
          <p:nvPr/>
        </p:nvSpPr>
        <p:spPr>
          <a:xfrm>
            <a:off x="3471645" y="3149331"/>
            <a:ext cx="1712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02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428DB0DF-B6F8-4683-8358-B0F54E5C5B35}"/>
              </a:ext>
            </a:extLst>
          </p:cNvPr>
          <p:cNvSpPr>
            <a:spLocks/>
          </p:cNvSpPr>
          <p:nvPr/>
        </p:nvSpPr>
        <p:spPr bwMode="auto">
          <a:xfrm>
            <a:off x="5543123" y="2547781"/>
            <a:ext cx="2853391" cy="1670430"/>
          </a:xfrm>
          <a:custGeom>
            <a:avLst/>
            <a:gdLst>
              <a:gd name="T0" fmla="*/ 0 w 1532"/>
              <a:gd name="T1" fmla="*/ 0 h 996"/>
              <a:gd name="T2" fmla="*/ 0 w 1532"/>
              <a:gd name="T3" fmla="*/ 749 h 996"/>
              <a:gd name="T4" fmla="*/ 156 w 1532"/>
              <a:gd name="T5" fmla="*/ 749 h 996"/>
              <a:gd name="T6" fmla="*/ 156 w 1532"/>
              <a:gd name="T7" fmla="*/ 996 h 996"/>
              <a:gd name="T8" fmla="*/ 401 w 1532"/>
              <a:gd name="T9" fmla="*/ 749 h 996"/>
              <a:gd name="T10" fmla="*/ 1532 w 1532"/>
              <a:gd name="T11" fmla="*/ 749 h 996"/>
              <a:gd name="T12" fmla="*/ 1532 w 1532"/>
              <a:gd name="T13" fmla="*/ 0 h 996"/>
              <a:gd name="T14" fmla="*/ 0 w 153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2" h="996">
                <a:moveTo>
                  <a:pt x="0" y="0"/>
                </a:moveTo>
                <a:lnTo>
                  <a:pt x="0" y="749"/>
                </a:lnTo>
                <a:lnTo>
                  <a:pt x="156" y="749"/>
                </a:lnTo>
                <a:lnTo>
                  <a:pt x="156" y="996"/>
                </a:lnTo>
                <a:lnTo>
                  <a:pt x="401" y="749"/>
                </a:lnTo>
                <a:lnTo>
                  <a:pt x="1532" y="749"/>
                </a:lnTo>
                <a:lnTo>
                  <a:pt x="1532" y="0"/>
                </a:lnTo>
                <a:lnTo>
                  <a:pt x="0" y="0"/>
                </a:lnTo>
                <a:close/>
              </a:path>
            </a:pathLst>
          </a:custGeom>
          <a:solidFill>
            <a:srgbClr val="A6BCC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4992FD9-EB20-41E5-9932-BB6D4EF095FA}"/>
              </a:ext>
            </a:extLst>
          </p:cNvPr>
          <p:cNvSpPr txBox="1"/>
          <p:nvPr/>
        </p:nvSpPr>
        <p:spPr>
          <a:xfrm>
            <a:off x="5647559" y="3149331"/>
            <a:ext cx="257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03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26A307E-3236-4884-90F2-7C1AE62ABD5C}"/>
              </a:ext>
            </a:extLst>
          </p:cNvPr>
          <p:cNvSpPr txBox="1"/>
          <p:nvPr/>
        </p:nvSpPr>
        <p:spPr>
          <a:xfrm>
            <a:off x="3331673" y="4352435"/>
            <a:ext cx="206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9B848DC-D2EF-4631-8FB8-13CD7C06C738}"/>
              </a:ext>
            </a:extLst>
          </p:cNvPr>
          <p:cNvSpPr txBox="1"/>
          <p:nvPr/>
        </p:nvSpPr>
        <p:spPr>
          <a:xfrm>
            <a:off x="3331672" y="4640518"/>
            <a:ext cx="206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947332C-0141-4AC5-ACBA-5BE73C16AEC1}"/>
              </a:ext>
            </a:extLst>
          </p:cNvPr>
          <p:cNvSpPr txBox="1"/>
          <p:nvPr/>
        </p:nvSpPr>
        <p:spPr>
          <a:xfrm>
            <a:off x="5543122" y="4352435"/>
            <a:ext cx="2853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4A4A4C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4A4A4C"/>
              </a:solidFill>
              <a:latin typeface="+mn-ea"/>
              <a:ea typeface="+mn-ea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E19F22E-6547-4E91-8602-A6B066D6171E}"/>
              </a:ext>
            </a:extLst>
          </p:cNvPr>
          <p:cNvSpPr txBox="1"/>
          <p:nvPr/>
        </p:nvSpPr>
        <p:spPr>
          <a:xfrm>
            <a:off x="5543120" y="4640518"/>
            <a:ext cx="28533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4A4A4C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</p:spTree>
    <p:extLst>
      <p:ext uri="{BB962C8B-B14F-4D97-AF65-F5344CB8AC3E}">
        <p14:creationId xmlns:p14="http://schemas.microsoft.com/office/powerpoint/2010/main" val="28521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793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8256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341554C-33AE-4F95-8D9A-F277439E72EC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918ED57-DA87-4A21-B89D-EE0412017CC4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http://powerpoint.bizforms.co.kr/form_view/view.asp?number=186690&amp;v_flag=0</a:t>
            </a: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1E5FDBD4-EB70-4E1F-8365-108755DB0FF7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466B0A5B-76BE-495F-94D5-F0587322B99B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96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F11EE562-DCD4-4B3A-9EDE-3D8252A21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4032372-2FD2-43ED-89C0-2F2608FFF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0F074C3-93A7-4A1A-B91E-CD7F70561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38116BE-95A3-48BB-B1DA-F3D90C84B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7B02574-AFD5-4682-B0A2-F1A88ED8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3089B69C-EE79-4EE7-A499-EF179ECDF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D43F0276-E929-496A-9FEF-E4CFD01CC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6098130-FBDB-4738-9704-CFA522959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E1F0EA99-53C8-423C-9D0A-1F4FD7EE47A3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B7219BC-0CF2-4FBC-9EFC-A54C0D0E68A1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2548EEB-8D36-473B-9FE0-64E5ECAF1098}"/>
              </a:ext>
            </a:extLst>
          </p:cNvPr>
          <p:cNvSpPr/>
          <p:nvPr/>
        </p:nvSpPr>
        <p:spPr>
          <a:xfrm>
            <a:off x="4809392" y="3623020"/>
            <a:ext cx="163817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89601EF-E140-4733-967C-0EFF23D93025}"/>
              </a:ext>
            </a:extLst>
          </p:cNvPr>
          <p:cNvSpPr/>
          <p:nvPr/>
        </p:nvSpPr>
        <p:spPr>
          <a:xfrm>
            <a:off x="6797735" y="3623020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2B8B4F6-B133-4AD2-8840-62677AEEFEBC}"/>
              </a:ext>
            </a:extLst>
          </p:cNvPr>
          <p:cNvSpPr/>
          <p:nvPr/>
        </p:nvSpPr>
        <p:spPr>
          <a:xfrm>
            <a:off x="812936" y="5560201"/>
            <a:ext cx="1641429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098B32D-65C6-409B-830F-4F721CE62C13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02DDA65-6ECD-4795-A3E6-84C1AF1C17D1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6A2060B2-3358-41CA-9923-C758AFF600D6}"/>
              </a:ext>
            </a:extLst>
          </p:cNvPr>
          <p:cNvSpPr/>
          <p:nvPr/>
        </p:nvSpPr>
        <p:spPr>
          <a:xfrm>
            <a:off x="6797735" y="5560201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1F439-416E-49D0-905E-694AE757C929}"/>
              </a:ext>
            </a:extLst>
          </p:cNvPr>
          <p:cNvSpPr/>
          <p:nvPr/>
        </p:nvSpPr>
        <p:spPr>
          <a:xfrm>
            <a:off x="672841" y="1275841"/>
            <a:ext cx="5012911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레저</a:t>
            </a:r>
            <a:r>
              <a:rPr lang="en-US" altLang="ko-KR" sz="2400" b="1" spc="-150" dirty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여행</a:t>
            </a:r>
            <a:r>
              <a:rPr lang="en-US" altLang="ko-KR" sz="2400" b="1" spc="-150" dirty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자연 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F8462BC-D8F5-447F-BDB1-3B3DC669C646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2673868-35E5-4EF7-A6FB-547814CFA305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36526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D37733F-110E-4C83-A829-E08F0DD1F8A3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E08A8A17-9E53-4A22-84D5-87BB39C2D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CB634594-B994-40D0-B261-00134100C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740F6402-D107-41F9-ADD9-60E94C340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FF71537A-C7C5-40CB-9FAD-C865D7853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FE77AF2A-AD83-4BAD-8151-44418BD47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3782C7E8-9A55-46B4-8784-CC06F12B9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C6320D0F-9EE5-4028-942E-0DBBECE14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5F82F792-5A6E-441C-A316-D070A5015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31E671E4-45EC-474A-AD58-1C4C4BED1E55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1F5D4F8A-1D99-4AA9-970D-B7EE78CE0638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8CF12E59-03C5-4AD4-AAAB-9CF1949C8CF4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01869A9B-284D-4090-BDC9-9F3029A3F1FB}"/>
              </a:ext>
            </a:extLst>
          </p:cNvPr>
          <p:cNvSpPr/>
          <p:nvPr/>
        </p:nvSpPr>
        <p:spPr>
          <a:xfrm>
            <a:off x="6797735" y="3623020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01373B7D-A53A-453D-91DE-134F54FA3223}"/>
              </a:ext>
            </a:extLst>
          </p:cNvPr>
          <p:cNvSpPr/>
          <p:nvPr/>
        </p:nvSpPr>
        <p:spPr>
          <a:xfrm>
            <a:off x="812936" y="5560201"/>
            <a:ext cx="1643899" cy="2866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D612CC29-B68A-4491-8FDB-D2B42203B179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D7ACC91D-96F7-429A-B02B-EF4683F0229B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4B0F6C29-22E7-4832-A833-FD87316ACC00}"/>
              </a:ext>
            </a:extLst>
          </p:cNvPr>
          <p:cNvSpPr/>
          <p:nvPr/>
        </p:nvSpPr>
        <p:spPr>
          <a:xfrm>
            <a:off x="6797735" y="5560201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87C166A-2839-4F6C-BFA6-A3CF31CE0C54}"/>
              </a:ext>
            </a:extLst>
          </p:cNvPr>
          <p:cNvSpPr/>
          <p:nvPr/>
        </p:nvSpPr>
        <p:spPr>
          <a:xfrm>
            <a:off x="672841" y="1275841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B4DA3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DC76EC7-A7D5-4831-AD7E-CDC498E814E7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6908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16113</TotalTime>
  <Words>297</Words>
  <Application>Microsoft Office PowerPoint</Application>
  <PresentationFormat>화면 슬라이드 쇼(4:3)</PresentationFormat>
  <Paragraphs>50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파워포인트배경(눈쌓인 겨울나무)</dc:title>
  <dc:creator>㈜비즈폼</dc:creator>
  <dc:description>무단 복제 배포시 법적 불이익을 받을 수 있습니다.</dc:description>
  <cp:lastModifiedBy>inbee-247</cp:lastModifiedBy>
  <cp:revision>951</cp:revision>
  <dcterms:created xsi:type="dcterms:W3CDTF">2013-12-05T04:50:26Z</dcterms:created>
  <dcterms:modified xsi:type="dcterms:W3CDTF">2019-05-10T05:26:13Z</dcterms:modified>
  <cp:category>본 문서의 저작권은 비즈폼에 있습니다.</cp:category>
</cp:coreProperties>
</file>