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52" r:id="rId2"/>
    <p:sldId id="341" r:id="rId3"/>
    <p:sldId id="342" r:id="rId4"/>
    <p:sldId id="353" r:id="rId5"/>
    <p:sldId id="354" r:id="rId6"/>
    <p:sldId id="355" r:id="rId7"/>
    <p:sldId id="356" r:id="rId8"/>
    <p:sldId id="357" r:id="rId9"/>
    <p:sldId id="32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0B5394"/>
    <a:srgbClr val="EE9F0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7" autoAdjust="0"/>
    <p:restoredTop sz="80440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내용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hade val="51000"/>
                      <a:satMod val="130000"/>
                    </a:schemeClr>
                  </a:gs>
                  <a:gs pos="80000">
                    <a:schemeClr val="accent1">
                      <a:shade val="93000"/>
                      <a:satMod val="130000"/>
                    </a:schemeClr>
                  </a:gs>
                  <a:gs pos="100000">
                    <a:schemeClr val="accent1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1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687F-42C3-8881-40091139834D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2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687F-42C3-8881-40091139834D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hade val="51000"/>
                      <a:satMod val="130000"/>
                    </a:schemeClr>
                  </a:gs>
                  <a:gs pos="80000">
                    <a:schemeClr val="accent3">
                      <a:shade val="93000"/>
                      <a:satMod val="130000"/>
                    </a:schemeClr>
                  </a:gs>
                  <a:gs pos="100000">
                    <a:schemeClr val="accent3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3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687F-42C3-8881-40091139834D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hade val="51000"/>
                      <a:satMod val="130000"/>
                    </a:schemeClr>
                  </a:gs>
                  <a:gs pos="80000">
                    <a:schemeClr val="accent4">
                      <a:shade val="93000"/>
                      <a:satMod val="130000"/>
                    </a:schemeClr>
                  </a:gs>
                  <a:gs pos="100000">
                    <a:schemeClr val="accent4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4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687F-42C3-8881-40091139834D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hade val="51000"/>
                      <a:satMod val="130000"/>
                    </a:schemeClr>
                  </a:gs>
                  <a:gs pos="80000">
                    <a:schemeClr val="accent5">
                      <a:shade val="93000"/>
                      <a:satMod val="130000"/>
                    </a:schemeClr>
                  </a:gs>
                  <a:gs pos="100000">
                    <a:schemeClr val="accent5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9525" cap="flat" cmpd="sng" algn="ctr">
                <a:solidFill>
                  <a:schemeClr val="accent5">
                    <a:shade val="95000"/>
                    <a:satMod val="105000"/>
                  </a:scheme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687F-42C3-8881-40091139834D}"/>
              </c:ext>
            </c:extLst>
          </c:dPt>
          <c:cat>
            <c:strRef>
              <c:f>Sheet1!$A$2:$A$6</c:f>
              <c:strCache>
                <c:ptCount val="5"/>
                <c:pt idx="0">
                  <c:v>내용1</c:v>
                </c:pt>
                <c:pt idx="1">
                  <c:v>내용2</c:v>
                </c:pt>
                <c:pt idx="2">
                  <c:v>내용3</c:v>
                </c:pt>
                <c:pt idx="3">
                  <c:v>내용4</c:v>
                </c:pt>
                <c:pt idx="4">
                  <c:v>내용5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45</c:v>
                </c:pt>
                <c:pt idx="1">
                  <c:v>24</c:v>
                </c:pt>
                <c:pt idx="2">
                  <c:v>20</c:v>
                </c:pt>
                <c:pt idx="3">
                  <c:v>10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687F-42C3-8881-40091139834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5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그림 63" descr="메인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84698" y="288882"/>
            <a:ext cx="4774604" cy="4812699"/>
          </a:xfrm>
          <a:prstGeom prst="rect">
            <a:avLst/>
          </a:prstGeom>
        </p:spPr>
      </p:pic>
      <p:sp>
        <p:nvSpPr>
          <p:cNvPr id="6" name="제목 1"/>
          <p:cNvSpPr>
            <a:spLocks noGrp="1"/>
          </p:cNvSpPr>
          <p:nvPr>
            <p:ph type="ctrTitle" hasCustomPrompt="1"/>
          </p:nvPr>
        </p:nvSpPr>
        <p:spPr>
          <a:xfrm>
            <a:off x="1404000" y="4683108"/>
            <a:ext cx="6336000" cy="592470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25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1404000" y="4503088"/>
            <a:ext cx="6336000" cy="332399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404000" y="5254650"/>
            <a:ext cx="6336000" cy="272382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9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65" name="Freeform 5"/>
          <p:cNvSpPr>
            <a:spLocks/>
          </p:cNvSpPr>
          <p:nvPr userDrawn="1"/>
        </p:nvSpPr>
        <p:spPr bwMode="auto">
          <a:xfrm>
            <a:off x="4133844" y="6526893"/>
            <a:ext cx="876312" cy="331107"/>
          </a:xfrm>
          <a:custGeom>
            <a:avLst/>
            <a:gdLst/>
            <a:ahLst/>
            <a:cxnLst>
              <a:cxn ang="0">
                <a:pos x="704" y="266"/>
              </a:cxn>
              <a:cxn ang="0">
                <a:pos x="704" y="134"/>
              </a:cxn>
              <a:cxn ang="0">
                <a:pos x="704" y="134"/>
              </a:cxn>
              <a:cxn ang="0">
                <a:pos x="704" y="120"/>
              </a:cxn>
              <a:cxn ang="0">
                <a:pos x="702" y="106"/>
              </a:cxn>
              <a:cxn ang="0">
                <a:pos x="698" y="94"/>
              </a:cxn>
              <a:cxn ang="0">
                <a:pos x="694" y="82"/>
              </a:cxn>
              <a:cxn ang="0">
                <a:pos x="688" y="70"/>
              </a:cxn>
              <a:cxn ang="0">
                <a:pos x="682" y="58"/>
              </a:cxn>
              <a:cxn ang="0">
                <a:pos x="674" y="48"/>
              </a:cxn>
              <a:cxn ang="0">
                <a:pos x="666" y="40"/>
              </a:cxn>
              <a:cxn ang="0">
                <a:pos x="656" y="30"/>
              </a:cxn>
              <a:cxn ang="0">
                <a:pos x="646" y="24"/>
              </a:cxn>
              <a:cxn ang="0">
                <a:pos x="634" y="16"/>
              </a:cxn>
              <a:cxn ang="0">
                <a:pos x="624" y="10"/>
              </a:cxn>
              <a:cxn ang="0">
                <a:pos x="610" y="6"/>
              </a:cxn>
              <a:cxn ang="0">
                <a:pos x="598" y="4"/>
              </a:cxn>
              <a:cxn ang="0">
                <a:pos x="586" y="2"/>
              </a:cxn>
              <a:cxn ang="0">
                <a:pos x="572" y="0"/>
              </a:cxn>
              <a:cxn ang="0">
                <a:pos x="132" y="0"/>
              </a:cxn>
              <a:cxn ang="0">
                <a:pos x="132" y="0"/>
              </a:cxn>
              <a:cxn ang="0">
                <a:pos x="118" y="2"/>
              </a:cxn>
              <a:cxn ang="0">
                <a:pos x="106" y="4"/>
              </a:cxn>
              <a:cxn ang="0">
                <a:pos x="92" y="6"/>
              </a:cxn>
              <a:cxn ang="0">
                <a:pos x="80" y="10"/>
              </a:cxn>
              <a:cxn ang="0">
                <a:pos x="70" y="16"/>
              </a:cxn>
              <a:cxn ang="0">
                <a:pos x="58" y="24"/>
              </a:cxn>
              <a:cxn ang="0">
                <a:pos x="48" y="30"/>
              </a:cxn>
              <a:cxn ang="0">
                <a:pos x="38" y="40"/>
              </a:cxn>
              <a:cxn ang="0">
                <a:pos x="30" y="48"/>
              </a:cxn>
              <a:cxn ang="0">
                <a:pos x="22" y="58"/>
              </a:cxn>
              <a:cxn ang="0">
                <a:pos x="16" y="70"/>
              </a:cxn>
              <a:cxn ang="0">
                <a:pos x="10" y="82"/>
              </a:cxn>
              <a:cxn ang="0">
                <a:pos x="6" y="94"/>
              </a:cxn>
              <a:cxn ang="0">
                <a:pos x="2" y="106"/>
              </a:cxn>
              <a:cxn ang="0">
                <a:pos x="0" y="120"/>
              </a:cxn>
              <a:cxn ang="0">
                <a:pos x="0" y="134"/>
              </a:cxn>
              <a:cxn ang="0">
                <a:pos x="0" y="266"/>
              </a:cxn>
              <a:cxn ang="0">
                <a:pos x="704" y="266"/>
              </a:cxn>
            </a:cxnLst>
            <a:rect l="0" t="0" r="r" b="b"/>
            <a:pathLst>
              <a:path w="704" h="266">
                <a:moveTo>
                  <a:pt x="704" y="266"/>
                </a:moveTo>
                <a:lnTo>
                  <a:pt x="704" y="134"/>
                </a:lnTo>
                <a:lnTo>
                  <a:pt x="704" y="134"/>
                </a:lnTo>
                <a:lnTo>
                  <a:pt x="704" y="120"/>
                </a:lnTo>
                <a:lnTo>
                  <a:pt x="702" y="106"/>
                </a:lnTo>
                <a:lnTo>
                  <a:pt x="698" y="94"/>
                </a:lnTo>
                <a:lnTo>
                  <a:pt x="694" y="82"/>
                </a:lnTo>
                <a:lnTo>
                  <a:pt x="688" y="70"/>
                </a:lnTo>
                <a:lnTo>
                  <a:pt x="682" y="58"/>
                </a:lnTo>
                <a:lnTo>
                  <a:pt x="674" y="48"/>
                </a:lnTo>
                <a:lnTo>
                  <a:pt x="666" y="40"/>
                </a:lnTo>
                <a:lnTo>
                  <a:pt x="656" y="30"/>
                </a:lnTo>
                <a:lnTo>
                  <a:pt x="646" y="24"/>
                </a:lnTo>
                <a:lnTo>
                  <a:pt x="634" y="16"/>
                </a:lnTo>
                <a:lnTo>
                  <a:pt x="624" y="10"/>
                </a:lnTo>
                <a:lnTo>
                  <a:pt x="610" y="6"/>
                </a:lnTo>
                <a:lnTo>
                  <a:pt x="598" y="4"/>
                </a:lnTo>
                <a:lnTo>
                  <a:pt x="586" y="2"/>
                </a:lnTo>
                <a:lnTo>
                  <a:pt x="572" y="0"/>
                </a:lnTo>
                <a:lnTo>
                  <a:pt x="132" y="0"/>
                </a:lnTo>
                <a:lnTo>
                  <a:pt x="132" y="0"/>
                </a:lnTo>
                <a:lnTo>
                  <a:pt x="118" y="2"/>
                </a:lnTo>
                <a:lnTo>
                  <a:pt x="106" y="4"/>
                </a:lnTo>
                <a:lnTo>
                  <a:pt x="92" y="6"/>
                </a:lnTo>
                <a:lnTo>
                  <a:pt x="80" y="10"/>
                </a:lnTo>
                <a:lnTo>
                  <a:pt x="70" y="16"/>
                </a:lnTo>
                <a:lnTo>
                  <a:pt x="58" y="24"/>
                </a:lnTo>
                <a:lnTo>
                  <a:pt x="48" y="30"/>
                </a:lnTo>
                <a:lnTo>
                  <a:pt x="38" y="40"/>
                </a:lnTo>
                <a:lnTo>
                  <a:pt x="30" y="48"/>
                </a:lnTo>
                <a:lnTo>
                  <a:pt x="22" y="58"/>
                </a:lnTo>
                <a:lnTo>
                  <a:pt x="16" y="70"/>
                </a:lnTo>
                <a:lnTo>
                  <a:pt x="10" y="82"/>
                </a:lnTo>
                <a:lnTo>
                  <a:pt x="6" y="94"/>
                </a:lnTo>
                <a:lnTo>
                  <a:pt x="2" y="106"/>
                </a:lnTo>
                <a:lnTo>
                  <a:pt x="0" y="120"/>
                </a:lnTo>
                <a:lnTo>
                  <a:pt x="0" y="134"/>
                </a:lnTo>
                <a:lnTo>
                  <a:pt x="0" y="266"/>
                </a:lnTo>
                <a:lnTo>
                  <a:pt x="704" y="266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3" name="그림 342" descr="나무판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968" y="1235744"/>
            <a:ext cx="8292064" cy="504127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grpSp>
        <p:nvGrpSpPr>
          <p:cNvPr id="366" name="그룹 365"/>
          <p:cNvGrpSpPr/>
          <p:nvPr userDrawn="1"/>
        </p:nvGrpSpPr>
        <p:grpSpPr>
          <a:xfrm>
            <a:off x="5628232" y="3235323"/>
            <a:ext cx="3086101" cy="3022600"/>
            <a:chOff x="-1744663" y="2479675"/>
            <a:chExt cx="3086101" cy="3022600"/>
          </a:xfrm>
          <a:solidFill>
            <a:schemeClr val="accent5">
              <a:alpha val="10000"/>
            </a:schemeClr>
          </a:solidFill>
        </p:grpSpPr>
        <p:sp>
          <p:nvSpPr>
            <p:cNvPr id="1287" name="Freeform 263"/>
            <p:cNvSpPr>
              <a:spLocks/>
            </p:cNvSpPr>
            <p:nvPr userDrawn="1"/>
          </p:nvSpPr>
          <p:spPr bwMode="auto">
            <a:xfrm>
              <a:off x="-915988" y="5486400"/>
              <a:ext cx="41275" cy="15875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0" y="0"/>
                </a:cxn>
                <a:cxn ang="0">
                  <a:pos x="8" y="10"/>
                </a:cxn>
                <a:cxn ang="0">
                  <a:pos x="26" y="0"/>
                </a:cxn>
              </a:cxnLst>
              <a:rect l="0" t="0" r="r" b="b"/>
              <a:pathLst>
                <a:path w="26" h="10">
                  <a:moveTo>
                    <a:pt x="26" y="0"/>
                  </a:moveTo>
                  <a:lnTo>
                    <a:pt x="0" y="0"/>
                  </a:lnTo>
                  <a:lnTo>
                    <a:pt x="8" y="10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88" name="Freeform 264"/>
            <p:cNvSpPr>
              <a:spLocks/>
            </p:cNvSpPr>
            <p:nvPr userDrawn="1"/>
          </p:nvSpPr>
          <p:spPr bwMode="auto">
            <a:xfrm>
              <a:off x="-1744663" y="2479675"/>
              <a:ext cx="3086101" cy="3006725"/>
            </a:xfrm>
            <a:custGeom>
              <a:avLst/>
              <a:gdLst/>
              <a:ahLst/>
              <a:cxnLst>
                <a:cxn ang="0">
                  <a:pos x="184" y="1144"/>
                </a:cxn>
                <a:cxn ang="0">
                  <a:pos x="226" y="936"/>
                </a:cxn>
                <a:cxn ang="0">
                  <a:pos x="306" y="744"/>
                </a:cxn>
                <a:cxn ang="0">
                  <a:pos x="422" y="574"/>
                </a:cxn>
                <a:cxn ang="0">
                  <a:pos x="568" y="428"/>
                </a:cxn>
                <a:cxn ang="0">
                  <a:pos x="738" y="312"/>
                </a:cxn>
                <a:cxn ang="0">
                  <a:pos x="930" y="232"/>
                </a:cxn>
                <a:cxn ang="0">
                  <a:pos x="1138" y="190"/>
                </a:cxn>
                <a:cxn ang="0">
                  <a:pos x="1298" y="184"/>
                </a:cxn>
                <a:cxn ang="0">
                  <a:pos x="1490" y="212"/>
                </a:cxn>
                <a:cxn ang="0">
                  <a:pos x="1670" y="270"/>
                </a:cxn>
                <a:cxn ang="0">
                  <a:pos x="1834" y="358"/>
                </a:cxn>
                <a:cxn ang="0">
                  <a:pos x="1944" y="272"/>
                </a:cxn>
                <a:cxn ang="0">
                  <a:pos x="1908" y="188"/>
                </a:cxn>
                <a:cxn ang="0">
                  <a:pos x="1828" y="190"/>
                </a:cxn>
                <a:cxn ang="0">
                  <a:pos x="1760" y="174"/>
                </a:cxn>
                <a:cxn ang="0">
                  <a:pos x="1700" y="86"/>
                </a:cxn>
                <a:cxn ang="0">
                  <a:pos x="1624" y="102"/>
                </a:cxn>
                <a:cxn ang="0">
                  <a:pos x="1552" y="98"/>
                </a:cxn>
                <a:cxn ang="0">
                  <a:pos x="1478" y="22"/>
                </a:cxn>
                <a:cxn ang="0">
                  <a:pos x="1406" y="52"/>
                </a:cxn>
                <a:cxn ang="0">
                  <a:pos x="1336" y="62"/>
                </a:cxn>
                <a:cxn ang="0">
                  <a:pos x="1248" y="0"/>
                </a:cxn>
                <a:cxn ang="0">
                  <a:pos x="1182" y="44"/>
                </a:cxn>
                <a:cxn ang="0">
                  <a:pos x="1114" y="66"/>
                </a:cxn>
                <a:cxn ang="0">
                  <a:pos x="1018" y="22"/>
                </a:cxn>
                <a:cxn ang="0">
                  <a:pos x="960" y="76"/>
                </a:cxn>
                <a:cxn ang="0">
                  <a:pos x="898" y="110"/>
                </a:cxn>
                <a:cxn ang="0">
                  <a:pos x="794" y="86"/>
                </a:cxn>
                <a:cxn ang="0">
                  <a:pos x="750" y="150"/>
                </a:cxn>
                <a:cxn ang="0">
                  <a:pos x="694" y="194"/>
                </a:cxn>
                <a:cxn ang="0">
                  <a:pos x="588" y="188"/>
                </a:cxn>
                <a:cxn ang="0">
                  <a:pos x="554" y="260"/>
                </a:cxn>
                <a:cxn ang="0">
                  <a:pos x="508" y="314"/>
                </a:cxn>
                <a:cxn ang="0">
                  <a:pos x="404" y="328"/>
                </a:cxn>
                <a:cxn ang="0">
                  <a:pos x="384" y="404"/>
                </a:cxn>
                <a:cxn ang="0">
                  <a:pos x="348" y="466"/>
                </a:cxn>
                <a:cxn ang="0">
                  <a:pos x="248" y="498"/>
                </a:cxn>
                <a:cxn ang="0">
                  <a:pos x="242" y="576"/>
                </a:cxn>
                <a:cxn ang="0">
                  <a:pos x="220" y="644"/>
                </a:cxn>
                <a:cxn ang="0">
                  <a:pos x="126" y="696"/>
                </a:cxn>
                <a:cxn ang="0">
                  <a:pos x="136" y="772"/>
                </a:cxn>
                <a:cxn ang="0">
                  <a:pos x="124" y="844"/>
                </a:cxn>
                <a:cxn ang="0">
                  <a:pos x="42" y="910"/>
                </a:cxn>
                <a:cxn ang="0">
                  <a:pos x="66" y="986"/>
                </a:cxn>
                <a:cxn ang="0">
                  <a:pos x="68" y="1056"/>
                </a:cxn>
                <a:cxn ang="0">
                  <a:pos x="0" y="1138"/>
                </a:cxn>
                <a:cxn ang="0">
                  <a:pos x="36" y="1208"/>
                </a:cxn>
                <a:cxn ang="0">
                  <a:pos x="52" y="1276"/>
                </a:cxn>
                <a:cxn ang="0">
                  <a:pos x="0" y="1370"/>
                </a:cxn>
                <a:cxn ang="0">
                  <a:pos x="48" y="1430"/>
                </a:cxn>
                <a:cxn ang="0">
                  <a:pos x="76" y="1496"/>
                </a:cxn>
                <a:cxn ang="0">
                  <a:pos x="42" y="1596"/>
                </a:cxn>
                <a:cxn ang="0">
                  <a:pos x="102" y="1648"/>
                </a:cxn>
                <a:cxn ang="0">
                  <a:pos x="142" y="1706"/>
                </a:cxn>
                <a:cxn ang="0">
                  <a:pos x="126" y="1812"/>
                </a:cxn>
                <a:cxn ang="0">
                  <a:pos x="194" y="1852"/>
                </a:cxn>
                <a:cxn ang="0">
                  <a:pos x="244" y="1894"/>
                </a:cxn>
                <a:cxn ang="0">
                  <a:pos x="344" y="1826"/>
                </a:cxn>
                <a:cxn ang="0">
                  <a:pos x="264" y="1676"/>
                </a:cxn>
                <a:cxn ang="0">
                  <a:pos x="210" y="1516"/>
                </a:cxn>
                <a:cxn ang="0">
                  <a:pos x="182" y="1344"/>
                </a:cxn>
              </a:cxnLst>
              <a:rect l="0" t="0" r="r" b="b"/>
              <a:pathLst>
                <a:path w="1944" h="1894">
                  <a:moveTo>
                    <a:pt x="178" y="1254"/>
                  </a:moveTo>
                  <a:lnTo>
                    <a:pt x="178" y="1254"/>
                  </a:lnTo>
                  <a:lnTo>
                    <a:pt x="180" y="1198"/>
                  </a:lnTo>
                  <a:lnTo>
                    <a:pt x="184" y="1144"/>
                  </a:lnTo>
                  <a:lnTo>
                    <a:pt x="190" y="1090"/>
                  </a:lnTo>
                  <a:lnTo>
                    <a:pt x="200" y="1038"/>
                  </a:lnTo>
                  <a:lnTo>
                    <a:pt x="212" y="986"/>
                  </a:lnTo>
                  <a:lnTo>
                    <a:pt x="226" y="936"/>
                  </a:lnTo>
                  <a:lnTo>
                    <a:pt x="242" y="886"/>
                  </a:lnTo>
                  <a:lnTo>
                    <a:pt x="262" y="838"/>
                  </a:lnTo>
                  <a:lnTo>
                    <a:pt x="284" y="790"/>
                  </a:lnTo>
                  <a:lnTo>
                    <a:pt x="306" y="744"/>
                  </a:lnTo>
                  <a:lnTo>
                    <a:pt x="332" y="698"/>
                  </a:lnTo>
                  <a:lnTo>
                    <a:pt x="360" y="656"/>
                  </a:lnTo>
                  <a:lnTo>
                    <a:pt x="390" y="614"/>
                  </a:lnTo>
                  <a:lnTo>
                    <a:pt x="422" y="574"/>
                  </a:lnTo>
                  <a:lnTo>
                    <a:pt x="456" y="534"/>
                  </a:lnTo>
                  <a:lnTo>
                    <a:pt x="492" y="498"/>
                  </a:lnTo>
                  <a:lnTo>
                    <a:pt x="528" y="462"/>
                  </a:lnTo>
                  <a:lnTo>
                    <a:pt x="568" y="428"/>
                  </a:lnTo>
                  <a:lnTo>
                    <a:pt x="608" y="396"/>
                  </a:lnTo>
                  <a:lnTo>
                    <a:pt x="650" y="366"/>
                  </a:lnTo>
                  <a:lnTo>
                    <a:pt x="692" y="338"/>
                  </a:lnTo>
                  <a:lnTo>
                    <a:pt x="738" y="312"/>
                  </a:lnTo>
                  <a:lnTo>
                    <a:pt x="784" y="290"/>
                  </a:lnTo>
                  <a:lnTo>
                    <a:pt x="832" y="268"/>
                  </a:lnTo>
                  <a:lnTo>
                    <a:pt x="880" y="248"/>
                  </a:lnTo>
                  <a:lnTo>
                    <a:pt x="930" y="232"/>
                  </a:lnTo>
                  <a:lnTo>
                    <a:pt x="980" y="218"/>
                  </a:lnTo>
                  <a:lnTo>
                    <a:pt x="1032" y="206"/>
                  </a:lnTo>
                  <a:lnTo>
                    <a:pt x="1084" y="196"/>
                  </a:lnTo>
                  <a:lnTo>
                    <a:pt x="1138" y="190"/>
                  </a:lnTo>
                  <a:lnTo>
                    <a:pt x="1192" y="186"/>
                  </a:lnTo>
                  <a:lnTo>
                    <a:pt x="1248" y="184"/>
                  </a:lnTo>
                  <a:lnTo>
                    <a:pt x="1248" y="184"/>
                  </a:lnTo>
                  <a:lnTo>
                    <a:pt x="1298" y="184"/>
                  </a:lnTo>
                  <a:lnTo>
                    <a:pt x="1346" y="188"/>
                  </a:lnTo>
                  <a:lnTo>
                    <a:pt x="1394" y="194"/>
                  </a:lnTo>
                  <a:lnTo>
                    <a:pt x="1442" y="202"/>
                  </a:lnTo>
                  <a:lnTo>
                    <a:pt x="1490" y="212"/>
                  </a:lnTo>
                  <a:lnTo>
                    <a:pt x="1536" y="224"/>
                  </a:lnTo>
                  <a:lnTo>
                    <a:pt x="1582" y="236"/>
                  </a:lnTo>
                  <a:lnTo>
                    <a:pt x="1626" y="252"/>
                  </a:lnTo>
                  <a:lnTo>
                    <a:pt x="1670" y="270"/>
                  </a:lnTo>
                  <a:lnTo>
                    <a:pt x="1712" y="290"/>
                  </a:lnTo>
                  <a:lnTo>
                    <a:pt x="1754" y="310"/>
                  </a:lnTo>
                  <a:lnTo>
                    <a:pt x="1794" y="334"/>
                  </a:lnTo>
                  <a:lnTo>
                    <a:pt x="1834" y="358"/>
                  </a:lnTo>
                  <a:lnTo>
                    <a:pt x="1872" y="384"/>
                  </a:lnTo>
                  <a:lnTo>
                    <a:pt x="1910" y="412"/>
                  </a:lnTo>
                  <a:lnTo>
                    <a:pt x="1944" y="442"/>
                  </a:lnTo>
                  <a:lnTo>
                    <a:pt x="1944" y="272"/>
                  </a:lnTo>
                  <a:lnTo>
                    <a:pt x="1944" y="272"/>
                  </a:lnTo>
                  <a:lnTo>
                    <a:pt x="1932" y="240"/>
                  </a:lnTo>
                  <a:lnTo>
                    <a:pt x="1916" y="206"/>
                  </a:lnTo>
                  <a:lnTo>
                    <a:pt x="1908" y="188"/>
                  </a:lnTo>
                  <a:lnTo>
                    <a:pt x="1888" y="188"/>
                  </a:lnTo>
                  <a:lnTo>
                    <a:pt x="1888" y="188"/>
                  </a:lnTo>
                  <a:lnTo>
                    <a:pt x="1858" y="188"/>
                  </a:lnTo>
                  <a:lnTo>
                    <a:pt x="1828" y="190"/>
                  </a:lnTo>
                  <a:lnTo>
                    <a:pt x="1800" y="194"/>
                  </a:lnTo>
                  <a:lnTo>
                    <a:pt x="1774" y="198"/>
                  </a:lnTo>
                  <a:lnTo>
                    <a:pt x="1774" y="198"/>
                  </a:lnTo>
                  <a:lnTo>
                    <a:pt x="1760" y="174"/>
                  </a:lnTo>
                  <a:lnTo>
                    <a:pt x="1746" y="150"/>
                  </a:lnTo>
                  <a:lnTo>
                    <a:pt x="1730" y="124"/>
                  </a:lnTo>
                  <a:lnTo>
                    <a:pt x="1712" y="100"/>
                  </a:lnTo>
                  <a:lnTo>
                    <a:pt x="1700" y="86"/>
                  </a:lnTo>
                  <a:lnTo>
                    <a:pt x="1680" y="88"/>
                  </a:lnTo>
                  <a:lnTo>
                    <a:pt x="1680" y="88"/>
                  </a:lnTo>
                  <a:lnTo>
                    <a:pt x="1652" y="94"/>
                  </a:lnTo>
                  <a:lnTo>
                    <a:pt x="1624" y="102"/>
                  </a:lnTo>
                  <a:lnTo>
                    <a:pt x="1596" y="110"/>
                  </a:lnTo>
                  <a:lnTo>
                    <a:pt x="1570" y="120"/>
                  </a:lnTo>
                  <a:lnTo>
                    <a:pt x="1570" y="120"/>
                  </a:lnTo>
                  <a:lnTo>
                    <a:pt x="1552" y="98"/>
                  </a:lnTo>
                  <a:lnTo>
                    <a:pt x="1534" y="76"/>
                  </a:lnTo>
                  <a:lnTo>
                    <a:pt x="1514" y="56"/>
                  </a:lnTo>
                  <a:lnTo>
                    <a:pt x="1492" y="36"/>
                  </a:lnTo>
                  <a:lnTo>
                    <a:pt x="1478" y="22"/>
                  </a:lnTo>
                  <a:lnTo>
                    <a:pt x="1460" y="30"/>
                  </a:lnTo>
                  <a:lnTo>
                    <a:pt x="1460" y="30"/>
                  </a:lnTo>
                  <a:lnTo>
                    <a:pt x="1432" y="40"/>
                  </a:lnTo>
                  <a:lnTo>
                    <a:pt x="1406" y="52"/>
                  </a:lnTo>
                  <a:lnTo>
                    <a:pt x="1380" y="66"/>
                  </a:lnTo>
                  <a:lnTo>
                    <a:pt x="1356" y="80"/>
                  </a:lnTo>
                  <a:lnTo>
                    <a:pt x="1356" y="80"/>
                  </a:lnTo>
                  <a:lnTo>
                    <a:pt x="1336" y="62"/>
                  </a:lnTo>
                  <a:lnTo>
                    <a:pt x="1312" y="44"/>
                  </a:lnTo>
                  <a:lnTo>
                    <a:pt x="1290" y="26"/>
                  </a:lnTo>
                  <a:lnTo>
                    <a:pt x="1264" y="10"/>
                  </a:lnTo>
                  <a:lnTo>
                    <a:pt x="1248" y="0"/>
                  </a:lnTo>
                  <a:lnTo>
                    <a:pt x="1230" y="10"/>
                  </a:lnTo>
                  <a:lnTo>
                    <a:pt x="1230" y="10"/>
                  </a:lnTo>
                  <a:lnTo>
                    <a:pt x="1206" y="26"/>
                  </a:lnTo>
                  <a:lnTo>
                    <a:pt x="1182" y="44"/>
                  </a:lnTo>
                  <a:lnTo>
                    <a:pt x="1160" y="62"/>
                  </a:lnTo>
                  <a:lnTo>
                    <a:pt x="1138" y="80"/>
                  </a:lnTo>
                  <a:lnTo>
                    <a:pt x="1138" y="80"/>
                  </a:lnTo>
                  <a:lnTo>
                    <a:pt x="1114" y="66"/>
                  </a:lnTo>
                  <a:lnTo>
                    <a:pt x="1090" y="52"/>
                  </a:lnTo>
                  <a:lnTo>
                    <a:pt x="1064" y="40"/>
                  </a:lnTo>
                  <a:lnTo>
                    <a:pt x="1036" y="30"/>
                  </a:lnTo>
                  <a:lnTo>
                    <a:pt x="1018" y="22"/>
                  </a:lnTo>
                  <a:lnTo>
                    <a:pt x="1002" y="36"/>
                  </a:lnTo>
                  <a:lnTo>
                    <a:pt x="1002" y="36"/>
                  </a:lnTo>
                  <a:lnTo>
                    <a:pt x="982" y="56"/>
                  </a:lnTo>
                  <a:lnTo>
                    <a:pt x="960" y="76"/>
                  </a:lnTo>
                  <a:lnTo>
                    <a:pt x="942" y="98"/>
                  </a:lnTo>
                  <a:lnTo>
                    <a:pt x="924" y="120"/>
                  </a:lnTo>
                  <a:lnTo>
                    <a:pt x="924" y="120"/>
                  </a:lnTo>
                  <a:lnTo>
                    <a:pt x="898" y="110"/>
                  </a:lnTo>
                  <a:lnTo>
                    <a:pt x="872" y="102"/>
                  </a:lnTo>
                  <a:lnTo>
                    <a:pt x="844" y="94"/>
                  </a:lnTo>
                  <a:lnTo>
                    <a:pt x="814" y="88"/>
                  </a:lnTo>
                  <a:lnTo>
                    <a:pt x="794" y="86"/>
                  </a:lnTo>
                  <a:lnTo>
                    <a:pt x="782" y="102"/>
                  </a:lnTo>
                  <a:lnTo>
                    <a:pt x="782" y="102"/>
                  </a:lnTo>
                  <a:lnTo>
                    <a:pt x="766" y="124"/>
                  </a:lnTo>
                  <a:lnTo>
                    <a:pt x="750" y="150"/>
                  </a:lnTo>
                  <a:lnTo>
                    <a:pt x="734" y="174"/>
                  </a:lnTo>
                  <a:lnTo>
                    <a:pt x="722" y="198"/>
                  </a:lnTo>
                  <a:lnTo>
                    <a:pt x="722" y="198"/>
                  </a:lnTo>
                  <a:lnTo>
                    <a:pt x="694" y="194"/>
                  </a:lnTo>
                  <a:lnTo>
                    <a:pt x="666" y="190"/>
                  </a:lnTo>
                  <a:lnTo>
                    <a:pt x="638" y="188"/>
                  </a:lnTo>
                  <a:lnTo>
                    <a:pt x="608" y="188"/>
                  </a:lnTo>
                  <a:lnTo>
                    <a:pt x="588" y="188"/>
                  </a:lnTo>
                  <a:lnTo>
                    <a:pt x="580" y="206"/>
                  </a:lnTo>
                  <a:lnTo>
                    <a:pt x="580" y="206"/>
                  </a:lnTo>
                  <a:lnTo>
                    <a:pt x="566" y="232"/>
                  </a:lnTo>
                  <a:lnTo>
                    <a:pt x="554" y="260"/>
                  </a:lnTo>
                  <a:lnTo>
                    <a:pt x="546" y="286"/>
                  </a:lnTo>
                  <a:lnTo>
                    <a:pt x="536" y="312"/>
                  </a:lnTo>
                  <a:lnTo>
                    <a:pt x="536" y="312"/>
                  </a:lnTo>
                  <a:lnTo>
                    <a:pt x="508" y="314"/>
                  </a:lnTo>
                  <a:lnTo>
                    <a:pt x="480" y="316"/>
                  </a:lnTo>
                  <a:lnTo>
                    <a:pt x="452" y="320"/>
                  </a:lnTo>
                  <a:lnTo>
                    <a:pt x="422" y="324"/>
                  </a:lnTo>
                  <a:lnTo>
                    <a:pt x="404" y="328"/>
                  </a:lnTo>
                  <a:lnTo>
                    <a:pt x="398" y="346"/>
                  </a:lnTo>
                  <a:lnTo>
                    <a:pt x="398" y="346"/>
                  </a:lnTo>
                  <a:lnTo>
                    <a:pt x="390" y="376"/>
                  </a:lnTo>
                  <a:lnTo>
                    <a:pt x="384" y="404"/>
                  </a:lnTo>
                  <a:lnTo>
                    <a:pt x="380" y="432"/>
                  </a:lnTo>
                  <a:lnTo>
                    <a:pt x="376" y="460"/>
                  </a:lnTo>
                  <a:lnTo>
                    <a:pt x="376" y="460"/>
                  </a:lnTo>
                  <a:lnTo>
                    <a:pt x="348" y="466"/>
                  </a:lnTo>
                  <a:lnTo>
                    <a:pt x="322" y="472"/>
                  </a:lnTo>
                  <a:lnTo>
                    <a:pt x="294" y="482"/>
                  </a:lnTo>
                  <a:lnTo>
                    <a:pt x="266" y="492"/>
                  </a:lnTo>
                  <a:lnTo>
                    <a:pt x="248" y="498"/>
                  </a:lnTo>
                  <a:lnTo>
                    <a:pt x="246" y="518"/>
                  </a:lnTo>
                  <a:lnTo>
                    <a:pt x="246" y="518"/>
                  </a:lnTo>
                  <a:lnTo>
                    <a:pt x="244" y="548"/>
                  </a:lnTo>
                  <a:lnTo>
                    <a:pt x="242" y="576"/>
                  </a:lnTo>
                  <a:lnTo>
                    <a:pt x="244" y="606"/>
                  </a:lnTo>
                  <a:lnTo>
                    <a:pt x="244" y="632"/>
                  </a:lnTo>
                  <a:lnTo>
                    <a:pt x="244" y="632"/>
                  </a:lnTo>
                  <a:lnTo>
                    <a:pt x="220" y="644"/>
                  </a:lnTo>
                  <a:lnTo>
                    <a:pt x="194" y="656"/>
                  </a:lnTo>
                  <a:lnTo>
                    <a:pt x="168" y="670"/>
                  </a:lnTo>
                  <a:lnTo>
                    <a:pt x="142" y="684"/>
                  </a:lnTo>
                  <a:lnTo>
                    <a:pt x="126" y="696"/>
                  </a:lnTo>
                  <a:lnTo>
                    <a:pt x="128" y="714"/>
                  </a:lnTo>
                  <a:lnTo>
                    <a:pt x="128" y="714"/>
                  </a:lnTo>
                  <a:lnTo>
                    <a:pt x="130" y="744"/>
                  </a:lnTo>
                  <a:lnTo>
                    <a:pt x="136" y="772"/>
                  </a:lnTo>
                  <a:lnTo>
                    <a:pt x="140" y="800"/>
                  </a:lnTo>
                  <a:lnTo>
                    <a:pt x="148" y="828"/>
                  </a:lnTo>
                  <a:lnTo>
                    <a:pt x="148" y="828"/>
                  </a:lnTo>
                  <a:lnTo>
                    <a:pt x="124" y="844"/>
                  </a:lnTo>
                  <a:lnTo>
                    <a:pt x="102" y="860"/>
                  </a:lnTo>
                  <a:lnTo>
                    <a:pt x="80" y="878"/>
                  </a:lnTo>
                  <a:lnTo>
                    <a:pt x="56" y="898"/>
                  </a:lnTo>
                  <a:lnTo>
                    <a:pt x="42" y="910"/>
                  </a:lnTo>
                  <a:lnTo>
                    <a:pt x="48" y="930"/>
                  </a:lnTo>
                  <a:lnTo>
                    <a:pt x="48" y="930"/>
                  </a:lnTo>
                  <a:lnTo>
                    <a:pt x="56" y="958"/>
                  </a:lnTo>
                  <a:lnTo>
                    <a:pt x="66" y="986"/>
                  </a:lnTo>
                  <a:lnTo>
                    <a:pt x="76" y="1012"/>
                  </a:lnTo>
                  <a:lnTo>
                    <a:pt x="88" y="1038"/>
                  </a:lnTo>
                  <a:lnTo>
                    <a:pt x="88" y="1038"/>
                  </a:lnTo>
                  <a:lnTo>
                    <a:pt x="68" y="1056"/>
                  </a:lnTo>
                  <a:lnTo>
                    <a:pt x="48" y="1078"/>
                  </a:lnTo>
                  <a:lnTo>
                    <a:pt x="30" y="1100"/>
                  </a:lnTo>
                  <a:lnTo>
                    <a:pt x="12" y="1122"/>
                  </a:lnTo>
                  <a:lnTo>
                    <a:pt x="0" y="1138"/>
                  </a:lnTo>
                  <a:lnTo>
                    <a:pt x="8" y="1156"/>
                  </a:lnTo>
                  <a:lnTo>
                    <a:pt x="8" y="1156"/>
                  </a:lnTo>
                  <a:lnTo>
                    <a:pt x="22" y="1182"/>
                  </a:lnTo>
                  <a:lnTo>
                    <a:pt x="36" y="1208"/>
                  </a:lnTo>
                  <a:lnTo>
                    <a:pt x="52" y="1232"/>
                  </a:lnTo>
                  <a:lnTo>
                    <a:pt x="68" y="1254"/>
                  </a:lnTo>
                  <a:lnTo>
                    <a:pt x="68" y="1254"/>
                  </a:lnTo>
                  <a:lnTo>
                    <a:pt x="52" y="1276"/>
                  </a:lnTo>
                  <a:lnTo>
                    <a:pt x="36" y="1300"/>
                  </a:lnTo>
                  <a:lnTo>
                    <a:pt x="22" y="1326"/>
                  </a:lnTo>
                  <a:lnTo>
                    <a:pt x="8" y="1352"/>
                  </a:lnTo>
                  <a:lnTo>
                    <a:pt x="0" y="1370"/>
                  </a:lnTo>
                  <a:lnTo>
                    <a:pt x="12" y="1386"/>
                  </a:lnTo>
                  <a:lnTo>
                    <a:pt x="12" y="1386"/>
                  </a:lnTo>
                  <a:lnTo>
                    <a:pt x="30" y="1408"/>
                  </a:lnTo>
                  <a:lnTo>
                    <a:pt x="48" y="1430"/>
                  </a:lnTo>
                  <a:lnTo>
                    <a:pt x="68" y="1452"/>
                  </a:lnTo>
                  <a:lnTo>
                    <a:pt x="88" y="1470"/>
                  </a:lnTo>
                  <a:lnTo>
                    <a:pt x="88" y="1470"/>
                  </a:lnTo>
                  <a:lnTo>
                    <a:pt x="76" y="1496"/>
                  </a:lnTo>
                  <a:lnTo>
                    <a:pt x="66" y="1522"/>
                  </a:lnTo>
                  <a:lnTo>
                    <a:pt x="56" y="1550"/>
                  </a:lnTo>
                  <a:lnTo>
                    <a:pt x="48" y="1578"/>
                  </a:lnTo>
                  <a:lnTo>
                    <a:pt x="42" y="1596"/>
                  </a:lnTo>
                  <a:lnTo>
                    <a:pt x="56" y="1610"/>
                  </a:lnTo>
                  <a:lnTo>
                    <a:pt x="56" y="1610"/>
                  </a:lnTo>
                  <a:lnTo>
                    <a:pt x="80" y="1630"/>
                  </a:lnTo>
                  <a:lnTo>
                    <a:pt x="102" y="1648"/>
                  </a:lnTo>
                  <a:lnTo>
                    <a:pt x="124" y="1664"/>
                  </a:lnTo>
                  <a:lnTo>
                    <a:pt x="148" y="1680"/>
                  </a:lnTo>
                  <a:lnTo>
                    <a:pt x="148" y="1680"/>
                  </a:lnTo>
                  <a:lnTo>
                    <a:pt x="142" y="1706"/>
                  </a:lnTo>
                  <a:lnTo>
                    <a:pt x="136" y="1734"/>
                  </a:lnTo>
                  <a:lnTo>
                    <a:pt x="130" y="1764"/>
                  </a:lnTo>
                  <a:lnTo>
                    <a:pt x="128" y="1792"/>
                  </a:lnTo>
                  <a:lnTo>
                    <a:pt x="126" y="1812"/>
                  </a:lnTo>
                  <a:lnTo>
                    <a:pt x="142" y="1822"/>
                  </a:lnTo>
                  <a:lnTo>
                    <a:pt x="142" y="1822"/>
                  </a:lnTo>
                  <a:lnTo>
                    <a:pt x="168" y="1838"/>
                  </a:lnTo>
                  <a:lnTo>
                    <a:pt x="194" y="1852"/>
                  </a:lnTo>
                  <a:lnTo>
                    <a:pt x="220" y="1864"/>
                  </a:lnTo>
                  <a:lnTo>
                    <a:pt x="244" y="1874"/>
                  </a:lnTo>
                  <a:lnTo>
                    <a:pt x="244" y="1874"/>
                  </a:lnTo>
                  <a:lnTo>
                    <a:pt x="244" y="1894"/>
                  </a:lnTo>
                  <a:lnTo>
                    <a:pt x="392" y="1894"/>
                  </a:lnTo>
                  <a:lnTo>
                    <a:pt x="392" y="1894"/>
                  </a:lnTo>
                  <a:lnTo>
                    <a:pt x="366" y="1860"/>
                  </a:lnTo>
                  <a:lnTo>
                    <a:pt x="344" y="1826"/>
                  </a:lnTo>
                  <a:lnTo>
                    <a:pt x="322" y="1790"/>
                  </a:lnTo>
                  <a:lnTo>
                    <a:pt x="302" y="1754"/>
                  </a:lnTo>
                  <a:lnTo>
                    <a:pt x="282" y="1716"/>
                  </a:lnTo>
                  <a:lnTo>
                    <a:pt x="264" y="1676"/>
                  </a:lnTo>
                  <a:lnTo>
                    <a:pt x="248" y="1638"/>
                  </a:lnTo>
                  <a:lnTo>
                    <a:pt x="234" y="1598"/>
                  </a:lnTo>
                  <a:lnTo>
                    <a:pt x="222" y="1556"/>
                  </a:lnTo>
                  <a:lnTo>
                    <a:pt x="210" y="1516"/>
                  </a:lnTo>
                  <a:lnTo>
                    <a:pt x="200" y="1474"/>
                  </a:lnTo>
                  <a:lnTo>
                    <a:pt x="192" y="1430"/>
                  </a:lnTo>
                  <a:lnTo>
                    <a:pt x="186" y="1386"/>
                  </a:lnTo>
                  <a:lnTo>
                    <a:pt x="182" y="1344"/>
                  </a:lnTo>
                  <a:lnTo>
                    <a:pt x="178" y="1298"/>
                  </a:lnTo>
                  <a:lnTo>
                    <a:pt x="178" y="1254"/>
                  </a:lnTo>
                  <a:lnTo>
                    <a:pt x="178" y="12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89" name="Freeform 265"/>
            <p:cNvSpPr>
              <a:spLocks/>
            </p:cNvSpPr>
            <p:nvPr userDrawn="1"/>
          </p:nvSpPr>
          <p:spPr bwMode="auto">
            <a:xfrm>
              <a:off x="-1268413" y="4797425"/>
              <a:ext cx="320675" cy="276225"/>
            </a:xfrm>
            <a:custGeom>
              <a:avLst/>
              <a:gdLst/>
              <a:ahLst/>
              <a:cxnLst>
                <a:cxn ang="0">
                  <a:pos x="38" y="98"/>
                </a:cxn>
                <a:cxn ang="0">
                  <a:pos x="40" y="78"/>
                </a:cxn>
                <a:cxn ang="0">
                  <a:pos x="202" y="72"/>
                </a:cxn>
                <a:cxn ang="0">
                  <a:pos x="200" y="62"/>
                </a:cxn>
                <a:cxn ang="0">
                  <a:pos x="190" y="38"/>
                </a:cxn>
                <a:cxn ang="0">
                  <a:pos x="170" y="16"/>
                </a:cxn>
                <a:cxn ang="0">
                  <a:pos x="158" y="8"/>
                </a:cxn>
                <a:cxn ang="0">
                  <a:pos x="136" y="0"/>
                </a:cxn>
                <a:cxn ang="0">
                  <a:pos x="126" y="2"/>
                </a:cxn>
                <a:cxn ang="0">
                  <a:pos x="116" y="6"/>
                </a:cxn>
                <a:cxn ang="0">
                  <a:pos x="110" y="16"/>
                </a:cxn>
                <a:cxn ang="0">
                  <a:pos x="112" y="30"/>
                </a:cxn>
                <a:cxn ang="0">
                  <a:pos x="112" y="28"/>
                </a:cxn>
                <a:cxn ang="0">
                  <a:pos x="118" y="26"/>
                </a:cxn>
                <a:cxn ang="0">
                  <a:pos x="124" y="24"/>
                </a:cxn>
                <a:cxn ang="0">
                  <a:pos x="148" y="22"/>
                </a:cxn>
                <a:cxn ang="0">
                  <a:pos x="156" y="24"/>
                </a:cxn>
                <a:cxn ang="0">
                  <a:pos x="180" y="42"/>
                </a:cxn>
                <a:cxn ang="0">
                  <a:pos x="22" y="48"/>
                </a:cxn>
                <a:cxn ang="0">
                  <a:pos x="24" y="52"/>
                </a:cxn>
                <a:cxn ang="0">
                  <a:pos x="26" y="62"/>
                </a:cxn>
                <a:cxn ang="0">
                  <a:pos x="24" y="82"/>
                </a:cxn>
                <a:cxn ang="0">
                  <a:pos x="6" y="124"/>
                </a:cxn>
                <a:cxn ang="0">
                  <a:pos x="2" y="134"/>
                </a:cxn>
                <a:cxn ang="0">
                  <a:pos x="0" y="152"/>
                </a:cxn>
                <a:cxn ang="0">
                  <a:pos x="0" y="160"/>
                </a:cxn>
                <a:cxn ang="0">
                  <a:pos x="4" y="166"/>
                </a:cxn>
                <a:cxn ang="0">
                  <a:pos x="14" y="172"/>
                </a:cxn>
                <a:cxn ang="0">
                  <a:pos x="40" y="174"/>
                </a:cxn>
                <a:cxn ang="0">
                  <a:pos x="34" y="166"/>
                </a:cxn>
                <a:cxn ang="0">
                  <a:pos x="32" y="156"/>
                </a:cxn>
                <a:cxn ang="0">
                  <a:pos x="30" y="138"/>
                </a:cxn>
                <a:cxn ang="0">
                  <a:pos x="38" y="98"/>
                </a:cxn>
              </a:cxnLst>
              <a:rect l="0" t="0" r="r" b="b"/>
              <a:pathLst>
                <a:path w="202" h="174">
                  <a:moveTo>
                    <a:pt x="38" y="98"/>
                  </a:moveTo>
                  <a:lnTo>
                    <a:pt x="38" y="98"/>
                  </a:lnTo>
                  <a:lnTo>
                    <a:pt x="40" y="88"/>
                  </a:lnTo>
                  <a:lnTo>
                    <a:pt x="40" y="78"/>
                  </a:lnTo>
                  <a:lnTo>
                    <a:pt x="202" y="72"/>
                  </a:lnTo>
                  <a:lnTo>
                    <a:pt x="202" y="72"/>
                  </a:lnTo>
                  <a:lnTo>
                    <a:pt x="200" y="62"/>
                  </a:lnTo>
                  <a:lnTo>
                    <a:pt x="200" y="62"/>
                  </a:lnTo>
                  <a:lnTo>
                    <a:pt x="196" y="50"/>
                  </a:lnTo>
                  <a:lnTo>
                    <a:pt x="190" y="38"/>
                  </a:lnTo>
                  <a:lnTo>
                    <a:pt x="182" y="26"/>
                  </a:lnTo>
                  <a:lnTo>
                    <a:pt x="170" y="16"/>
                  </a:lnTo>
                  <a:lnTo>
                    <a:pt x="170" y="16"/>
                  </a:lnTo>
                  <a:lnTo>
                    <a:pt x="158" y="8"/>
                  </a:lnTo>
                  <a:lnTo>
                    <a:pt x="148" y="2"/>
                  </a:lnTo>
                  <a:lnTo>
                    <a:pt x="136" y="0"/>
                  </a:lnTo>
                  <a:lnTo>
                    <a:pt x="126" y="2"/>
                  </a:lnTo>
                  <a:lnTo>
                    <a:pt x="126" y="2"/>
                  </a:lnTo>
                  <a:lnTo>
                    <a:pt x="116" y="6"/>
                  </a:lnTo>
                  <a:lnTo>
                    <a:pt x="116" y="6"/>
                  </a:lnTo>
                  <a:lnTo>
                    <a:pt x="112" y="10"/>
                  </a:lnTo>
                  <a:lnTo>
                    <a:pt x="110" y="16"/>
                  </a:lnTo>
                  <a:lnTo>
                    <a:pt x="110" y="22"/>
                  </a:lnTo>
                  <a:lnTo>
                    <a:pt x="112" y="30"/>
                  </a:lnTo>
                  <a:lnTo>
                    <a:pt x="112" y="30"/>
                  </a:lnTo>
                  <a:lnTo>
                    <a:pt x="112" y="28"/>
                  </a:lnTo>
                  <a:lnTo>
                    <a:pt x="112" y="28"/>
                  </a:lnTo>
                  <a:lnTo>
                    <a:pt x="118" y="26"/>
                  </a:lnTo>
                  <a:lnTo>
                    <a:pt x="124" y="24"/>
                  </a:lnTo>
                  <a:lnTo>
                    <a:pt x="124" y="24"/>
                  </a:lnTo>
                  <a:lnTo>
                    <a:pt x="142" y="22"/>
                  </a:lnTo>
                  <a:lnTo>
                    <a:pt x="148" y="22"/>
                  </a:lnTo>
                  <a:lnTo>
                    <a:pt x="156" y="24"/>
                  </a:lnTo>
                  <a:lnTo>
                    <a:pt x="156" y="24"/>
                  </a:lnTo>
                  <a:lnTo>
                    <a:pt x="168" y="30"/>
                  </a:lnTo>
                  <a:lnTo>
                    <a:pt x="180" y="42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4" y="50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26" y="62"/>
                  </a:lnTo>
                  <a:lnTo>
                    <a:pt x="26" y="72"/>
                  </a:lnTo>
                  <a:lnTo>
                    <a:pt x="24" y="82"/>
                  </a:lnTo>
                  <a:lnTo>
                    <a:pt x="20" y="94"/>
                  </a:lnTo>
                  <a:lnTo>
                    <a:pt x="6" y="124"/>
                  </a:lnTo>
                  <a:lnTo>
                    <a:pt x="6" y="124"/>
                  </a:lnTo>
                  <a:lnTo>
                    <a:pt x="2" y="134"/>
                  </a:lnTo>
                  <a:lnTo>
                    <a:pt x="0" y="144"/>
                  </a:lnTo>
                  <a:lnTo>
                    <a:pt x="0" y="152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2" y="164"/>
                  </a:lnTo>
                  <a:lnTo>
                    <a:pt x="4" y="166"/>
                  </a:lnTo>
                  <a:lnTo>
                    <a:pt x="14" y="172"/>
                  </a:lnTo>
                  <a:lnTo>
                    <a:pt x="14" y="172"/>
                  </a:lnTo>
                  <a:lnTo>
                    <a:pt x="24" y="174"/>
                  </a:lnTo>
                  <a:lnTo>
                    <a:pt x="40" y="174"/>
                  </a:lnTo>
                  <a:lnTo>
                    <a:pt x="40" y="174"/>
                  </a:lnTo>
                  <a:lnTo>
                    <a:pt x="34" y="166"/>
                  </a:lnTo>
                  <a:lnTo>
                    <a:pt x="32" y="156"/>
                  </a:lnTo>
                  <a:lnTo>
                    <a:pt x="32" y="156"/>
                  </a:lnTo>
                  <a:lnTo>
                    <a:pt x="30" y="148"/>
                  </a:lnTo>
                  <a:lnTo>
                    <a:pt x="30" y="138"/>
                  </a:lnTo>
                  <a:lnTo>
                    <a:pt x="34" y="116"/>
                  </a:lnTo>
                  <a:lnTo>
                    <a:pt x="38" y="9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0" name="Freeform 266"/>
            <p:cNvSpPr>
              <a:spLocks noEditPoints="1"/>
            </p:cNvSpPr>
            <p:nvPr userDrawn="1"/>
          </p:nvSpPr>
          <p:spPr bwMode="auto">
            <a:xfrm>
              <a:off x="-1182688" y="4953000"/>
              <a:ext cx="260350" cy="247650"/>
            </a:xfrm>
            <a:custGeom>
              <a:avLst/>
              <a:gdLst/>
              <a:ahLst/>
              <a:cxnLst>
                <a:cxn ang="0">
                  <a:pos x="150" y="124"/>
                </a:cxn>
                <a:cxn ang="0">
                  <a:pos x="150" y="112"/>
                </a:cxn>
                <a:cxn ang="0">
                  <a:pos x="106" y="92"/>
                </a:cxn>
                <a:cxn ang="0">
                  <a:pos x="104" y="90"/>
                </a:cxn>
                <a:cxn ang="0">
                  <a:pos x="98" y="82"/>
                </a:cxn>
                <a:cxn ang="0">
                  <a:pos x="96" y="76"/>
                </a:cxn>
                <a:cxn ang="0">
                  <a:pos x="94" y="74"/>
                </a:cxn>
                <a:cxn ang="0">
                  <a:pos x="108" y="66"/>
                </a:cxn>
                <a:cxn ang="0">
                  <a:pos x="116" y="58"/>
                </a:cxn>
                <a:cxn ang="0">
                  <a:pos x="120" y="46"/>
                </a:cxn>
                <a:cxn ang="0">
                  <a:pos x="118" y="34"/>
                </a:cxn>
                <a:cxn ang="0">
                  <a:pos x="114" y="26"/>
                </a:cxn>
                <a:cxn ang="0">
                  <a:pos x="100" y="12"/>
                </a:cxn>
                <a:cxn ang="0">
                  <a:pos x="92" y="6"/>
                </a:cxn>
                <a:cxn ang="0">
                  <a:pos x="54" y="0"/>
                </a:cxn>
                <a:cxn ang="0">
                  <a:pos x="38" y="2"/>
                </a:cxn>
                <a:cxn ang="0">
                  <a:pos x="22" y="6"/>
                </a:cxn>
                <a:cxn ang="0">
                  <a:pos x="16" y="10"/>
                </a:cxn>
                <a:cxn ang="0">
                  <a:pos x="10" y="14"/>
                </a:cxn>
                <a:cxn ang="0">
                  <a:pos x="0" y="30"/>
                </a:cxn>
                <a:cxn ang="0">
                  <a:pos x="4" y="50"/>
                </a:cxn>
                <a:cxn ang="0">
                  <a:pos x="8" y="60"/>
                </a:cxn>
                <a:cxn ang="0">
                  <a:pos x="22" y="72"/>
                </a:cxn>
                <a:cxn ang="0">
                  <a:pos x="32" y="78"/>
                </a:cxn>
                <a:cxn ang="0">
                  <a:pos x="56" y="80"/>
                </a:cxn>
                <a:cxn ang="0">
                  <a:pos x="84" y="76"/>
                </a:cxn>
                <a:cxn ang="0">
                  <a:pos x="90" y="86"/>
                </a:cxn>
                <a:cxn ang="0">
                  <a:pos x="28" y="112"/>
                </a:cxn>
                <a:cxn ang="0">
                  <a:pos x="124" y="120"/>
                </a:cxn>
                <a:cxn ang="0">
                  <a:pos x="134" y="124"/>
                </a:cxn>
                <a:cxn ang="0">
                  <a:pos x="140" y="130"/>
                </a:cxn>
                <a:cxn ang="0">
                  <a:pos x="138" y="134"/>
                </a:cxn>
                <a:cxn ang="0">
                  <a:pos x="136" y="136"/>
                </a:cxn>
                <a:cxn ang="0">
                  <a:pos x="132" y="142"/>
                </a:cxn>
                <a:cxn ang="0">
                  <a:pos x="130" y="144"/>
                </a:cxn>
                <a:cxn ang="0">
                  <a:pos x="132" y="150"/>
                </a:cxn>
                <a:cxn ang="0">
                  <a:pos x="142" y="156"/>
                </a:cxn>
                <a:cxn ang="0">
                  <a:pos x="148" y="156"/>
                </a:cxn>
                <a:cxn ang="0">
                  <a:pos x="154" y="154"/>
                </a:cxn>
                <a:cxn ang="0">
                  <a:pos x="162" y="146"/>
                </a:cxn>
                <a:cxn ang="0">
                  <a:pos x="164" y="140"/>
                </a:cxn>
                <a:cxn ang="0">
                  <a:pos x="162" y="134"/>
                </a:cxn>
                <a:cxn ang="0">
                  <a:pos x="150" y="124"/>
                </a:cxn>
                <a:cxn ang="0">
                  <a:pos x="84" y="50"/>
                </a:cxn>
                <a:cxn ang="0">
                  <a:pos x="78" y="54"/>
                </a:cxn>
                <a:cxn ang="0">
                  <a:pos x="76" y="60"/>
                </a:cxn>
                <a:cxn ang="0">
                  <a:pos x="42" y="62"/>
                </a:cxn>
                <a:cxn ang="0">
                  <a:pos x="30" y="58"/>
                </a:cxn>
                <a:cxn ang="0">
                  <a:pos x="24" y="52"/>
                </a:cxn>
                <a:cxn ang="0">
                  <a:pos x="24" y="46"/>
                </a:cxn>
                <a:cxn ang="0">
                  <a:pos x="26" y="42"/>
                </a:cxn>
                <a:cxn ang="0">
                  <a:pos x="30" y="38"/>
                </a:cxn>
                <a:cxn ang="0">
                  <a:pos x="38" y="34"/>
                </a:cxn>
                <a:cxn ang="0">
                  <a:pos x="78" y="30"/>
                </a:cxn>
                <a:cxn ang="0">
                  <a:pos x="88" y="30"/>
                </a:cxn>
                <a:cxn ang="0">
                  <a:pos x="102" y="36"/>
                </a:cxn>
                <a:cxn ang="0">
                  <a:pos x="106" y="40"/>
                </a:cxn>
                <a:cxn ang="0">
                  <a:pos x="106" y="48"/>
                </a:cxn>
                <a:cxn ang="0">
                  <a:pos x="96" y="54"/>
                </a:cxn>
                <a:cxn ang="0">
                  <a:pos x="90" y="50"/>
                </a:cxn>
                <a:cxn ang="0">
                  <a:pos x="84" y="50"/>
                </a:cxn>
              </a:cxnLst>
              <a:rect l="0" t="0" r="r" b="b"/>
              <a:pathLst>
                <a:path w="164" h="156">
                  <a:moveTo>
                    <a:pt x="150" y="124"/>
                  </a:moveTo>
                  <a:lnTo>
                    <a:pt x="150" y="124"/>
                  </a:lnTo>
                  <a:lnTo>
                    <a:pt x="138" y="116"/>
                  </a:lnTo>
                  <a:lnTo>
                    <a:pt x="150" y="112"/>
                  </a:lnTo>
                  <a:lnTo>
                    <a:pt x="136" y="84"/>
                  </a:lnTo>
                  <a:lnTo>
                    <a:pt x="106" y="92"/>
                  </a:lnTo>
                  <a:lnTo>
                    <a:pt x="106" y="92"/>
                  </a:lnTo>
                  <a:lnTo>
                    <a:pt x="104" y="90"/>
                  </a:lnTo>
                  <a:lnTo>
                    <a:pt x="104" y="90"/>
                  </a:lnTo>
                  <a:lnTo>
                    <a:pt x="98" y="82"/>
                  </a:lnTo>
                  <a:lnTo>
                    <a:pt x="96" y="76"/>
                  </a:lnTo>
                  <a:lnTo>
                    <a:pt x="96" y="76"/>
                  </a:lnTo>
                  <a:lnTo>
                    <a:pt x="94" y="74"/>
                  </a:lnTo>
                  <a:lnTo>
                    <a:pt x="94" y="74"/>
                  </a:lnTo>
                  <a:lnTo>
                    <a:pt x="94" y="74"/>
                  </a:lnTo>
                  <a:lnTo>
                    <a:pt x="108" y="66"/>
                  </a:lnTo>
                  <a:lnTo>
                    <a:pt x="114" y="62"/>
                  </a:lnTo>
                  <a:lnTo>
                    <a:pt x="116" y="58"/>
                  </a:lnTo>
                  <a:lnTo>
                    <a:pt x="120" y="52"/>
                  </a:lnTo>
                  <a:lnTo>
                    <a:pt x="120" y="46"/>
                  </a:lnTo>
                  <a:lnTo>
                    <a:pt x="120" y="40"/>
                  </a:lnTo>
                  <a:lnTo>
                    <a:pt x="118" y="34"/>
                  </a:lnTo>
                  <a:lnTo>
                    <a:pt x="118" y="34"/>
                  </a:lnTo>
                  <a:lnTo>
                    <a:pt x="114" y="26"/>
                  </a:lnTo>
                  <a:lnTo>
                    <a:pt x="108" y="18"/>
                  </a:lnTo>
                  <a:lnTo>
                    <a:pt x="100" y="12"/>
                  </a:lnTo>
                  <a:lnTo>
                    <a:pt x="92" y="6"/>
                  </a:lnTo>
                  <a:lnTo>
                    <a:pt x="92" y="6"/>
                  </a:lnTo>
                  <a:lnTo>
                    <a:pt x="74" y="0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16" y="10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4" y="20"/>
                  </a:lnTo>
                  <a:lnTo>
                    <a:pt x="0" y="30"/>
                  </a:lnTo>
                  <a:lnTo>
                    <a:pt x="0" y="40"/>
                  </a:lnTo>
                  <a:lnTo>
                    <a:pt x="4" y="50"/>
                  </a:lnTo>
                  <a:lnTo>
                    <a:pt x="4" y="50"/>
                  </a:lnTo>
                  <a:lnTo>
                    <a:pt x="8" y="60"/>
                  </a:lnTo>
                  <a:lnTo>
                    <a:pt x="14" y="66"/>
                  </a:lnTo>
                  <a:lnTo>
                    <a:pt x="22" y="72"/>
                  </a:lnTo>
                  <a:lnTo>
                    <a:pt x="32" y="78"/>
                  </a:lnTo>
                  <a:lnTo>
                    <a:pt x="32" y="78"/>
                  </a:lnTo>
                  <a:lnTo>
                    <a:pt x="44" y="80"/>
                  </a:lnTo>
                  <a:lnTo>
                    <a:pt x="56" y="80"/>
                  </a:lnTo>
                  <a:lnTo>
                    <a:pt x="70" y="80"/>
                  </a:lnTo>
                  <a:lnTo>
                    <a:pt x="84" y="76"/>
                  </a:lnTo>
                  <a:lnTo>
                    <a:pt x="84" y="76"/>
                  </a:lnTo>
                  <a:lnTo>
                    <a:pt x="90" y="86"/>
                  </a:lnTo>
                  <a:lnTo>
                    <a:pt x="98" y="94"/>
                  </a:lnTo>
                  <a:lnTo>
                    <a:pt x="28" y="112"/>
                  </a:lnTo>
                  <a:lnTo>
                    <a:pt x="42" y="142"/>
                  </a:lnTo>
                  <a:lnTo>
                    <a:pt x="124" y="120"/>
                  </a:lnTo>
                  <a:lnTo>
                    <a:pt x="124" y="120"/>
                  </a:lnTo>
                  <a:lnTo>
                    <a:pt x="134" y="124"/>
                  </a:lnTo>
                  <a:lnTo>
                    <a:pt x="134" y="124"/>
                  </a:lnTo>
                  <a:lnTo>
                    <a:pt x="140" y="130"/>
                  </a:lnTo>
                  <a:lnTo>
                    <a:pt x="140" y="130"/>
                  </a:lnTo>
                  <a:lnTo>
                    <a:pt x="138" y="134"/>
                  </a:lnTo>
                  <a:lnTo>
                    <a:pt x="138" y="134"/>
                  </a:lnTo>
                  <a:lnTo>
                    <a:pt x="136" y="136"/>
                  </a:lnTo>
                  <a:lnTo>
                    <a:pt x="136" y="136"/>
                  </a:lnTo>
                  <a:lnTo>
                    <a:pt x="132" y="142"/>
                  </a:lnTo>
                  <a:lnTo>
                    <a:pt x="132" y="142"/>
                  </a:lnTo>
                  <a:lnTo>
                    <a:pt x="130" y="144"/>
                  </a:lnTo>
                  <a:lnTo>
                    <a:pt x="132" y="150"/>
                  </a:lnTo>
                  <a:lnTo>
                    <a:pt x="132" y="150"/>
                  </a:lnTo>
                  <a:lnTo>
                    <a:pt x="136" y="154"/>
                  </a:lnTo>
                  <a:lnTo>
                    <a:pt x="142" y="156"/>
                  </a:lnTo>
                  <a:lnTo>
                    <a:pt x="142" y="156"/>
                  </a:lnTo>
                  <a:lnTo>
                    <a:pt x="148" y="156"/>
                  </a:lnTo>
                  <a:lnTo>
                    <a:pt x="154" y="154"/>
                  </a:lnTo>
                  <a:lnTo>
                    <a:pt x="154" y="154"/>
                  </a:lnTo>
                  <a:lnTo>
                    <a:pt x="158" y="152"/>
                  </a:lnTo>
                  <a:lnTo>
                    <a:pt x="162" y="146"/>
                  </a:lnTo>
                  <a:lnTo>
                    <a:pt x="162" y="146"/>
                  </a:lnTo>
                  <a:lnTo>
                    <a:pt x="164" y="140"/>
                  </a:lnTo>
                  <a:lnTo>
                    <a:pt x="162" y="134"/>
                  </a:lnTo>
                  <a:lnTo>
                    <a:pt x="162" y="134"/>
                  </a:lnTo>
                  <a:lnTo>
                    <a:pt x="156" y="128"/>
                  </a:lnTo>
                  <a:lnTo>
                    <a:pt x="150" y="124"/>
                  </a:lnTo>
                  <a:lnTo>
                    <a:pt x="150" y="124"/>
                  </a:lnTo>
                  <a:close/>
                  <a:moveTo>
                    <a:pt x="84" y="50"/>
                  </a:moveTo>
                  <a:lnTo>
                    <a:pt x="84" y="50"/>
                  </a:lnTo>
                  <a:lnTo>
                    <a:pt x="78" y="54"/>
                  </a:lnTo>
                  <a:lnTo>
                    <a:pt x="76" y="60"/>
                  </a:lnTo>
                  <a:lnTo>
                    <a:pt x="76" y="60"/>
                  </a:lnTo>
                  <a:lnTo>
                    <a:pt x="58" y="62"/>
                  </a:lnTo>
                  <a:lnTo>
                    <a:pt x="42" y="62"/>
                  </a:lnTo>
                  <a:lnTo>
                    <a:pt x="42" y="62"/>
                  </a:lnTo>
                  <a:lnTo>
                    <a:pt x="30" y="58"/>
                  </a:lnTo>
                  <a:lnTo>
                    <a:pt x="28" y="56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24" y="46"/>
                  </a:lnTo>
                  <a:lnTo>
                    <a:pt x="24" y="46"/>
                  </a:lnTo>
                  <a:lnTo>
                    <a:pt x="26" y="42"/>
                  </a:lnTo>
                  <a:lnTo>
                    <a:pt x="26" y="42"/>
                  </a:lnTo>
                  <a:lnTo>
                    <a:pt x="30" y="38"/>
                  </a:lnTo>
                  <a:lnTo>
                    <a:pt x="38" y="34"/>
                  </a:lnTo>
                  <a:lnTo>
                    <a:pt x="38" y="34"/>
                  </a:lnTo>
                  <a:lnTo>
                    <a:pt x="56" y="30"/>
                  </a:lnTo>
                  <a:lnTo>
                    <a:pt x="78" y="30"/>
                  </a:lnTo>
                  <a:lnTo>
                    <a:pt x="78" y="30"/>
                  </a:lnTo>
                  <a:lnTo>
                    <a:pt x="88" y="30"/>
                  </a:lnTo>
                  <a:lnTo>
                    <a:pt x="96" y="32"/>
                  </a:lnTo>
                  <a:lnTo>
                    <a:pt x="102" y="36"/>
                  </a:lnTo>
                  <a:lnTo>
                    <a:pt x="106" y="40"/>
                  </a:lnTo>
                  <a:lnTo>
                    <a:pt x="106" y="40"/>
                  </a:lnTo>
                  <a:lnTo>
                    <a:pt x="106" y="44"/>
                  </a:lnTo>
                  <a:lnTo>
                    <a:pt x="106" y="48"/>
                  </a:lnTo>
                  <a:lnTo>
                    <a:pt x="106" y="48"/>
                  </a:lnTo>
                  <a:lnTo>
                    <a:pt x="96" y="54"/>
                  </a:lnTo>
                  <a:lnTo>
                    <a:pt x="96" y="54"/>
                  </a:lnTo>
                  <a:lnTo>
                    <a:pt x="90" y="50"/>
                  </a:lnTo>
                  <a:lnTo>
                    <a:pt x="84" y="50"/>
                  </a:lnTo>
                  <a:lnTo>
                    <a:pt x="84" y="5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1" name="Freeform 267"/>
            <p:cNvSpPr>
              <a:spLocks noEditPoints="1"/>
            </p:cNvSpPr>
            <p:nvPr userDrawn="1"/>
          </p:nvSpPr>
          <p:spPr bwMode="auto">
            <a:xfrm>
              <a:off x="-1052513" y="5219700"/>
              <a:ext cx="193675" cy="146050"/>
            </a:xfrm>
            <a:custGeom>
              <a:avLst/>
              <a:gdLst/>
              <a:ahLst/>
              <a:cxnLst>
                <a:cxn ang="0">
                  <a:pos x="18" y="14"/>
                </a:cxn>
                <a:cxn ang="0">
                  <a:pos x="6" y="26"/>
                </a:cxn>
                <a:cxn ang="0">
                  <a:pos x="0" y="38"/>
                </a:cxn>
                <a:cxn ang="0">
                  <a:pos x="0" y="44"/>
                </a:cxn>
                <a:cxn ang="0">
                  <a:pos x="6" y="62"/>
                </a:cxn>
                <a:cxn ang="0">
                  <a:pos x="12" y="70"/>
                </a:cxn>
                <a:cxn ang="0">
                  <a:pos x="26" y="80"/>
                </a:cxn>
                <a:cxn ang="0">
                  <a:pos x="52" y="90"/>
                </a:cxn>
                <a:cxn ang="0">
                  <a:pos x="70" y="86"/>
                </a:cxn>
                <a:cxn ang="0">
                  <a:pos x="56" y="82"/>
                </a:cxn>
                <a:cxn ang="0">
                  <a:pos x="46" y="78"/>
                </a:cxn>
                <a:cxn ang="0">
                  <a:pos x="30" y="64"/>
                </a:cxn>
                <a:cxn ang="0">
                  <a:pos x="28" y="58"/>
                </a:cxn>
                <a:cxn ang="0">
                  <a:pos x="26" y="52"/>
                </a:cxn>
                <a:cxn ang="0">
                  <a:pos x="38" y="42"/>
                </a:cxn>
                <a:cxn ang="0">
                  <a:pos x="44" y="36"/>
                </a:cxn>
                <a:cxn ang="0">
                  <a:pos x="52" y="44"/>
                </a:cxn>
                <a:cxn ang="0">
                  <a:pos x="68" y="56"/>
                </a:cxn>
                <a:cxn ang="0">
                  <a:pos x="76" y="60"/>
                </a:cxn>
                <a:cxn ang="0">
                  <a:pos x="94" y="62"/>
                </a:cxn>
                <a:cxn ang="0">
                  <a:pos x="112" y="54"/>
                </a:cxn>
                <a:cxn ang="0">
                  <a:pos x="118" y="50"/>
                </a:cxn>
                <a:cxn ang="0">
                  <a:pos x="122" y="42"/>
                </a:cxn>
                <a:cxn ang="0">
                  <a:pos x="120" y="34"/>
                </a:cxn>
                <a:cxn ang="0">
                  <a:pos x="116" y="22"/>
                </a:cxn>
                <a:cxn ang="0">
                  <a:pos x="102" y="8"/>
                </a:cxn>
                <a:cxn ang="0">
                  <a:pos x="94" y="4"/>
                </a:cxn>
                <a:cxn ang="0">
                  <a:pos x="76" y="0"/>
                </a:cxn>
                <a:cxn ang="0">
                  <a:pos x="66" y="0"/>
                </a:cxn>
                <a:cxn ang="0">
                  <a:pos x="40" y="4"/>
                </a:cxn>
                <a:cxn ang="0">
                  <a:pos x="18" y="14"/>
                </a:cxn>
                <a:cxn ang="0">
                  <a:pos x="108" y="30"/>
                </a:cxn>
                <a:cxn ang="0">
                  <a:pos x="108" y="34"/>
                </a:cxn>
                <a:cxn ang="0">
                  <a:pos x="104" y="40"/>
                </a:cxn>
                <a:cxn ang="0">
                  <a:pos x="98" y="44"/>
                </a:cxn>
                <a:cxn ang="0">
                  <a:pos x="84" y="46"/>
                </a:cxn>
                <a:cxn ang="0">
                  <a:pos x="76" y="46"/>
                </a:cxn>
                <a:cxn ang="0">
                  <a:pos x="64" y="42"/>
                </a:cxn>
                <a:cxn ang="0">
                  <a:pos x="54" y="32"/>
                </a:cxn>
                <a:cxn ang="0">
                  <a:pos x="70" y="28"/>
                </a:cxn>
                <a:cxn ang="0">
                  <a:pos x="86" y="26"/>
                </a:cxn>
                <a:cxn ang="0">
                  <a:pos x="104" y="28"/>
                </a:cxn>
                <a:cxn ang="0">
                  <a:pos x="108" y="30"/>
                </a:cxn>
              </a:cxnLst>
              <a:rect l="0" t="0" r="r" b="b"/>
              <a:pathLst>
                <a:path w="122" h="92">
                  <a:moveTo>
                    <a:pt x="18" y="14"/>
                  </a:moveTo>
                  <a:lnTo>
                    <a:pt x="18" y="14"/>
                  </a:lnTo>
                  <a:lnTo>
                    <a:pt x="12" y="20"/>
                  </a:lnTo>
                  <a:lnTo>
                    <a:pt x="6" y="26"/>
                  </a:lnTo>
                  <a:lnTo>
                    <a:pt x="2" y="32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44"/>
                  </a:lnTo>
                  <a:lnTo>
                    <a:pt x="2" y="50"/>
                  </a:lnTo>
                  <a:lnTo>
                    <a:pt x="6" y="62"/>
                  </a:lnTo>
                  <a:lnTo>
                    <a:pt x="6" y="62"/>
                  </a:lnTo>
                  <a:lnTo>
                    <a:pt x="12" y="70"/>
                  </a:lnTo>
                  <a:lnTo>
                    <a:pt x="18" y="76"/>
                  </a:lnTo>
                  <a:lnTo>
                    <a:pt x="26" y="80"/>
                  </a:lnTo>
                  <a:lnTo>
                    <a:pt x="34" y="86"/>
                  </a:lnTo>
                  <a:lnTo>
                    <a:pt x="52" y="90"/>
                  </a:lnTo>
                  <a:lnTo>
                    <a:pt x="74" y="92"/>
                  </a:lnTo>
                  <a:lnTo>
                    <a:pt x="70" y="86"/>
                  </a:lnTo>
                  <a:lnTo>
                    <a:pt x="70" y="86"/>
                  </a:lnTo>
                  <a:lnTo>
                    <a:pt x="56" y="82"/>
                  </a:lnTo>
                  <a:lnTo>
                    <a:pt x="46" y="78"/>
                  </a:lnTo>
                  <a:lnTo>
                    <a:pt x="46" y="78"/>
                  </a:lnTo>
                  <a:lnTo>
                    <a:pt x="38" y="74"/>
                  </a:lnTo>
                  <a:lnTo>
                    <a:pt x="30" y="64"/>
                  </a:lnTo>
                  <a:lnTo>
                    <a:pt x="30" y="64"/>
                  </a:lnTo>
                  <a:lnTo>
                    <a:pt x="28" y="58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30" y="48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44" y="36"/>
                  </a:lnTo>
                  <a:lnTo>
                    <a:pt x="44" y="36"/>
                  </a:lnTo>
                  <a:lnTo>
                    <a:pt x="52" y="44"/>
                  </a:lnTo>
                  <a:lnTo>
                    <a:pt x="58" y="50"/>
                  </a:lnTo>
                  <a:lnTo>
                    <a:pt x="68" y="56"/>
                  </a:lnTo>
                  <a:lnTo>
                    <a:pt x="76" y="60"/>
                  </a:lnTo>
                  <a:lnTo>
                    <a:pt x="76" y="60"/>
                  </a:lnTo>
                  <a:lnTo>
                    <a:pt x="86" y="62"/>
                  </a:lnTo>
                  <a:lnTo>
                    <a:pt x="94" y="62"/>
                  </a:lnTo>
                  <a:lnTo>
                    <a:pt x="104" y="58"/>
                  </a:lnTo>
                  <a:lnTo>
                    <a:pt x="112" y="54"/>
                  </a:lnTo>
                  <a:lnTo>
                    <a:pt x="112" y="54"/>
                  </a:lnTo>
                  <a:lnTo>
                    <a:pt x="118" y="50"/>
                  </a:lnTo>
                  <a:lnTo>
                    <a:pt x="122" y="42"/>
                  </a:lnTo>
                  <a:lnTo>
                    <a:pt x="122" y="42"/>
                  </a:lnTo>
                  <a:lnTo>
                    <a:pt x="122" y="38"/>
                  </a:lnTo>
                  <a:lnTo>
                    <a:pt x="120" y="34"/>
                  </a:lnTo>
                  <a:lnTo>
                    <a:pt x="116" y="22"/>
                  </a:lnTo>
                  <a:lnTo>
                    <a:pt x="116" y="22"/>
                  </a:lnTo>
                  <a:lnTo>
                    <a:pt x="110" y="14"/>
                  </a:lnTo>
                  <a:lnTo>
                    <a:pt x="102" y="8"/>
                  </a:lnTo>
                  <a:lnTo>
                    <a:pt x="102" y="8"/>
                  </a:lnTo>
                  <a:lnTo>
                    <a:pt x="94" y="4"/>
                  </a:lnTo>
                  <a:lnTo>
                    <a:pt x="86" y="2"/>
                  </a:lnTo>
                  <a:lnTo>
                    <a:pt x="76" y="0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54" y="2"/>
                  </a:lnTo>
                  <a:lnTo>
                    <a:pt x="40" y="4"/>
                  </a:lnTo>
                  <a:lnTo>
                    <a:pt x="30" y="8"/>
                  </a:lnTo>
                  <a:lnTo>
                    <a:pt x="18" y="14"/>
                  </a:lnTo>
                  <a:lnTo>
                    <a:pt x="18" y="14"/>
                  </a:lnTo>
                  <a:close/>
                  <a:moveTo>
                    <a:pt x="108" y="30"/>
                  </a:moveTo>
                  <a:lnTo>
                    <a:pt x="108" y="30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104" y="40"/>
                  </a:lnTo>
                  <a:lnTo>
                    <a:pt x="104" y="40"/>
                  </a:lnTo>
                  <a:lnTo>
                    <a:pt x="98" y="44"/>
                  </a:lnTo>
                  <a:lnTo>
                    <a:pt x="90" y="46"/>
                  </a:lnTo>
                  <a:lnTo>
                    <a:pt x="84" y="46"/>
                  </a:lnTo>
                  <a:lnTo>
                    <a:pt x="76" y="46"/>
                  </a:lnTo>
                  <a:lnTo>
                    <a:pt x="76" y="46"/>
                  </a:lnTo>
                  <a:lnTo>
                    <a:pt x="70" y="44"/>
                  </a:lnTo>
                  <a:lnTo>
                    <a:pt x="64" y="42"/>
                  </a:lnTo>
                  <a:lnTo>
                    <a:pt x="58" y="38"/>
                  </a:lnTo>
                  <a:lnTo>
                    <a:pt x="54" y="32"/>
                  </a:lnTo>
                  <a:lnTo>
                    <a:pt x="54" y="32"/>
                  </a:lnTo>
                  <a:lnTo>
                    <a:pt x="70" y="28"/>
                  </a:lnTo>
                  <a:lnTo>
                    <a:pt x="86" y="26"/>
                  </a:lnTo>
                  <a:lnTo>
                    <a:pt x="86" y="26"/>
                  </a:lnTo>
                  <a:lnTo>
                    <a:pt x="100" y="26"/>
                  </a:lnTo>
                  <a:lnTo>
                    <a:pt x="104" y="28"/>
                  </a:lnTo>
                  <a:lnTo>
                    <a:pt x="108" y="30"/>
                  </a:lnTo>
                  <a:lnTo>
                    <a:pt x="108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2" name="Freeform 268"/>
            <p:cNvSpPr>
              <a:spLocks/>
            </p:cNvSpPr>
            <p:nvPr userDrawn="1"/>
          </p:nvSpPr>
          <p:spPr bwMode="auto">
            <a:xfrm>
              <a:off x="-992188" y="5314950"/>
              <a:ext cx="282575" cy="171450"/>
            </a:xfrm>
            <a:custGeom>
              <a:avLst/>
              <a:gdLst/>
              <a:ahLst/>
              <a:cxnLst>
                <a:cxn ang="0">
                  <a:pos x="120" y="84"/>
                </a:cxn>
                <a:cxn ang="0">
                  <a:pos x="120" y="84"/>
                </a:cxn>
                <a:cxn ang="0">
                  <a:pos x="126" y="82"/>
                </a:cxn>
                <a:cxn ang="0">
                  <a:pos x="126" y="82"/>
                </a:cxn>
                <a:cxn ang="0">
                  <a:pos x="138" y="80"/>
                </a:cxn>
                <a:cxn ang="0">
                  <a:pos x="142" y="82"/>
                </a:cxn>
                <a:cxn ang="0">
                  <a:pos x="146" y="84"/>
                </a:cxn>
                <a:cxn ang="0">
                  <a:pos x="146" y="84"/>
                </a:cxn>
                <a:cxn ang="0">
                  <a:pos x="148" y="88"/>
                </a:cxn>
                <a:cxn ang="0">
                  <a:pos x="148" y="90"/>
                </a:cxn>
                <a:cxn ang="0">
                  <a:pos x="146" y="94"/>
                </a:cxn>
                <a:cxn ang="0">
                  <a:pos x="142" y="98"/>
                </a:cxn>
                <a:cxn ang="0">
                  <a:pos x="142" y="98"/>
                </a:cxn>
                <a:cxn ang="0">
                  <a:pos x="124" y="108"/>
                </a:cxn>
                <a:cxn ang="0">
                  <a:pos x="174" y="108"/>
                </a:cxn>
                <a:cxn ang="0">
                  <a:pos x="174" y="108"/>
                </a:cxn>
                <a:cxn ang="0">
                  <a:pos x="176" y="104"/>
                </a:cxn>
                <a:cxn ang="0">
                  <a:pos x="178" y="100"/>
                </a:cxn>
                <a:cxn ang="0">
                  <a:pos x="178" y="100"/>
                </a:cxn>
                <a:cxn ang="0">
                  <a:pos x="176" y="90"/>
                </a:cxn>
                <a:cxn ang="0">
                  <a:pos x="170" y="82"/>
                </a:cxn>
                <a:cxn ang="0">
                  <a:pos x="170" y="82"/>
                </a:cxn>
                <a:cxn ang="0">
                  <a:pos x="164" y="76"/>
                </a:cxn>
                <a:cxn ang="0">
                  <a:pos x="156" y="72"/>
                </a:cxn>
                <a:cxn ang="0">
                  <a:pos x="146" y="70"/>
                </a:cxn>
                <a:cxn ang="0">
                  <a:pos x="136" y="72"/>
                </a:cxn>
                <a:cxn ang="0">
                  <a:pos x="136" y="72"/>
                </a:cxn>
                <a:cxn ang="0">
                  <a:pos x="140" y="64"/>
                </a:cxn>
                <a:cxn ang="0">
                  <a:pos x="142" y="56"/>
                </a:cxn>
                <a:cxn ang="0">
                  <a:pos x="140" y="50"/>
                </a:cxn>
                <a:cxn ang="0">
                  <a:pos x="136" y="42"/>
                </a:cxn>
                <a:cxn ang="0">
                  <a:pos x="136" y="42"/>
                </a:cxn>
                <a:cxn ang="0">
                  <a:pos x="130" y="36"/>
                </a:cxn>
                <a:cxn ang="0">
                  <a:pos x="124" y="32"/>
                </a:cxn>
                <a:cxn ang="0">
                  <a:pos x="116" y="30"/>
                </a:cxn>
                <a:cxn ang="0">
                  <a:pos x="108" y="30"/>
                </a:cxn>
                <a:cxn ang="0">
                  <a:pos x="120" y="24"/>
                </a:cxn>
                <a:cxn ang="0">
                  <a:pos x="98" y="0"/>
                </a:cxn>
                <a:cxn ang="0">
                  <a:pos x="0" y="54"/>
                </a:cxn>
                <a:cxn ang="0">
                  <a:pos x="20" y="78"/>
                </a:cxn>
                <a:cxn ang="0">
                  <a:pos x="84" y="42"/>
                </a:cxn>
                <a:cxn ang="0">
                  <a:pos x="84" y="42"/>
                </a:cxn>
                <a:cxn ang="0">
                  <a:pos x="92" y="40"/>
                </a:cxn>
                <a:cxn ang="0">
                  <a:pos x="100" y="38"/>
                </a:cxn>
                <a:cxn ang="0">
                  <a:pos x="100" y="38"/>
                </a:cxn>
                <a:cxn ang="0">
                  <a:pos x="106" y="40"/>
                </a:cxn>
                <a:cxn ang="0">
                  <a:pos x="110" y="44"/>
                </a:cxn>
                <a:cxn ang="0">
                  <a:pos x="110" y="44"/>
                </a:cxn>
                <a:cxn ang="0">
                  <a:pos x="112" y="46"/>
                </a:cxn>
                <a:cxn ang="0">
                  <a:pos x="112" y="48"/>
                </a:cxn>
                <a:cxn ang="0">
                  <a:pos x="108" y="54"/>
                </a:cxn>
                <a:cxn ang="0">
                  <a:pos x="108" y="54"/>
                </a:cxn>
                <a:cxn ang="0">
                  <a:pos x="104" y="58"/>
                </a:cxn>
                <a:cxn ang="0">
                  <a:pos x="34" y="94"/>
                </a:cxn>
                <a:cxn ang="0">
                  <a:pos x="48" y="108"/>
                </a:cxn>
                <a:cxn ang="0">
                  <a:pos x="74" y="108"/>
                </a:cxn>
                <a:cxn ang="0">
                  <a:pos x="120" y="84"/>
                </a:cxn>
              </a:cxnLst>
              <a:rect l="0" t="0" r="r" b="b"/>
              <a:pathLst>
                <a:path w="178" h="108">
                  <a:moveTo>
                    <a:pt x="120" y="84"/>
                  </a:moveTo>
                  <a:lnTo>
                    <a:pt x="120" y="84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38" y="80"/>
                  </a:lnTo>
                  <a:lnTo>
                    <a:pt x="142" y="82"/>
                  </a:lnTo>
                  <a:lnTo>
                    <a:pt x="146" y="84"/>
                  </a:lnTo>
                  <a:lnTo>
                    <a:pt x="146" y="84"/>
                  </a:lnTo>
                  <a:lnTo>
                    <a:pt x="148" y="88"/>
                  </a:lnTo>
                  <a:lnTo>
                    <a:pt x="148" y="90"/>
                  </a:lnTo>
                  <a:lnTo>
                    <a:pt x="146" y="94"/>
                  </a:lnTo>
                  <a:lnTo>
                    <a:pt x="142" y="98"/>
                  </a:lnTo>
                  <a:lnTo>
                    <a:pt x="142" y="98"/>
                  </a:lnTo>
                  <a:lnTo>
                    <a:pt x="124" y="108"/>
                  </a:lnTo>
                  <a:lnTo>
                    <a:pt x="174" y="108"/>
                  </a:lnTo>
                  <a:lnTo>
                    <a:pt x="174" y="108"/>
                  </a:lnTo>
                  <a:lnTo>
                    <a:pt x="176" y="104"/>
                  </a:lnTo>
                  <a:lnTo>
                    <a:pt x="178" y="100"/>
                  </a:lnTo>
                  <a:lnTo>
                    <a:pt x="178" y="100"/>
                  </a:lnTo>
                  <a:lnTo>
                    <a:pt x="176" y="90"/>
                  </a:lnTo>
                  <a:lnTo>
                    <a:pt x="170" y="82"/>
                  </a:lnTo>
                  <a:lnTo>
                    <a:pt x="170" y="82"/>
                  </a:lnTo>
                  <a:lnTo>
                    <a:pt x="164" y="76"/>
                  </a:lnTo>
                  <a:lnTo>
                    <a:pt x="156" y="72"/>
                  </a:lnTo>
                  <a:lnTo>
                    <a:pt x="146" y="70"/>
                  </a:lnTo>
                  <a:lnTo>
                    <a:pt x="136" y="72"/>
                  </a:lnTo>
                  <a:lnTo>
                    <a:pt x="136" y="72"/>
                  </a:lnTo>
                  <a:lnTo>
                    <a:pt x="140" y="64"/>
                  </a:lnTo>
                  <a:lnTo>
                    <a:pt x="142" y="56"/>
                  </a:lnTo>
                  <a:lnTo>
                    <a:pt x="140" y="50"/>
                  </a:lnTo>
                  <a:lnTo>
                    <a:pt x="136" y="42"/>
                  </a:lnTo>
                  <a:lnTo>
                    <a:pt x="136" y="42"/>
                  </a:lnTo>
                  <a:lnTo>
                    <a:pt x="130" y="36"/>
                  </a:lnTo>
                  <a:lnTo>
                    <a:pt x="124" y="32"/>
                  </a:lnTo>
                  <a:lnTo>
                    <a:pt x="116" y="30"/>
                  </a:lnTo>
                  <a:lnTo>
                    <a:pt x="108" y="30"/>
                  </a:lnTo>
                  <a:lnTo>
                    <a:pt x="120" y="24"/>
                  </a:lnTo>
                  <a:lnTo>
                    <a:pt x="98" y="0"/>
                  </a:lnTo>
                  <a:lnTo>
                    <a:pt x="0" y="54"/>
                  </a:lnTo>
                  <a:lnTo>
                    <a:pt x="20" y="78"/>
                  </a:lnTo>
                  <a:lnTo>
                    <a:pt x="84" y="42"/>
                  </a:lnTo>
                  <a:lnTo>
                    <a:pt x="84" y="42"/>
                  </a:lnTo>
                  <a:lnTo>
                    <a:pt x="92" y="40"/>
                  </a:lnTo>
                  <a:lnTo>
                    <a:pt x="100" y="38"/>
                  </a:lnTo>
                  <a:lnTo>
                    <a:pt x="100" y="38"/>
                  </a:lnTo>
                  <a:lnTo>
                    <a:pt x="106" y="40"/>
                  </a:lnTo>
                  <a:lnTo>
                    <a:pt x="110" y="44"/>
                  </a:lnTo>
                  <a:lnTo>
                    <a:pt x="110" y="44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08" y="54"/>
                  </a:lnTo>
                  <a:lnTo>
                    <a:pt x="108" y="54"/>
                  </a:lnTo>
                  <a:lnTo>
                    <a:pt x="104" y="58"/>
                  </a:lnTo>
                  <a:lnTo>
                    <a:pt x="34" y="94"/>
                  </a:lnTo>
                  <a:lnTo>
                    <a:pt x="48" y="108"/>
                  </a:lnTo>
                  <a:lnTo>
                    <a:pt x="74" y="108"/>
                  </a:lnTo>
                  <a:lnTo>
                    <a:pt x="120" y="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3" name="Freeform 269"/>
            <p:cNvSpPr>
              <a:spLocks/>
            </p:cNvSpPr>
            <p:nvPr userDrawn="1"/>
          </p:nvSpPr>
          <p:spPr bwMode="auto">
            <a:xfrm>
              <a:off x="1084263" y="5432425"/>
              <a:ext cx="85725" cy="53975"/>
            </a:xfrm>
            <a:custGeom>
              <a:avLst/>
              <a:gdLst/>
              <a:ahLst/>
              <a:cxnLst>
                <a:cxn ang="0">
                  <a:pos x="50" y="22"/>
                </a:cxn>
                <a:cxn ang="0">
                  <a:pos x="40" y="30"/>
                </a:cxn>
                <a:cxn ang="0">
                  <a:pos x="22" y="0"/>
                </a:cxn>
                <a:cxn ang="0">
                  <a:pos x="0" y="26"/>
                </a:cxn>
                <a:cxn ang="0">
                  <a:pos x="6" y="34"/>
                </a:cxn>
                <a:cxn ang="0">
                  <a:pos x="48" y="34"/>
                </a:cxn>
                <a:cxn ang="0">
                  <a:pos x="54" y="30"/>
                </a:cxn>
                <a:cxn ang="0">
                  <a:pos x="50" y="22"/>
                </a:cxn>
              </a:cxnLst>
              <a:rect l="0" t="0" r="r" b="b"/>
              <a:pathLst>
                <a:path w="54" h="34">
                  <a:moveTo>
                    <a:pt x="50" y="22"/>
                  </a:moveTo>
                  <a:lnTo>
                    <a:pt x="40" y="30"/>
                  </a:lnTo>
                  <a:lnTo>
                    <a:pt x="22" y="0"/>
                  </a:lnTo>
                  <a:lnTo>
                    <a:pt x="0" y="26"/>
                  </a:lnTo>
                  <a:lnTo>
                    <a:pt x="6" y="34"/>
                  </a:lnTo>
                  <a:lnTo>
                    <a:pt x="48" y="34"/>
                  </a:lnTo>
                  <a:lnTo>
                    <a:pt x="54" y="30"/>
                  </a:lnTo>
                  <a:lnTo>
                    <a:pt x="50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4" name="Freeform 270"/>
            <p:cNvSpPr>
              <a:spLocks/>
            </p:cNvSpPr>
            <p:nvPr userDrawn="1"/>
          </p:nvSpPr>
          <p:spPr bwMode="auto">
            <a:xfrm>
              <a:off x="1249363" y="5283200"/>
              <a:ext cx="92075" cy="203200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32" y="34"/>
                </a:cxn>
                <a:cxn ang="0">
                  <a:pos x="30" y="32"/>
                </a:cxn>
                <a:cxn ang="0">
                  <a:pos x="30" y="32"/>
                </a:cxn>
                <a:cxn ang="0">
                  <a:pos x="26" y="30"/>
                </a:cxn>
                <a:cxn ang="0">
                  <a:pos x="22" y="32"/>
                </a:cxn>
                <a:cxn ang="0">
                  <a:pos x="22" y="32"/>
                </a:cxn>
                <a:cxn ang="0">
                  <a:pos x="16" y="34"/>
                </a:cxn>
                <a:cxn ang="0">
                  <a:pos x="10" y="40"/>
                </a:cxn>
                <a:cxn ang="0">
                  <a:pos x="10" y="40"/>
                </a:cxn>
                <a:cxn ang="0">
                  <a:pos x="6" y="48"/>
                </a:cxn>
                <a:cxn ang="0">
                  <a:pos x="2" y="56"/>
                </a:cxn>
                <a:cxn ang="0">
                  <a:pos x="0" y="64"/>
                </a:cxn>
                <a:cxn ang="0">
                  <a:pos x="0" y="72"/>
                </a:cxn>
                <a:cxn ang="0">
                  <a:pos x="0" y="72"/>
                </a:cxn>
                <a:cxn ang="0">
                  <a:pos x="4" y="90"/>
                </a:cxn>
                <a:cxn ang="0">
                  <a:pos x="14" y="106"/>
                </a:cxn>
                <a:cxn ang="0">
                  <a:pos x="14" y="106"/>
                </a:cxn>
                <a:cxn ang="0">
                  <a:pos x="24" y="122"/>
                </a:cxn>
                <a:cxn ang="0">
                  <a:pos x="24" y="122"/>
                </a:cxn>
                <a:cxn ang="0">
                  <a:pos x="32" y="128"/>
                </a:cxn>
                <a:cxn ang="0">
                  <a:pos x="58" y="128"/>
                </a:cxn>
                <a:cxn ang="0">
                  <a:pos x="58" y="108"/>
                </a:cxn>
                <a:cxn ang="0">
                  <a:pos x="58" y="108"/>
                </a:cxn>
                <a:cxn ang="0">
                  <a:pos x="54" y="106"/>
                </a:cxn>
                <a:cxn ang="0">
                  <a:pos x="54" y="106"/>
                </a:cxn>
                <a:cxn ang="0">
                  <a:pos x="48" y="100"/>
                </a:cxn>
                <a:cxn ang="0">
                  <a:pos x="48" y="100"/>
                </a:cxn>
                <a:cxn ang="0">
                  <a:pos x="38" y="88"/>
                </a:cxn>
                <a:cxn ang="0">
                  <a:pos x="30" y="78"/>
                </a:cxn>
                <a:cxn ang="0">
                  <a:pos x="26" y="68"/>
                </a:cxn>
                <a:cxn ang="0">
                  <a:pos x="22" y="58"/>
                </a:cxn>
                <a:cxn ang="0">
                  <a:pos x="22" y="58"/>
                </a:cxn>
                <a:cxn ang="0">
                  <a:pos x="22" y="50"/>
                </a:cxn>
                <a:cxn ang="0">
                  <a:pos x="24" y="44"/>
                </a:cxn>
                <a:cxn ang="0">
                  <a:pos x="24" y="44"/>
                </a:cxn>
                <a:cxn ang="0">
                  <a:pos x="28" y="40"/>
                </a:cxn>
                <a:cxn ang="0">
                  <a:pos x="32" y="40"/>
                </a:cxn>
                <a:cxn ang="0">
                  <a:pos x="32" y="40"/>
                </a:cxn>
                <a:cxn ang="0">
                  <a:pos x="38" y="42"/>
                </a:cxn>
                <a:cxn ang="0">
                  <a:pos x="58" y="66"/>
                </a:cxn>
                <a:cxn ang="0">
                  <a:pos x="58" y="18"/>
                </a:cxn>
                <a:cxn ang="0">
                  <a:pos x="44" y="0"/>
                </a:cxn>
                <a:cxn ang="0">
                  <a:pos x="24" y="24"/>
                </a:cxn>
              </a:cxnLst>
              <a:rect l="0" t="0" r="r" b="b"/>
              <a:pathLst>
                <a:path w="58" h="128">
                  <a:moveTo>
                    <a:pt x="24" y="24"/>
                  </a:moveTo>
                  <a:lnTo>
                    <a:pt x="32" y="34"/>
                  </a:lnTo>
                  <a:lnTo>
                    <a:pt x="30" y="32"/>
                  </a:lnTo>
                  <a:lnTo>
                    <a:pt x="30" y="32"/>
                  </a:lnTo>
                  <a:lnTo>
                    <a:pt x="26" y="30"/>
                  </a:lnTo>
                  <a:lnTo>
                    <a:pt x="22" y="32"/>
                  </a:lnTo>
                  <a:lnTo>
                    <a:pt x="22" y="32"/>
                  </a:lnTo>
                  <a:lnTo>
                    <a:pt x="16" y="34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6" y="48"/>
                  </a:lnTo>
                  <a:lnTo>
                    <a:pt x="2" y="56"/>
                  </a:lnTo>
                  <a:lnTo>
                    <a:pt x="0" y="64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4" y="90"/>
                  </a:lnTo>
                  <a:lnTo>
                    <a:pt x="14" y="106"/>
                  </a:lnTo>
                  <a:lnTo>
                    <a:pt x="14" y="106"/>
                  </a:lnTo>
                  <a:lnTo>
                    <a:pt x="24" y="122"/>
                  </a:lnTo>
                  <a:lnTo>
                    <a:pt x="24" y="122"/>
                  </a:lnTo>
                  <a:lnTo>
                    <a:pt x="32" y="128"/>
                  </a:lnTo>
                  <a:lnTo>
                    <a:pt x="58" y="128"/>
                  </a:lnTo>
                  <a:lnTo>
                    <a:pt x="58" y="108"/>
                  </a:lnTo>
                  <a:lnTo>
                    <a:pt x="58" y="108"/>
                  </a:lnTo>
                  <a:lnTo>
                    <a:pt x="54" y="106"/>
                  </a:lnTo>
                  <a:lnTo>
                    <a:pt x="54" y="106"/>
                  </a:lnTo>
                  <a:lnTo>
                    <a:pt x="48" y="100"/>
                  </a:lnTo>
                  <a:lnTo>
                    <a:pt x="48" y="100"/>
                  </a:lnTo>
                  <a:lnTo>
                    <a:pt x="38" y="88"/>
                  </a:lnTo>
                  <a:lnTo>
                    <a:pt x="30" y="78"/>
                  </a:lnTo>
                  <a:lnTo>
                    <a:pt x="26" y="68"/>
                  </a:lnTo>
                  <a:lnTo>
                    <a:pt x="22" y="58"/>
                  </a:lnTo>
                  <a:lnTo>
                    <a:pt x="22" y="58"/>
                  </a:lnTo>
                  <a:lnTo>
                    <a:pt x="22" y="50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28" y="40"/>
                  </a:lnTo>
                  <a:lnTo>
                    <a:pt x="32" y="40"/>
                  </a:lnTo>
                  <a:lnTo>
                    <a:pt x="32" y="40"/>
                  </a:lnTo>
                  <a:lnTo>
                    <a:pt x="38" y="42"/>
                  </a:lnTo>
                  <a:lnTo>
                    <a:pt x="58" y="66"/>
                  </a:lnTo>
                  <a:lnTo>
                    <a:pt x="58" y="18"/>
                  </a:lnTo>
                  <a:lnTo>
                    <a:pt x="44" y="0"/>
                  </a:lnTo>
                  <a:lnTo>
                    <a:pt x="24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5" name="Freeform 271"/>
            <p:cNvSpPr>
              <a:spLocks/>
            </p:cNvSpPr>
            <p:nvPr userDrawn="1"/>
          </p:nvSpPr>
          <p:spPr bwMode="auto">
            <a:xfrm>
              <a:off x="-1322388" y="4035425"/>
              <a:ext cx="282575" cy="298450"/>
            </a:xfrm>
            <a:custGeom>
              <a:avLst/>
              <a:gdLst/>
              <a:ahLst/>
              <a:cxnLst>
                <a:cxn ang="0">
                  <a:pos x="74" y="152"/>
                </a:cxn>
                <a:cxn ang="0">
                  <a:pos x="74" y="152"/>
                </a:cxn>
                <a:cxn ang="0">
                  <a:pos x="72" y="152"/>
                </a:cxn>
                <a:cxn ang="0">
                  <a:pos x="72" y="152"/>
                </a:cxn>
                <a:cxn ang="0">
                  <a:pos x="66" y="152"/>
                </a:cxn>
                <a:cxn ang="0">
                  <a:pos x="58" y="152"/>
                </a:cxn>
                <a:cxn ang="0">
                  <a:pos x="58" y="152"/>
                </a:cxn>
                <a:cxn ang="0">
                  <a:pos x="48" y="150"/>
                </a:cxn>
                <a:cxn ang="0">
                  <a:pos x="40" y="146"/>
                </a:cxn>
                <a:cxn ang="0">
                  <a:pos x="34" y="142"/>
                </a:cxn>
                <a:cxn ang="0">
                  <a:pos x="28" y="138"/>
                </a:cxn>
                <a:cxn ang="0">
                  <a:pos x="28" y="138"/>
                </a:cxn>
                <a:cxn ang="0">
                  <a:pos x="22" y="132"/>
                </a:cxn>
                <a:cxn ang="0">
                  <a:pos x="18" y="126"/>
                </a:cxn>
                <a:cxn ang="0">
                  <a:pos x="16" y="118"/>
                </a:cxn>
                <a:cxn ang="0">
                  <a:pos x="14" y="110"/>
                </a:cxn>
                <a:cxn ang="0">
                  <a:pos x="158" y="188"/>
                </a:cxn>
                <a:cxn ang="0">
                  <a:pos x="160" y="170"/>
                </a:cxn>
                <a:cxn ang="0">
                  <a:pos x="66" y="118"/>
                </a:cxn>
                <a:cxn ang="0">
                  <a:pos x="164" y="138"/>
                </a:cxn>
                <a:cxn ang="0">
                  <a:pos x="170" y="108"/>
                </a:cxn>
                <a:cxn ang="0">
                  <a:pos x="76" y="50"/>
                </a:cxn>
                <a:cxn ang="0">
                  <a:pos x="174" y="80"/>
                </a:cxn>
                <a:cxn ang="0">
                  <a:pos x="178" y="48"/>
                </a:cxn>
                <a:cxn ang="0">
                  <a:pos x="18" y="0"/>
                </a:cxn>
                <a:cxn ang="0">
                  <a:pos x="14" y="32"/>
                </a:cxn>
                <a:cxn ang="0">
                  <a:pos x="124" y="98"/>
                </a:cxn>
                <a:cxn ang="0">
                  <a:pos x="6" y="76"/>
                </a:cxn>
                <a:cxn ang="0">
                  <a:pos x="6" y="76"/>
                </a:cxn>
                <a:cxn ang="0">
                  <a:pos x="4" y="84"/>
                </a:cxn>
                <a:cxn ang="0">
                  <a:pos x="2" y="94"/>
                </a:cxn>
                <a:cxn ang="0">
                  <a:pos x="2" y="94"/>
                </a:cxn>
                <a:cxn ang="0">
                  <a:pos x="0" y="106"/>
                </a:cxn>
                <a:cxn ang="0">
                  <a:pos x="2" y="118"/>
                </a:cxn>
                <a:cxn ang="0">
                  <a:pos x="2" y="118"/>
                </a:cxn>
                <a:cxn ang="0">
                  <a:pos x="8" y="132"/>
                </a:cxn>
                <a:cxn ang="0">
                  <a:pos x="14" y="144"/>
                </a:cxn>
                <a:cxn ang="0">
                  <a:pos x="14" y="144"/>
                </a:cxn>
                <a:cxn ang="0">
                  <a:pos x="22" y="154"/>
                </a:cxn>
                <a:cxn ang="0">
                  <a:pos x="30" y="164"/>
                </a:cxn>
                <a:cxn ang="0">
                  <a:pos x="40" y="168"/>
                </a:cxn>
                <a:cxn ang="0">
                  <a:pos x="50" y="172"/>
                </a:cxn>
                <a:cxn ang="0">
                  <a:pos x="50" y="172"/>
                </a:cxn>
                <a:cxn ang="0">
                  <a:pos x="60" y="172"/>
                </a:cxn>
                <a:cxn ang="0">
                  <a:pos x="66" y="168"/>
                </a:cxn>
                <a:cxn ang="0">
                  <a:pos x="72" y="162"/>
                </a:cxn>
                <a:cxn ang="0">
                  <a:pos x="74" y="152"/>
                </a:cxn>
                <a:cxn ang="0">
                  <a:pos x="74" y="152"/>
                </a:cxn>
              </a:cxnLst>
              <a:rect l="0" t="0" r="r" b="b"/>
              <a:pathLst>
                <a:path w="178" h="188">
                  <a:moveTo>
                    <a:pt x="74" y="152"/>
                  </a:moveTo>
                  <a:lnTo>
                    <a:pt x="74" y="152"/>
                  </a:lnTo>
                  <a:lnTo>
                    <a:pt x="72" y="152"/>
                  </a:lnTo>
                  <a:lnTo>
                    <a:pt x="72" y="152"/>
                  </a:lnTo>
                  <a:lnTo>
                    <a:pt x="66" y="152"/>
                  </a:lnTo>
                  <a:lnTo>
                    <a:pt x="58" y="152"/>
                  </a:lnTo>
                  <a:lnTo>
                    <a:pt x="58" y="152"/>
                  </a:lnTo>
                  <a:lnTo>
                    <a:pt x="48" y="150"/>
                  </a:lnTo>
                  <a:lnTo>
                    <a:pt x="40" y="146"/>
                  </a:lnTo>
                  <a:lnTo>
                    <a:pt x="34" y="142"/>
                  </a:lnTo>
                  <a:lnTo>
                    <a:pt x="28" y="138"/>
                  </a:lnTo>
                  <a:lnTo>
                    <a:pt x="28" y="138"/>
                  </a:lnTo>
                  <a:lnTo>
                    <a:pt x="22" y="132"/>
                  </a:lnTo>
                  <a:lnTo>
                    <a:pt x="18" y="126"/>
                  </a:lnTo>
                  <a:lnTo>
                    <a:pt x="16" y="118"/>
                  </a:lnTo>
                  <a:lnTo>
                    <a:pt x="14" y="110"/>
                  </a:lnTo>
                  <a:lnTo>
                    <a:pt x="158" y="188"/>
                  </a:lnTo>
                  <a:lnTo>
                    <a:pt x="160" y="170"/>
                  </a:lnTo>
                  <a:lnTo>
                    <a:pt x="66" y="118"/>
                  </a:lnTo>
                  <a:lnTo>
                    <a:pt x="164" y="138"/>
                  </a:lnTo>
                  <a:lnTo>
                    <a:pt x="170" y="108"/>
                  </a:lnTo>
                  <a:lnTo>
                    <a:pt x="76" y="50"/>
                  </a:lnTo>
                  <a:lnTo>
                    <a:pt x="174" y="80"/>
                  </a:lnTo>
                  <a:lnTo>
                    <a:pt x="178" y="48"/>
                  </a:lnTo>
                  <a:lnTo>
                    <a:pt x="18" y="0"/>
                  </a:lnTo>
                  <a:lnTo>
                    <a:pt x="14" y="32"/>
                  </a:lnTo>
                  <a:lnTo>
                    <a:pt x="124" y="98"/>
                  </a:lnTo>
                  <a:lnTo>
                    <a:pt x="6" y="76"/>
                  </a:lnTo>
                  <a:lnTo>
                    <a:pt x="6" y="76"/>
                  </a:lnTo>
                  <a:lnTo>
                    <a:pt x="4" y="8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0" y="106"/>
                  </a:lnTo>
                  <a:lnTo>
                    <a:pt x="2" y="118"/>
                  </a:lnTo>
                  <a:lnTo>
                    <a:pt x="2" y="118"/>
                  </a:lnTo>
                  <a:lnTo>
                    <a:pt x="8" y="132"/>
                  </a:lnTo>
                  <a:lnTo>
                    <a:pt x="14" y="144"/>
                  </a:lnTo>
                  <a:lnTo>
                    <a:pt x="14" y="144"/>
                  </a:lnTo>
                  <a:lnTo>
                    <a:pt x="22" y="154"/>
                  </a:lnTo>
                  <a:lnTo>
                    <a:pt x="30" y="164"/>
                  </a:lnTo>
                  <a:lnTo>
                    <a:pt x="40" y="168"/>
                  </a:lnTo>
                  <a:lnTo>
                    <a:pt x="50" y="172"/>
                  </a:lnTo>
                  <a:lnTo>
                    <a:pt x="50" y="172"/>
                  </a:lnTo>
                  <a:lnTo>
                    <a:pt x="60" y="172"/>
                  </a:lnTo>
                  <a:lnTo>
                    <a:pt x="66" y="168"/>
                  </a:lnTo>
                  <a:lnTo>
                    <a:pt x="72" y="162"/>
                  </a:lnTo>
                  <a:lnTo>
                    <a:pt x="74" y="152"/>
                  </a:lnTo>
                  <a:lnTo>
                    <a:pt x="74" y="1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6" name="Freeform 272"/>
            <p:cNvSpPr>
              <a:spLocks noEditPoints="1"/>
            </p:cNvSpPr>
            <p:nvPr userDrawn="1"/>
          </p:nvSpPr>
          <p:spPr bwMode="auto">
            <a:xfrm>
              <a:off x="-1179513" y="3127375"/>
              <a:ext cx="730250" cy="955675"/>
            </a:xfrm>
            <a:custGeom>
              <a:avLst/>
              <a:gdLst/>
              <a:ahLst/>
              <a:cxnLst>
                <a:cxn ang="0">
                  <a:pos x="388" y="60"/>
                </a:cxn>
                <a:cxn ang="0">
                  <a:pos x="396" y="120"/>
                </a:cxn>
                <a:cxn ang="0">
                  <a:pos x="378" y="128"/>
                </a:cxn>
                <a:cxn ang="0">
                  <a:pos x="310" y="78"/>
                </a:cxn>
                <a:cxn ang="0">
                  <a:pos x="280" y="134"/>
                </a:cxn>
                <a:cxn ang="0">
                  <a:pos x="306" y="192"/>
                </a:cxn>
                <a:cxn ang="0">
                  <a:pos x="288" y="204"/>
                </a:cxn>
                <a:cxn ang="0">
                  <a:pos x="234" y="148"/>
                </a:cxn>
                <a:cxn ang="0">
                  <a:pos x="180" y="200"/>
                </a:cxn>
                <a:cxn ang="0">
                  <a:pos x="218" y="306"/>
                </a:cxn>
                <a:cxn ang="0">
                  <a:pos x="192" y="294"/>
                </a:cxn>
                <a:cxn ang="0">
                  <a:pos x="178" y="232"/>
                </a:cxn>
                <a:cxn ang="0">
                  <a:pos x="138" y="258"/>
                </a:cxn>
                <a:cxn ang="0">
                  <a:pos x="164" y="326"/>
                </a:cxn>
                <a:cxn ang="0">
                  <a:pos x="166" y="382"/>
                </a:cxn>
                <a:cxn ang="0">
                  <a:pos x="108" y="340"/>
                </a:cxn>
                <a:cxn ang="0">
                  <a:pos x="126" y="330"/>
                </a:cxn>
                <a:cxn ang="0">
                  <a:pos x="124" y="306"/>
                </a:cxn>
                <a:cxn ang="0">
                  <a:pos x="88" y="336"/>
                </a:cxn>
                <a:cxn ang="0">
                  <a:pos x="130" y="408"/>
                </a:cxn>
                <a:cxn ang="0">
                  <a:pos x="124" y="460"/>
                </a:cxn>
                <a:cxn ang="0">
                  <a:pos x="104" y="424"/>
                </a:cxn>
                <a:cxn ang="0">
                  <a:pos x="62" y="384"/>
                </a:cxn>
                <a:cxn ang="0">
                  <a:pos x="44" y="428"/>
                </a:cxn>
                <a:cxn ang="0">
                  <a:pos x="96" y="488"/>
                </a:cxn>
                <a:cxn ang="0">
                  <a:pos x="98" y="512"/>
                </a:cxn>
                <a:cxn ang="0">
                  <a:pos x="14" y="506"/>
                </a:cxn>
                <a:cxn ang="0">
                  <a:pos x="4" y="554"/>
                </a:cxn>
                <a:cxn ang="0">
                  <a:pos x="68" y="602"/>
                </a:cxn>
                <a:cxn ang="0">
                  <a:pos x="102" y="564"/>
                </a:cxn>
                <a:cxn ang="0">
                  <a:pos x="120" y="520"/>
                </a:cxn>
                <a:cxn ang="0">
                  <a:pos x="134" y="482"/>
                </a:cxn>
                <a:cxn ang="0">
                  <a:pos x="160" y="416"/>
                </a:cxn>
                <a:cxn ang="0">
                  <a:pos x="184" y="342"/>
                </a:cxn>
                <a:cxn ang="0">
                  <a:pos x="232" y="318"/>
                </a:cxn>
                <a:cxn ang="0">
                  <a:pos x="222" y="202"/>
                </a:cxn>
                <a:cxn ang="0">
                  <a:pos x="238" y="184"/>
                </a:cxn>
                <a:cxn ang="0">
                  <a:pos x="292" y="238"/>
                </a:cxn>
                <a:cxn ang="0">
                  <a:pos x="318" y="204"/>
                </a:cxn>
                <a:cxn ang="0">
                  <a:pos x="358" y="176"/>
                </a:cxn>
                <a:cxn ang="0">
                  <a:pos x="396" y="150"/>
                </a:cxn>
                <a:cxn ang="0">
                  <a:pos x="430" y="126"/>
                </a:cxn>
                <a:cxn ang="0">
                  <a:pos x="458" y="78"/>
                </a:cxn>
                <a:cxn ang="0">
                  <a:pos x="66" y="422"/>
                </a:cxn>
                <a:cxn ang="0">
                  <a:pos x="76" y="404"/>
                </a:cxn>
                <a:cxn ang="0">
                  <a:pos x="90" y="446"/>
                </a:cxn>
                <a:cxn ang="0">
                  <a:pos x="58" y="564"/>
                </a:cxn>
                <a:cxn ang="0">
                  <a:pos x="16" y="518"/>
                </a:cxn>
                <a:cxn ang="0">
                  <a:pos x="84" y="548"/>
                </a:cxn>
                <a:cxn ang="0">
                  <a:pos x="156" y="254"/>
                </a:cxn>
                <a:cxn ang="0">
                  <a:pos x="178" y="256"/>
                </a:cxn>
                <a:cxn ang="0">
                  <a:pos x="350" y="154"/>
                </a:cxn>
                <a:cxn ang="0">
                  <a:pos x="326" y="160"/>
                </a:cxn>
                <a:cxn ang="0">
                  <a:pos x="306" y="98"/>
                </a:cxn>
                <a:cxn ang="0">
                  <a:pos x="350" y="146"/>
                </a:cxn>
                <a:cxn ang="0">
                  <a:pos x="404" y="110"/>
                </a:cxn>
                <a:cxn ang="0">
                  <a:pos x="410" y="90"/>
                </a:cxn>
                <a:cxn ang="0">
                  <a:pos x="418" y="72"/>
                </a:cxn>
              </a:cxnLst>
              <a:rect l="0" t="0" r="r" b="b"/>
              <a:pathLst>
                <a:path w="460" h="602">
                  <a:moveTo>
                    <a:pt x="454" y="66"/>
                  </a:moveTo>
                  <a:lnTo>
                    <a:pt x="454" y="66"/>
                  </a:lnTo>
                  <a:lnTo>
                    <a:pt x="448" y="58"/>
                  </a:lnTo>
                  <a:lnTo>
                    <a:pt x="426" y="28"/>
                  </a:lnTo>
                  <a:lnTo>
                    <a:pt x="426" y="28"/>
                  </a:lnTo>
                  <a:lnTo>
                    <a:pt x="404" y="0"/>
                  </a:lnTo>
                  <a:lnTo>
                    <a:pt x="380" y="22"/>
                  </a:lnTo>
                  <a:lnTo>
                    <a:pt x="380" y="22"/>
                  </a:lnTo>
                  <a:lnTo>
                    <a:pt x="388" y="60"/>
                  </a:lnTo>
                  <a:lnTo>
                    <a:pt x="392" y="92"/>
                  </a:lnTo>
                  <a:lnTo>
                    <a:pt x="392" y="92"/>
                  </a:lnTo>
                  <a:lnTo>
                    <a:pt x="390" y="98"/>
                  </a:lnTo>
                  <a:lnTo>
                    <a:pt x="390" y="104"/>
                  </a:lnTo>
                  <a:lnTo>
                    <a:pt x="390" y="104"/>
                  </a:lnTo>
                  <a:lnTo>
                    <a:pt x="390" y="110"/>
                  </a:lnTo>
                  <a:lnTo>
                    <a:pt x="394" y="118"/>
                  </a:lnTo>
                  <a:lnTo>
                    <a:pt x="394" y="118"/>
                  </a:lnTo>
                  <a:lnTo>
                    <a:pt x="396" y="120"/>
                  </a:lnTo>
                  <a:lnTo>
                    <a:pt x="396" y="120"/>
                  </a:lnTo>
                  <a:lnTo>
                    <a:pt x="394" y="126"/>
                  </a:lnTo>
                  <a:lnTo>
                    <a:pt x="392" y="130"/>
                  </a:lnTo>
                  <a:lnTo>
                    <a:pt x="392" y="130"/>
                  </a:lnTo>
                  <a:lnTo>
                    <a:pt x="388" y="132"/>
                  </a:lnTo>
                  <a:lnTo>
                    <a:pt x="384" y="132"/>
                  </a:lnTo>
                  <a:lnTo>
                    <a:pt x="382" y="130"/>
                  </a:lnTo>
                  <a:lnTo>
                    <a:pt x="378" y="128"/>
                  </a:lnTo>
                  <a:lnTo>
                    <a:pt x="378" y="128"/>
                  </a:lnTo>
                  <a:lnTo>
                    <a:pt x="374" y="122"/>
                  </a:lnTo>
                  <a:lnTo>
                    <a:pt x="338" y="52"/>
                  </a:lnTo>
                  <a:lnTo>
                    <a:pt x="314" y="72"/>
                  </a:lnTo>
                  <a:lnTo>
                    <a:pt x="318" y="84"/>
                  </a:lnTo>
                  <a:lnTo>
                    <a:pt x="318" y="82"/>
                  </a:lnTo>
                  <a:lnTo>
                    <a:pt x="318" y="82"/>
                  </a:lnTo>
                  <a:lnTo>
                    <a:pt x="314" y="80"/>
                  </a:lnTo>
                  <a:lnTo>
                    <a:pt x="310" y="78"/>
                  </a:lnTo>
                  <a:lnTo>
                    <a:pt x="310" y="78"/>
                  </a:lnTo>
                  <a:lnTo>
                    <a:pt x="304" y="80"/>
                  </a:lnTo>
                  <a:lnTo>
                    <a:pt x="296" y="84"/>
                  </a:lnTo>
                  <a:lnTo>
                    <a:pt x="296" y="84"/>
                  </a:lnTo>
                  <a:lnTo>
                    <a:pt x="290" y="92"/>
                  </a:lnTo>
                  <a:lnTo>
                    <a:pt x="286" y="98"/>
                  </a:lnTo>
                  <a:lnTo>
                    <a:pt x="282" y="106"/>
                  </a:lnTo>
                  <a:lnTo>
                    <a:pt x="280" y="114"/>
                  </a:lnTo>
                  <a:lnTo>
                    <a:pt x="280" y="114"/>
                  </a:lnTo>
                  <a:lnTo>
                    <a:pt x="280" y="134"/>
                  </a:lnTo>
                  <a:lnTo>
                    <a:pt x="286" y="152"/>
                  </a:lnTo>
                  <a:lnTo>
                    <a:pt x="286" y="152"/>
                  </a:lnTo>
                  <a:lnTo>
                    <a:pt x="292" y="168"/>
                  </a:lnTo>
                  <a:lnTo>
                    <a:pt x="292" y="168"/>
                  </a:lnTo>
                  <a:lnTo>
                    <a:pt x="302" y="184"/>
                  </a:lnTo>
                  <a:lnTo>
                    <a:pt x="302" y="184"/>
                  </a:lnTo>
                  <a:lnTo>
                    <a:pt x="304" y="184"/>
                  </a:lnTo>
                  <a:lnTo>
                    <a:pt x="304" y="184"/>
                  </a:lnTo>
                  <a:lnTo>
                    <a:pt x="306" y="192"/>
                  </a:lnTo>
                  <a:lnTo>
                    <a:pt x="306" y="192"/>
                  </a:lnTo>
                  <a:lnTo>
                    <a:pt x="306" y="198"/>
                  </a:lnTo>
                  <a:lnTo>
                    <a:pt x="302" y="204"/>
                  </a:lnTo>
                  <a:lnTo>
                    <a:pt x="302" y="204"/>
                  </a:lnTo>
                  <a:lnTo>
                    <a:pt x="298" y="206"/>
                  </a:lnTo>
                  <a:lnTo>
                    <a:pt x="296" y="208"/>
                  </a:lnTo>
                  <a:lnTo>
                    <a:pt x="292" y="206"/>
                  </a:lnTo>
                  <a:lnTo>
                    <a:pt x="288" y="204"/>
                  </a:lnTo>
                  <a:lnTo>
                    <a:pt x="288" y="204"/>
                  </a:lnTo>
                  <a:lnTo>
                    <a:pt x="282" y="194"/>
                  </a:lnTo>
                  <a:lnTo>
                    <a:pt x="270" y="176"/>
                  </a:lnTo>
                  <a:lnTo>
                    <a:pt x="270" y="176"/>
                  </a:lnTo>
                  <a:lnTo>
                    <a:pt x="262" y="164"/>
                  </a:lnTo>
                  <a:lnTo>
                    <a:pt x="252" y="156"/>
                  </a:lnTo>
                  <a:lnTo>
                    <a:pt x="252" y="156"/>
                  </a:lnTo>
                  <a:lnTo>
                    <a:pt x="244" y="150"/>
                  </a:lnTo>
                  <a:lnTo>
                    <a:pt x="234" y="148"/>
                  </a:lnTo>
                  <a:lnTo>
                    <a:pt x="234" y="148"/>
                  </a:lnTo>
                  <a:lnTo>
                    <a:pt x="226" y="152"/>
                  </a:lnTo>
                  <a:lnTo>
                    <a:pt x="218" y="158"/>
                  </a:lnTo>
                  <a:lnTo>
                    <a:pt x="218" y="158"/>
                  </a:lnTo>
                  <a:lnTo>
                    <a:pt x="214" y="164"/>
                  </a:lnTo>
                  <a:lnTo>
                    <a:pt x="212" y="170"/>
                  </a:lnTo>
                  <a:lnTo>
                    <a:pt x="210" y="178"/>
                  </a:lnTo>
                  <a:lnTo>
                    <a:pt x="210" y="186"/>
                  </a:lnTo>
                  <a:lnTo>
                    <a:pt x="202" y="176"/>
                  </a:lnTo>
                  <a:lnTo>
                    <a:pt x="180" y="200"/>
                  </a:lnTo>
                  <a:lnTo>
                    <a:pt x="224" y="260"/>
                  </a:lnTo>
                  <a:lnTo>
                    <a:pt x="224" y="260"/>
                  </a:lnTo>
                  <a:lnTo>
                    <a:pt x="224" y="260"/>
                  </a:lnTo>
                  <a:lnTo>
                    <a:pt x="226" y="274"/>
                  </a:lnTo>
                  <a:lnTo>
                    <a:pt x="226" y="286"/>
                  </a:lnTo>
                  <a:lnTo>
                    <a:pt x="226" y="286"/>
                  </a:lnTo>
                  <a:lnTo>
                    <a:pt x="224" y="296"/>
                  </a:lnTo>
                  <a:lnTo>
                    <a:pt x="218" y="306"/>
                  </a:lnTo>
                  <a:lnTo>
                    <a:pt x="218" y="306"/>
                  </a:lnTo>
                  <a:lnTo>
                    <a:pt x="214" y="312"/>
                  </a:lnTo>
                  <a:lnTo>
                    <a:pt x="208" y="314"/>
                  </a:lnTo>
                  <a:lnTo>
                    <a:pt x="208" y="314"/>
                  </a:lnTo>
                  <a:lnTo>
                    <a:pt x="202" y="312"/>
                  </a:lnTo>
                  <a:lnTo>
                    <a:pt x="194" y="308"/>
                  </a:lnTo>
                  <a:lnTo>
                    <a:pt x="194" y="308"/>
                  </a:lnTo>
                  <a:lnTo>
                    <a:pt x="186" y="302"/>
                  </a:lnTo>
                  <a:lnTo>
                    <a:pt x="186" y="302"/>
                  </a:lnTo>
                  <a:lnTo>
                    <a:pt x="192" y="294"/>
                  </a:lnTo>
                  <a:lnTo>
                    <a:pt x="194" y="284"/>
                  </a:lnTo>
                  <a:lnTo>
                    <a:pt x="196" y="274"/>
                  </a:lnTo>
                  <a:lnTo>
                    <a:pt x="196" y="264"/>
                  </a:lnTo>
                  <a:lnTo>
                    <a:pt x="196" y="264"/>
                  </a:lnTo>
                  <a:lnTo>
                    <a:pt x="194" y="254"/>
                  </a:lnTo>
                  <a:lnTo>
                    <a:pt x="190" y="246"/>
                  </a:lnTo>
                  <a:lnTo>
                    <a:pt x="186" y="238"/>
                  </a:lnTo>
                  <a:lnTo>
                    <a:pt x="178" y="232"/>
                  </a:lnTo>
                  <a:lnTo>
                    <a:pt x="178" y="232"/>
                  </a:lnTo>
                  <a:lnTo>
                    <a:pt x="170" y="228"/>
                  </a:lnTo>
                  <a:lnTo>
                    <a:pt x="164" y="228"/>
                  </a:lnTo>
                  <a:lnTo>
                    <a:pt x="164" y="228"/>
                  </a:lnTo>
                  <a:lnTo>
                    <a:pt x="158" y="228"/>
                  </a:lnTo>
                  <a:lnTo>
                    <a:pt x="154" y="232"/>
                  </a:lnTo>
                  <a:lnTo>
                    <a:pt x="146" y="242"/>
                  </a:lnTo>
                  <a:lnTo>
                    <a:pt x="146" y="242"/>
                  </a:lnTo>
                  <a:lnTo>
                    <a:pt x="142" y="250"/>
                  </a:lnTo>
                  <a:lnTo>
                    <a:pt x="138" y="258"/>
                  </a:lnTo>
                  <a:lnTo>
                    <a:pt x="138" y="258"/>
                  </a:lnTo>
                  <a:lnTo>
                    <a:pt x="136" y="268"/>
                  </a:lnTo>
                  <a:lnTo>
                    <a:pt x="138" y="276"/>
                  </a:lnTo>
                  <a:lnTo>
                    <a:pt x="140" y="286"/>
                  </a:lnTo>
                  <a:lnTo>
                    <a:pt x="142" y="296"/>
                  </a:lnTo>
                  <a:lnTo>
                    <a:pt x="142" y="296"/>
                  </a:lnTo>
                  <a:lnTo>
                    <a:pt x="150" y="308"/>
                  </a:lnTo>
                  <a:lnTo>
                    <a:pt x="156" y="318"/>
                  </a:lnTo>
                  <a:lnTo>
                    <a:pt x="164" y="326"/>
                  </a:lnTo>
                  <a:lnTo>
                    <a:pt x="174" y="334"/>
                  </a:lnTo>
                  <a:lnTo>
                    <a:pt x="174" y="334"/>
                  </a:lnTo>
                  <a:lnTo>
                    <a:pt x="176" y="346"/>
                  </a:lnTo>
                  <a:lnTo>
                    <a:pt x="178" y="354"/>
                  </a:lnTo>
                  <a:lnTo>
                    <a:pt x="178" y="354"/>
                  </a:lnTo>
                  <a:lnTo>
                    <a:pt x="176" y="366"/>
                  </a:lnTo>
                  <a:lnTo>
                    <a:pt x="172" y="376"/>
                  </a:lnTo>
                  <a:lnTo>
                    <a:pt x="172" y="376"/>
                  </a:lnTo>
                  <a:lnTo>
                    <a:pt x="166" y="382"/>
                  </a:lnTo>
                  <a:lnTo>
                    <a:pt x="162" y="384"/>
                  </a:lnTo>
                  <a:lnTo>
                    <a:pt x="156" y="384"/>
                  </a:lnTo>
                  <a:lnTo>
                    <a:pt x="150" y="382"/>
                  </a:lnTo>
                  <a:lnTo>
                    <a:pt x="150" y="382"/>
                  </a:lnTo>
                  <a:lnTo>
                    <a:pt x="136" y="372"/>
                  </a:lnTo>
                  <a:lnTo>
                    <a:pt x="136" y="372"/>
                  </a:lnTo>
                  <a:lnTo>
                    <a:pt x="120" y="356"/>
                  </a:lnTo>
                  <a:lnTo>
                    <a:pt x="108" y="340"/>
                  </a:lnTo>
                  <a:lnTo>
                    <a:pt x="108" y="340"/>
                  </a:lnTo>
                  <a:lnTo>
                    <a:pt x="104" y="328"/>
                  </a:lnTo>
                  <a:lnTo>
                    <a:pt x="104" y="324"/>
                  </a:lnTo>
                  <a:lnTo>
                    <a:pt x="104" y="322"/>
                  </a:lnTo>
                  <a:lnTo>
                    <a:pt x="104" y="322"/>
                  </a:lnTo>
                  <a:lnTo>
                    <a:pt x="106" y="320"/>
                  </a:lnTo>
                  <a:lnTo>
                    <a:pt x="110" y="318"/>
                  </a:lnTo>
                  <a:lnTo>
                    <a:pt x="116" y="320"/>
                  </a:lnTo>
                  <a:lnTo>
                    <a:pt x="116" y="320"/>
                  </a:lnTo>
                  <a:lnTo>
                    <a:pt x="126" y="330"/>
                  </a:lnTo>
                  <a:lnTo>
                    <a:pt x="126" y="330"/>
                  </a:lnTo>
                  <a:lnTo>
                    <a:pt x="130" y="328"/>
                  </a:lnTo>
                  <a:lnTo>
                    <a:pt x="132" y="324"/>
                  </a:lnTo>
                  <a:lnTo>
                    <a:pt x="132" y="324"/>
                  </a:lnTo>
                  <a:lnTo>
                    <a:pt x="134" y="320"/>
                  </a:lnTo>
                  <a:lnTo>
                    <a:pt x="134" y="316"/>
                  </a:lnTo>
                  <a:lnTo>
                    <a:pt x="134" y="316"/>
                  </a:lnTo>
                  <a:lnTo>
                    <a:pt x="130" y="310"/>
                  </a:lnTo>
                  <a:lnTo>
                    <a:pt x="124" y="306"/>
                  </a:lnTo>
                  <a:lnTo>
                    <a:pt x="124" y="306"/>
                  </a:lnTo>
                  <a:lnTo>
                    <a:pt x="116" y="302"/>
                  </a:lnTo>
                  <a:lnTo>
                    <a:pt x="108" y="304"/>
                  </a:lnTo>
                  <a:lnTo>
                    <a:pt x="100" y="308"/>
                  </a:lnTo>
                  <a:lnTo>
                    <a:pt x="92" y="318"/>
                  </a:lnTo>
                  <a:lnTo>
                    <a:pt x="92" y="318"/>
                  </a:lnTo>
                  <a:lnTo>
                    <a:pt x="90" y="326"/>
                  </a:lnTo>
                  <a:lnTo>
                    <a:pt x="88" y="336"/>
                  </a:lnTo>
                  <a:lnTo>
                    <a:pt x="88" y="336"/>
                  </a:lnTo>
                  <a:lnTo>
                    <a:pt x="86" y="346"/>
                  </a:lnTo>
                  <a:lnTo>
                    <a:pt x="88" y="354"/>
                  </a:lnTo>
                  <a:lnTo>
                    <a:pt x="92" y="364"/>
                  </a:lnTo>
                  <a:lnTo>
                    <a:pt x="96" y="372"/>
                  </a:lnTo>
                  <a:lnTo>
                    <a:pt x="96" y="372"/>
                  </a:lnTo>
                  <a:lnTo>
                    <a:pt x="102" y="384"/>
                  </a:lnTo>
                  <a:lnTo>
                    <a:pt x="110" y="392"/>
                  </a:lnTo>
                  <a:lnTo>
                    <a:pt x="120" y="400"/>
                  </a:lnTo>
                  <a:lnTo>
                    <a:pt x="130" y="408"/>
                  </a:lnTo>
                  <a:lnTo>
                    <a:pt x="130" y="408"/>
                  </a:lnTo>
                  <a:lnTo>
                    <a:pt x="134" y="418"/>
                  </a:lnTo>
                  <a:lnTo>
                    <a:pt x="136" y="428"/>
                  </a:lnTo>
                  <a:lnTo>
                    <a:pt x="136" y="428"/>
                  </a:lnTo>
                  <a:lnTo>
                    <a:pt x="136" y="440"/>
                  </a:lnTo>
                  <a:lnTo>
                    <a:pt x="132" y="450"/>
                  </a:lnTo>
                  <a:lnTo>
                    <a:pt x="132" y="450"/>
                  </a:lnTo>
                  <a:lnTo>
                    <a:pt x="128" y="456"/>
                  </a:lnTo>
                  <a:lnTo>
                    <a:pt x="124" y="460"/>
                  </a:lnTo>
                  <a:lnTo>
                    <a:pt x="124" y="460"/>
                  </a:lnTo>
                  <a:lnTo>
                    <a:pt x="116" y="460"/>
                  </a:lnTo>
                  <a:lnTo>
                    <a:pt x="108" y="456"/>
                  </a:lnTo>
                  <a:lnTo>
                    <a:pt x="108" y="456"/>
                  </a:lnTo>
                  <a:lnTo>
                    <a:pt x="100" y="452"/>
                  </a:lnTo>
                  <a:lnTo>
                    <a:pt x="100" y="452"/>
                  </a:lnTo>
                  <a:lnTo>
                    <a:pt x="102" y="442"/>
                  </a:lnTo>
                  <a:lnTo>
                    <a:pt x="104" y="432"/>
                  </a:lnTo>
                  <a:lnTo>
                    <a:pt x="104" y="424"/>
                  </a:lnTo>
                  <a:lnTo>
                    <a:pt x="102" y="414"/>
                  </a:lnTo>
                  <a:lnTo>
                    <a:pt x="102" y="414"/>
                  </a:lnTo>
                  <a:lnTo>
                    <a:pt x="98" y="404"/>
                  </a:lnTo>
                  <a:lnTo>
                    <a:pt x="94" y="396"/>
                  </a:lnTo>
                  <a:lnTo>
                    <a:pt x="86" y="390"/>
                  </a:lnTo>
                  <a:lnTo>
                    <a:pt x="78" y="386"/>
                  </a:lnTo>
                  <a:lnTo>
                    <a:pt x="78" y="386"/>
                  </a:lnTo>
                  <a:lnTo>
                    <a:pt x="70" y="382"/>
                  </a:lnTo>
                  <a:lnTo>
                    <a:pt x="62" y="384"/>
                  </a:lnTo>
                  <a:lnTo>
                    <a:pt x="62" y="384"/>
                  </a:lnTo>
                  <a:lnTo>
                    <a:pt x="58" y="386"/>
                  </a:lnTo>
                  <a:lnTo>
                    <a:pt x="54" y="390"/>
                  </a:lnTo>
                  <a:lnTo>
                    <a:pt x="48" y="400"/>
                  </a:lnTo>
                  <a:lnTo>
                    <a:pt x="48" y="400"/>
                  </a:lnTo>
                  <a:lnTo>
                    <a:pt x="46" y="410"/>
                  </a:lnTo>
                  <a:lnTo>
                    <a:pt x="44" y="420"/>
                  </a:lnTo>
                  <a:lnTo>
                    <a:pt x="44" y="420"/>
                  </a:lnTo>
                  <a:lnTo>
                    <a:pt x="44" y="428"/>
                  </a:lnTo>
                  <a:lnTo>
                    <a:pt x="46" y="438"/>
                  </a:lnTo>
                  <a:lnTo>
                    <a:pt x="50" y="446"/>
                  </a:lnTo>
                  <a:lnTo>
                    <a:pt x="56" y="454"/>
                  </a:lnTo>
                  <a:lnTo>
                    <a:pt x="56" y="454"/>
                  </a:lnTo>
                  <a:lnTo>
                    <a:pt x="64" y="466"/>
                  </a:lnTo>
                  <a:lnTo>
                    <a:pt x="74" y="474"/>
                  </a:lnTo>
                  <a:lnTo>
                    <a:pt x="84" y="482"/>
                  </a:lnTo>
                  <a:lnTo>
                    <a:pt x="96" y="488"/>
                  </a:lnTo>
                  <a:lnTo>
                    <a:pt x="96" y="488"/>
                  </a:lnTo>
                  <a:lnTo>
                    <a:pt x="98" y="488"/>
                  </a:lnTo>
                  <a:lnTo>
                    <a:pt x="98" y="488"/>
                  </a:lnTo>
                  <a:lnTo>
                    <a:pt x="104" y="498"/>
                  </a:lnTo>
                  <a:lnTo>
                    <a:pt x="106" y="502"/>
                  </a:lnTo>
                  <a:lnTo>
                    <a:pt x="106" y="506"/>
                  </a:lnTo>
                  <a:lnTo>
                    <a:pt x="106" y="506"/>
                  </a:lnTo>
                  <a:lnTo>
                    <a:pt x="104" y="510"/>
                  </a:lnTo>
                  <a:lnTo>
                    <a:pt x="100" y="512"/>
                  </a:lnTo>
                  <a:lnTo>
                    <a:pt x="98" y="512"/>
                  </a:lnTo>
                  <a:lnTo>
                    <a:pt x="94" y="512"/>
                  </a:lnTo>
                  <a:lnTo>
                    <a:pt x="94" y="512"/>
                  </a:lnTo>
                  <a:lnTo>
                    <a:pt x="86" y="508"/>
                  </a:lnTo>
                  <a:lnTo>
                    <a:pt x="20" y="470"/>
                  </a:lnTo>
                  <a:lnTo>
                    <a:pt x="8" y="500"/>
                  </a:lnTo>
                  <a:lnTo>
                    <a:pt x="20" y="506"/>
                  </a:lnTo>
                  <a:lnTo>
                    <a:pt x="18" y="506"/>
                  </a:lnTo>
                  <a:lnTo>
                    <a:pt x="18" y="506"/>
                  </a:lnTo>
                  <a:lnTo>
                    <a:pt x="14" y="506"/>
                  </a:lnTo>
                  <a:lnTo>
                    <a:pt x="8" y="508"/>
                  </a:lnTo>
                  <a:lnTo>
                    <a:pt x="8" y="508"/>
                  </a:lnTo>
                  <a:lnTo>
                    <a:pt x="4" y="512"/>
                  </a:lnTo>
                  <a:lnTo>
                    <a:pt x="2" y="520"/>
                  </a:lnTo>
                  <a:lnTo>
                    <a:pt x="2" y="520"/>
                  </a:lnTo>
                  <a:lnTo>
                    <a:pt x="0" y="528"/>
                  </a:lnTo>
                  <a:lnTo>
                    <a:pt x="0" y="536"/>
                  </a:lnTo>
                  <a:lnTo>
                    <a:pt x="0" y="546"/>
                  </a:lnTo>
                  <a:lnTo>
                    <a:pt x="4" y="554"/>
                  </a:lnTo>
                  <a:lnTo>
                    <a:pt x="4" y="554"/>
                  </a:lnTo>
                  <a:lnTo>
                    <a:pt x="14" y="568"/>
                  </a:lnTo>
                  <a:lnTo>
                    <a:pt x="28" y="582"/>
                  </a:lnTo>
                  <a:lnTo>
                    <a:pt x="28" y="582"/>
                  </a:lnTo>
                  <a:lnTo>
                    <a:pt x="42" y="592"/>
                  </a:lnTo>
                  <a:lnTo>
                    <a:pt x="42" y="592"/>
                  </a:lnTo>
                  <a:lnTo>
                    <a:pt x="60" y="600"/>
                  </a:lnTo>
                  <a:lnTo>
                    <a:pt x="60" y="600"/>
                  </a:lnTo>
                  <a:lnTo>
                    <a:pt x="68" y="602"/>
                  </a:lnTo>
                  <a:lnTo>
                    <a:pt x="74" y="602"/>
                  </a:lnTo>
                  <a:lnTo>
                    <a:pt x="74" y="602"/>
                  </a:lnTo>
                  <a:lnTo>
                    <a:pt x="84" y="600"/>
                  </a:lnTo>
                  <a:lnTo>
                    <a:pt x="92" y="596"/>
                  </a:lnTo>
                  <a:lnTo>
                    <a:pt x="98" y="590"/>
                  </a:lnTo>
                  <a:lnTo>
                    <a:pt x="102" y="582"/>
                  </a:lnTo>
                  <a:lnTo>
                    <a:pt x="102" y="582"/>
                  </a:lnTo>
                  <a:lnTo>
                    <a:pt x="104" y="574"/>
                  </a:lnTo>
                  <a:lnTo>
                    <a:pt x="102" y="564"/>
                  </a:lnTo>
                  <a:lnTo>
                    <a:pt x="98" y="554"/>
                  </a:lnTo>
                  <a:lnTo>
                    <a:pt x="92" y="544"/>
                  </a:lnTo>
                  <a:lnTo>
                    <a:pt x="92" y="544"/>
                  </a:lnTo>
                  <a:lnTo>
                    <a:pt x="102" y="544"/>
                  </a:lnTo>
                  <a:lnTo>
                    <a:pt x="110" y="542"/>
                  </a:lnTo>
                  <a:lnTo>
                    <a:pt x="116" y="536"/>
                  </a:lnTo>
                  <a:lnTo>
                    <a:pt x="120" y="528"/>
                  </a:lnTo>
                  <a:lnTo>
                    <a:pt x="120" y="528"/>
                  </a:lnTo>
                  <a:lnTo>
                    <a:pt x="120" y="520"/>
                  </a:lnTo>
                  <a:lnTo>
                    <a:pt x="120" y="510"/>
                  </a:lnTo>
                  <a:lnTo>
                    <a:pt x="118" y="502"/>
                  </a:lnTo>
                  <a:lnTo>
                    <a:pt x="112" y="492"/>
                  </a:lnTo>
                  <a:lnTo>
                    <a:pt x="112" y="492"/>
                  </a:lnTo>
                  <a:lnTo>
                    <a:pt x="120" y="492"/>
                  </a:lnTo>
                  <a:lnTo>
                    <a:pt x="124" y="490"/>
                  </a:lnTo>
                  <a:lnTo>
                    <a:pt x="124" y="490"/>
                  </a:lnTo>
                  <a:lnTo>
                    <a:pt x="130" y="488"/>
                  </a:lnTo>
                  <a:lnTo>
                    <a:pt x="134" y="482"/>
                  </a:lnTo>
                  <a:lnTo>
                    <a:pt x="142" y="470"/>
                  </a:lnTo>
                  <a:lnTo>
                    <a:pt x="142" y="470"/>
                  </a:lnTo>
                  <a:lnTo>
                    <a:pt x="148" y="458"/>
                  </a:lnTo>
                  <a:lnTo>
                    <a:pt x="148" y="444"/>
                  </a:lnTo>
                  <a:lnTo>
                    <a:pt x="146" y="428"/>
                  </a:lnTo>
                  <a:lnTo>
                    <a:pt x="140" y="414"/>
                  </a:lnTo>
                  <a:lnTo>
                    <a:pt x="140" y="414"/>
                  </a:lnTo>
                  <a:lnTo>
                    <a:pt x="150" y="416"/>
                  </a:lnTo>
                  <a:lnTo>
                    <a:pt x="160" y="416"/>
                  </a:lnTo>
                  <a:lnTo>
                    <a:pt x="160" y="416"/>
                  </a:lnTo>
                  <a:lnTo>
                    <a:pt x="166" y="412"/>
                  </a:lnTo>
                  <a:lnTo>
                    <a:pt x="172" y="408"/>
                  </a:lnTo>
                  <a:lnTo>
                    <a:pt x="180" y="398"/>
                  </a:lnTo>
                  <a:lnTo>
                    <a:pt x="180" y="398"/>
                  </a:lnTo>
                  <a:lnTo>
                    <a:pt x="186" y="384"/>
                  </a:lnTo>
                  <a:lnTo>
                    <a:pt x="188" y="372"/>
                  </a:lnTo>
                  <a:lnTo>
                    <a:pt x="188" y="356"/>
                  </a:lnTo>
                  <a:lnTo>
                    <a:pt x="184" y="342"/>
                  </a:lnTo>
                  <a:lnTo>
                    <a:pt x="184" y="342"/>
                  </a:lnTo>
                  <a:lnTo>
                    <a:pt x="194" y="344"/>
                  </a:lnTo>
                  <a:lnTo>
                    <a:pt x="202" y="344"/>
                  </a:lnTo>
                  <a:lnTo>
                    <a:pt x="202" y="344"/>
                  </a:lnTo>
                  <a:lnTo>
                    <a:pt x="208" y="342"/>
                  </a:lnTo>
                  <a:lnTo>
                    <a:pt x="214" y="338"/>
                  </a:lnTo>
                  <a:lnTo>
                    <a:pt x="224" y="328"/>
                  </a:lnTo>
                  <a:lnTo>
                    <a:pt x="224" y="328"/>
                  </a:lnTo>
                  <a:lnTo>
                    <a:pt x="232" y="318"/>
                  </a:lnTo>
                  <a:lnTo>
                    <a:pt x="236" y="304"/>
                  </a:lnTo>
                  <a:lnTo>
                    <a:pt x="236" y="292"/>
                  </a:lnTo>
                  <a:lnTo>
                    <a:pt x="234" y="276"/>
                  </a:lnTo>
                  <a:lnTo>
                    <a:pt x="246" y="294"/>
                  </a:lnTo>
                  <a:lnTo>
                    <a:pt x="268" y="270"/>
                  </a:lnTo>
                  <a:lnTo>
                    <a:pt x="226" y="210"/>
                  </a:lnTo>
                  <a:lnTo>
                    <a:pt x="226" y="210"/>
                  </a:lnTo>
                  <a:lnTo>
                    <a:pt x="222" y="202"/>
                  </a:lnTo>
                  <a:lnTo>
                    <a:pt x="222" y="202"/>
                  </a:lnTo>
                  <a:lnTo>
                    <a:pt x="220" y="190"/>
                  </a:lnTo>
                  <a:lnTo>
                    <a:pt x="222" y="186"/>
                  </a:lnTo>
                  <a:lnTo>
                    <a:pt x="224" y="182"/>
                  </a:lnTo>
                  <a:lnTo>
                    <a:pt x="224" y="182"/>
                  </a:lnTo>
                  <a:lnTo>
                    <a:pt x="226" y="180"/>
                  </a:lnTo>
                  <a:lnTo>
                    <a:pt x="230" y="180"/>
                  </a:lnTo>
                  <a:lnTo>
                    <a:pt x="234" y="182"/>
                  </a:lnTo>
                  <a:lnTo>
                    <a:pt x="238" y="184"/>
                  </a:lnTo>
                  <a:lnTo>
                    <a:pt x="238" y="184"/>
                  </a:lnTo>
                  <a:lnTo>
                    <a:pt x="244" y="192"/>
                  </a:lnTo>
                  <a:lnTo>
                    <a:pt x="254" y="208"/>
                  </a:lnTo>
                  <a:lnTo>
                    <a:pt x="254" y="208"/>
                  </a:lnTo>
                  <a:lnTo>
                    <a:pt x="264" y="222"/>
                  </a:lnTo>
                  <a:lnTo>
                    <a:pt x="272" y="230"/>
                  </a:lnTo>
                  <a:lnTo>
                    <a:pt x="272" y="230"/>
                  </a:lnTo>
                  <a:lnTo>
                    <a:pt x="278" y="236"/>
                  </a:lnTo>
                  <a:lnTo>
                    <a:pt x="286" y="238"/>
                  </a:lnTo>
                  <a:lnTo>
                    <a:pt x="292" y="238"/>
                  </a:lnTo>
                  <a:lnTo>
                    <a:pt x="298" y="236"/>
                  </a:lnTo>
                  <a:lnTo>
                    <a:pt x="298" y="236"/>
                  </a:lnTo>
                  <a:lnTo>
                    <a:pt x="308" y="230"/>
                  </a:lnTo>
                  <a:lnTo>
                    <a:pt x="308" y="230"/>
                  </a:lnTo>
                  <a:lnTo>
                    <a:pt x="312" y="224"/>
                  </a:lnTo>
                  <a:lnTo>
                    <a:pt x="312" y="224"/>
                  </a:lnTo>
                  <a:lnTo>
                    <a:pt x="316" y="218"/>
                  </a:lnTo>
                  <a:lnTo>
                    <a:pt x="318" y="210"/>
                  </a:lnTo>
                  <a:lnTo>
                    <a:pt x="318" y="204"/>
                  </a:lnTo>
                  <a:lnTo>
                    <a:pt x="316" y="196"/>
                  </a:lnTo>
                  <a:lnTo>
                    <a:pt x="316" y="196"/>
                  </a:lnTo>
                  <a:lnTo>
                    <a:pt x="324" y="198"/>
                  </a:lnTo>
                  <a:lnTo>
                    <a:pt x="332" y="198"/>
                  </a:lnTo>
                  <a:lnTo>
                    <a:pt x="340" y="196"/>
                  </a:lnTo>
                  <a:lnTo>
                    <a:pt x="348" y="192"/>
                  </a:lnTo>
                  <a:lnTo>
                    <a:pt x="348" y="192"/>
                  </a:lnTo>
                  <a:lnTo>
                    <a:pt x="354" y="184"/>
                  </a:lnTo>
                  <a:lnTo>
                    <a:pt x="358" y="176"/>
                  </a:lnTo>
                  <a:lnTo>
                    <a:pt x="360" y="166"/>
                  </a:lnTo>
                  <a:lnTo>
                    <a:pt x="360" y="154"/>
                  </a:lnTo>
                  <a:lnTo>
                    <a:pt x="360" y="154"/>
                  </a:lnTo>
                  <a:lnTo>
                    <a:pt x="368" y="160"/>
                  </a:lnTo>
                  <a:lnTo>
                    <a:pt x="376" y="162"/>
                  </a:lnTo>
                  <a:lnTo>
                    <a:pt x="384" y="160"/>
                  </a:lnTo>
                  <a:lnTo>
                    <a:pt x="390" y="156"/>
                  </a:lnTo>
                  <a:lnTo>
                    <a:pt x="390" y="156"/>
                  </a:lnTo>
                  <a:lnTo>
                    <a:pt x="396" y="150"/>
                  </a:lnTo>
                  <a:lnTo>
                    <a:pt x="402" y="144"/>
                  </a:lnTo>
                  <a:lnTo>
                    <a:pt x="404" y="136"/>
                  </a:lnTo>
                  <a:lnTo>
                    <a:pt x="406" y="126"/>
                  </a:lnTo>
                  <a:lnTo>
                    <a:pt x="406" y="126"/>
                  </a:lnTo>
                  <a:lnTo>
                    <a:pt x="412" y="130"/>
                  </a:lnTo>
                  <a:lnTo>
                    <a:pt x="412" y="130"/>
                  </a:lnTo>
                  <a:lnTo>
                    <a:pt x="418" y="130"/>
                  </a:lnTo>
                  <a:lnTo>
                    <a:pt x="424" y="128"/>
                  </a:lnTo>
                  <a:lnTo>
                    <a:pt x="430" y="126"/>
                  </a:lnTo>
                  <a:lnTo>
                    <a:pt x="438" y="122"/>
                  </a:lnTo>
                  <a:lnTo>
                    <a:pt x="438" y="122"/>
                  </a:lnTo>
                  <a:lnTo>
                    <a:pt x="446" y="116"/>
                  </a:lnTo>
                  <a:lnTo>
                    <a:pt x="452" y="108"/>
                  </a:lnTo>
                  <a:lnTo>
                    <a:pt x="452" y="108"/>
                  </a:lnTo>
                  <a:lnTo>
                    <a:pt x="458" y="100"/>
                  </a:lnTo>
                  <a:lnTo>
                    <a:pt x="460" y="90"/>
                  </a:lnTo>
                  <a:lnTo>
                    <a:pt x="460" y="90"/>
                  </a:lnTo>
                  <a:lnTo>
                    <a:pt x="458" y="78"/>
                  </a:lnTo>
                  <a:lnTo>
                    <a:pt x="458" y="78"/>
                  </a:lnTo>
                  <a:lnTo>
                    <a:pt x="456" y="72"/>
                  </a:lnTo>
                  <a:lnTo>
                    <a:pt x="454" y="66"/>
                  </a:lnTo>
                  <a:lnTo>
                    <a:pt x="454" y="66"/>
                  </a:lnTo>
                  <a:close/>
                  <a:moveTo>
                    <a:pt x="90" y="446"/>
                  </a:moveTo>
                  <a:lnTo>
                    <a:pt x="90" y="446"/>
                  </a:lnTo>
                  <a:lnTo>
                    <a:pt x="78" y="436"/>
                  </a:lnTo>
                  <a:lnTo>
                    <a:pt x="66" y="422"/>
                  </a:lnTo>
                  <a:lnTo>
                    <a:pt x="66" y="422"/>
                  </a:lnTo>
                  <a:lnTo>
                    <a:pt x="60" y="412"/>
                  </a:lnTo>
                  <a:lnTo>
                    <a:pt x="60" y="406"/>
                  </a:lnTo>
                  <a:lnTo>
                    <a:pt x="60" y="402"/>
                  </a:lnTo>
                  <a:lnTo>
                    <a:pt x="60" y="402"/>
                  </a:lnTo>
                  <a:lnTo>
                    <a:pt x="62" y="400"/>
                  </a:lnTo>
                  <a:lnTo>
                    <a:pt x="64" y="400"/>
                  </a:lnTo>
                  <a:lnTo>
                    <a:pt x="70" y="400"/>
                  </a:lnTo>
                  <a:lnTo>
                    <a:pt x="70" y="400"/>
                  </a:lnTo>
                  <a:lnTo>
                    <a:pt x="76" y="404"/>
                  </a:lnTo>
                  <a:lnTo>
                    <a:pt x="82" y="408"/>
                  </a:lnTo>
                  <a:lnTo>
                    <a:pt x="86" y="414"/>
                  </a:lnTo>
                  <a:lnTo>
                    <a:pt x="90" y="420"/>
                  </a:lnTo>
                  <a:lnTo>
                    <a:pt x="90" y="420"/>
                  </a:lnTo>
                  <a:lnTo>
                    <a:pt x="92" y="428"/>
                  </a:lnTo>
                  <a:lnTo>
                    <a:pt x="92" y="434"/>
                  </a:lnTo>
                  <a:lnTo>
                    <a:pt x="92" y="440"/>
                  </a:lnTo>
                  <a:lnTo>
                    <a:pt x="90" y="446"/>
                  </a:lnTo>
                  <a:lnTo>
                    <a:pt x="90" y="446"/>
                  </a:lnTo>
                  <a:close/>
                  <a:moveTo>
                    <a:pt x="86" y="562"/>
                  </a:moveTo>
                  <a:lnTo>
                    <a:pt x="86" y="562"/>
                  </a:lnTo>
                  <a:lnTo>
                    <a:pt x="84" y="566"/>
                  </a:lnTo>
                  <a:lnTo>
                    <a:pt x="82" y="568"/>
                  </a:lnTo>
                  <a:lnTo>
                    <a:pt x="82" y="568"/>
                  </a:lnTo>
                  <a:lnTo>
                    <a:pt x="74" y="568"/>
                  </a:lnTo>
                  <a:lnTo>
                    <a:pt x="66" y="566"/>
                  </a:lnTo>
                  <a:lnTo>
                    <a:pt x="66" y="566"/>
                  </a:lnTo>
                  <a:lnTo>
                    <a:pt x="58" y="564"/>
                  </a:lnTo>
                  <a:lnTo>
                    <a:pt x="58" y="564"/>
                  </a:lnTo>
                  <a:lnTo>
                    <a:pt x="44" y="556"/>
                  </a:lnTo>
                  <a:lnTo>
                    <a:pt x="34" y="548"/>
                  </a:lnTo>
                  <a:lnTo>
                    <a:pt x="26" y="540"/>
                  </a:lnTo>
                  <a:lnTo>
                    <a:pt x="20" y="532"/>
                  </a:lnTo>
                  <a:lnTo>
                    <a:pt x="20" y="532"/>
                  </a:lnTo>
                  <a:lnTo>
                    <a:pt x="16" y="524"/>
                  </a:lnTo>
                  <a:lnTo>
                    <a:pt x="16" y="518"/>
                  </a:lnTo>
                  <a:lnTo>
                    <a:pt x="16" y="518"/>
                  </a:lnTo>
                  <a:lnTo>
                    <a:pt x="18" y="514"/>
                  </a:lnTo>
                  <a:lnTo>
                    <a:pt x="22" y="512"/>
                  </a:lnTo>
                  <a:lnTo>
                    <a:pt x="22" y="512"/>
                  </a:lnTo>
                  <a:lnTo>
                    <a:pt x="28" y="512"/>
                  </a:lnTo>
                  <a:lnTo>
                    <a:pt x="72" y="538"/>
                  </a:lnTo>
                  <a:lnTo>
                    <a:pt x="72" y="538"/>
                  </a:lnTo>
                  <a:lnTo>
                    <a:pt x="80" y="542"/>
                  </a:lnTo>
                  <a:lnTo>
                    <a:pt x="84" y="548"/>
                  </a:lnTo>
                  <a:lnTo>
                    <a:pt x="84" y="548"/>
                  </a:lnTo>
                  <a:lnTo>
                    <a:pt x="86" y="556"/>
                  </a:lnTo>
                  <a:lnTo>
                    <a:pt x="86" y="562"/>
                  </a:lnTo>
                  <a:lnTo>
                    <a:pt x="86" y="562"/>
                  </a:lnTo>
                  <a:close/>
                  <a:moveTo>
                    <a:pt x="178" y="294"/>
                  </a:moveTo>
                  <a:lnTo>
                    <a:pt x="178" y="294"/>
                  </a:lnTo>
                  <a:lnTo>
                    <a:pt x="168" y="280"/>
                  </a:lnTo>
                  <a:lnTo>
                    <a:pt x="160" y="266"/>
                  </a:lnTo>
                  <a:lnTo>
                    <a:pt x="160" y="266"/>
                  </a:lnTo>
                  <a:lnTo>
                    <a:pt x="156" y="254"/>
                  </a:lnTo>
                  <a:lnTo>
                    <a:pt x="156" y="248"/>
                  </a:lnTo>
                  <a:lnTo>
                    <a:pt x="158" y="244"/>
                  </a:lnTo>
                  <a:lnTo>
                    <a:pt x="158" y="244"/>
                  </a:lnTo>
                  <a:lnTo>
                    <a:pt x="160" y="244"/>
                  </a:lnTo>
                  <a:lnTo>
                    <a:pt x="162" y="242"/>
                  </a:lnTo>
                  <a:lnTo>
                    <a:pt x="168" y="246"/>
                  </a:lnTo>
                  <a:lnTo>
                    <a:pt x="168" y="246"/>
                  </a:lnTo>
                  <a:lnTo>
                    <a:pt x="172" y="250"/>
                  </a:lnTo>
                  <a:lnTo>
                    <a:pt x="178" y="256"/>
                  </a:lnTo>
                  <a:lnTo>
                    <a:pt x="180" y="262"/>
                  </a:lnTo>
                  <a:lnTo>
                    <a:pt x="182" y="268"/>
                  </a:lnTo>
                  <a:lnTo>
                    <a:pt x="182" y="268"/>
                  </a:lnTo>
                  <a:lnTo>
                    <a:pt x="184" y="276"/>
                  </a:lnTo>
                  <a:lnTo>
                    <a:pt x="184" y="282"/>
                  </a:lnTo>
                  <a:lnTo>
                    <a:pt x="182" y="288"/>
                  </a:lnTo>
                  <a:lnTo>
                    <a:pt x="178" y="294"/>
                  </a:lnTo>
                  <a:lnTo>
                    <a:pt x="178" y="294"/>
                  </a:lnTo>
                  <a:close/>
                  <a:moveTo>
                    <a:pt x="350" y="154"/>
                  </a:moveTo>
                  <a:lnTo>
                    <a:pt x="350" y="154"/>
                  </a:lnTo>
                  <a:lnTo>
                    <a:pt x="348" y="160"/>
                  </a:lnTo>
                  <a:lnTo>
                    <a:pt x="344" y="166"/>
                  </a:lnTo>
                  <a:lnTo>
                    <a:pt x="344" y="166"/>
                  </a:lnTo>
                  <a:lnTo>
                    <a:pt x="342" y="168"/>
                  </a:lnTo>
                  <a:lnTo>
                    <a:pt x="338" y="168"/>
                  </a:lnTo>
                  <a:lnTo>
                    <a:pt x="338" y="168"/>
                  </a:lnTo>
                  <a:lnTo>
                    <a:pt x="332" y="166"/>
                  </a:lnTo>
                  <a:lnTo>
                    <a:pt x="326" y="160"/>
                  </a:lnTo>
                  <a:lnTo>
                    <a:pt x="326" y="160"/>
                  </a:lnTo>
                  <a:lnTo>
                    <a:pt x="320" y="152"/>
                  </a:lnTo>
                  <a:lnTo>
                    <a:pt x="320" y="152"/>
                  </a:lnTo>
                  <a:lnTo>
                    <a:pt x="314" y="140"/>
                  </a:lnTo>
                  <a:lnTo>
                    <a:pt x="308" y="128"/>
                  </a:lnTo>
                  <a:lnTo>
                    <a:pt x="306" y="116"/>
                  </a:lnTo>
                  <a:lnTo>
                    <a:pt x="304" y="104"/>
                  </a:lnTo>
                  <a:lnTo>
                    <a:pt x="304" y="104"/>
                  </a:lnTo>
                  <a:lnTo>
                    <a:pt x="306" y="98"/>
                  </a:lnTo>
                  <a:lnTo>
                    <a:pt x="310" y="92"/>
                  </a:lnTo>
                  <a:lnTo>
                    <a:pt x="310" y="92"/>
                  </a:lnTo>
                  <a:lnTo>
                    <a:pt x="314" y="90"/>
                  </a:lnTo>
                  <a:lnTo>
                    <a:pt x="318" y="90"/>
                  </a:lnTo>
                  <a:lnTo>
                    <a:pt x="318" y="90"/>
                  </a:lnTo>
                  <a:lnTo>
                    <a:pt x="324" y="92"/>
                  </a:lnTo>
                  <a:lnTo>
                    <a:pt x="348" y="138"/>
                  </a:lnTo>
                  <a:lnTo>
                    <a:pt x="348" y="138"/>
                  </a:lnTo>
                  <a:lnTo>
                    <a:pt x="350" y="146"/>
                  </a:lnTo>
                  <a:lnTo>
                    <a:pt x="350" y="154"/>
                  </a:lnTo>
                  <a:lnTo>
                    <a:pt x="350" y="154"/>
                  </a:lnTo>
                  <a:close/>
                  <a:moveTo>
                    <a:pt x="420" y="114"/>
                  </a:moveTo>
                  <a:lnTo>
                    <a:pt x="420" y="114"/>
                  </a:lnTo>
                  <a:lnTo>
                    <a:pt x="416" y="116"/>
                  </a:lnTo>
                  <a:lnTo>
                    <a:pt x="412" y="116"/>
                  </a:lnTo>
                  <a:lnTo>
                    <a:pt x="408" y="114"/>
                  </a:lnTo>
                  <a:lnTo>
                    <a:pt x="404" y="110"/>
                  </a:lnTo>
                  <a:lnTo>
                    <a:pt x="404" y="110"/>
                  </a:lnTo>
                  <a:lnTo>
                    <a:pt x="402" y="108"/>
                  </a:lnTo>
                  <a:lnTo>
                    <a:pt x="402" y="108"/>
                  </a:lnTo>
                  <a:lnTo>
                    <a:pt x="408" y="106"/>
                  </a:lnTo>
                  <a:lnTo>
                    <a:pt x="408" y="106"/>
                  </a:lnTo>
                  <a:lnTo>
                    <a:pt x="410" y="102"/>
                  </a:lnTo>
                  <a:lnTo>
                    <a:pt x="412" y="98"/>
                  </a:lnTo>
                  <a:lnTo>
                    <a:pt x="412" y="98"/>
                  </a:lnTo>
                  <a:lnTo>
                    <a:pt x="412" y="94"/>
                  </a:lnTo>
                  <a:lnTo>
                    <a:pt x="410" y="90"/>
                  </a:lnTo>
                  <a:lnTo>
                    <a:pt x="410" y="90"/>
                  </a:lnTo>
                  <a:lnTo>
                    <a:pt x="406" y="88"/>
                  </a:lnTo>
                  <a:lnTo>
                    <a:pt x="402" y="88"/>
                  </a:lnTo>
                  <a:lnTo>
                    <a:pt x="402" y="88"/>
                  </a:lnTo>
                  <a:lnTo>
                    <a:pt x="398" y="62"/>
                  </a:lnTo>
                  <a:lnTo>
                    <a:pt x="394" y="42"/>
                  </a:lnTo>
                  <a:lnTo>
                    <a:pt x="394" y="42"/>
                  </a:lnTo>
                  <a:lnTo>
                    <a:pt x="410" y="62"/>
                  </a:lnTo>
                  <a:lnTo>
                    <a:pt x="418" y="72"/>
                  </a:lnTo>
                  <a:lnTo>
                    <a:pt x="418" y="72"/>
                  </a:lnTo>
                  <a:lnTo>
                    <a:pt x="426" y="84"/>
                  </a:lnTo>
                  <a:lnTo>
                    <a:pt x="426" y="84"/>
                  </a:lnTo>
                  <a:lnTo>
                    <a:pt x="430" y="92"/>
                  </a:lnTo>
                  <a:lnTo>
                    <a:pt x="430" y="100"/>
                  </a:lnTo>
                  <a:lnTo>
                    <a:pt x="426" y="106"/>
                  </a:lnTo>
                  <a:lnTo>
                    <a:pt x="420" y="114"/>
                  </a:lnTo>
                  <a:lnTo>
                    <a:pt x="420" y="1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7" name="Freeform 273"/>
            <p:cNvSpPr>
              <a:spLocks noEditPoints="1"/>
            </p:cNvSpPr>
            <p:nvPr userDrawn="1"/>
          </p:nvSpPr>
          <p:spPr bwMode="auto">
            <a:xfrm>
              <a:off x="-334963" y="2911475"/>
              <a:ext cx="1511300" cy="428625"/>
            </a:xfrm>
            <a:custGeom>
              <a:avLst/>
              <a:gdLst/>
              <a:ahLst/>
              <a:cxnLst>
                <a:cxn ang="0">
                  <a:pos x="288" y="94"/>
                </a:cxn>
                <a:cxn ang="0">
                  <a:pos x="268" y="82"/>
                </a:cxn>
                <a:cxn ang="0">
                  <a:pos x="242" y="14"/>
                </a:cxn>
                <a:cxn ang="0">
                  <a:pos x="172" y="58"/>
                </a:cxn>
                <a:cxn ang="0">
                  <a:pos x="130" y="34"/>
                </a:cxn>
                <a:cxn ang="0">
                  <a:pos x="84" y="114"/>
                </a:cxn>
                <a:cxn ang="0">
                  <a:pos x="46" y="158"/>
                </a:cxn>
                <a:cxn ang="0">
                  <a:pos x="38" y="74"/>
                </a:cxn>
                <a:cxn ang="0">
                  <a:pos x="60" y="94"/>
                </a:cxn>
                <a:cxn ang="0">
                  <a:pos x="32" y="64"/>
                </a:cxn>
                <a:cxn ang="0">
                  <a:pos x="2" y="148"/>
                </a:cxn>
                <a:cxn ang="0">
                  <a:pos x="52" y="180"/>
                </a:cxn>
                <a:cxn ang="0">
                  <a:pos x="130" y="152"/>
                </a:cxn>
                <a:cxn ang="0">
                  <a:pos x="164" y="74"/>
                </a:cxn>
                <a:cxn ang="0">
                  <a:pos x="230" y="36"/>
                </a:cxn>
                <a:cxn ang="0">
                  <a:pos x="238" y="104"/>
                </a:cxn>
                <a:cxn ang="0">
                  <a:pos x="286" y="118"/>
                </a:cxn>
                <a:cxn ang="0">
                  <a:pos x="342" y="116"/>
                </a:cxn>
                <a:cxn ang="0">
                  <a:pos x="396" y="118"/>
                </a:cxn>
                <a:cxn ang="0">
                  <a:pos x="472" y="122"/>
                </a:cxn>
                <a:cxn ang="0">
                  <a:pos x="546" y="124"/>
                </a:cxn>
                <a:cxn ang="0">
                  <a:pos x="602" y="134"/>
                </a:cxn>
                <a:cxn ang="0">
                  <a:pos x="684" y="154"/>
                </a:cxn>
                <a:cxn ang="0">
                  <a:pos x="704" y="192"/>
                </a:cxn>
                <a:cxn ang="0">
                  <a:pos x="754" y="216"/>
                </a:cxn>
                <a:cxn ang="0">
                  <a:pos x="806" y="246"/>
                </a:cxn>
                <a:cxn ang="0">
                  <a:pos x="926" y="218"/>
                </a:cxn>
                <a:cxn ang="0">
                  <a:pos x="938" y="238"/>
                </a:cxn>
                <a:cxn ang="0">
                  <a:pos x="932" y="202"/>
                </a:cxn>
                <a:cxn ang="0">
                  <a:pos x="820" y="230"/>
                </a:cxn>
                <a:cxn ang="0">
                  <a:pos x="796" y="194"/>
                </a:cxn>
                <a:cxn ang="0">
                  <a:pos x="824" y="126"/>
                </a:cxn>
                <a:cxn ang="0">
                  <a:pos x="716" y="174"/>
                </a:cxn>
                <a:cxn ang="0">
                  <a:pos x="754" y="58"/>
                </a:cxn>
                <a:cxn ang="0">
                  <a:pos x="658" y="152"/>
                </a:cxn>
                <a:cxn ang="0">
                  <a:pos x="652" y="120"/>
                </a:cxn>
                <a:cxn ang="0">
                  <a:pos x="706" y="74"/>
                </a:cxn>
                <a:cxn ang="0">
                  <a:pos x="642" y="68"/>
                </a:cxn>
                <a:cxn ang="0">
                  <a:pos x="598" y="126"/>
                </a:cxn>
                <a:cxn ang="0">
                  <a:pos x="626" y="52"/>
                </a:cxn>
                <a:cxn ang="0">
                  <a:pos x="552" y="98"/>
                </a:cxn>
                <a:cxn ang="0">
                  <a:pos x="496" y="94"/>
                </a:cxn>
                <a:cxn ang="0">
                  <a:pos x="540" y="36"/>
                </a:cxn>
                <a:cxn ang="0">
                  <a:pos x="552" y="56"/>
                </a:cxn>
                <a:cxn ang="0">
                  <a:pos x="516" y="20"/>
                </a:cxn>
                <a:cxn ang="0">
                  <a:pos x="456" y="94"/>
                </a:cxn>
                <a:cxn ang="0">
                  <a:pos x="410" y="84"/>
                </a:cxn>
                <a:cxn ang="0">
                  <a:pos x="466" y="30"/>
                </a:cxn>
                <a:cxn ang="0">
                  <a:pos x="422" y="10"/>
                </a:cxn>
                <a:cxn ang="0">
                  <a:pos x="364" y="90"/>
                </a:cxn>
                <a:cxn ang="0">
                  <a:pos x="140" y="126"/>
                </a:cxn>
                <a:cxn ang="0">
                  <a:pos x="114" y="98"/>
                </a:cxn>
                <a:cxn ang="0">
                  <a:pos x="138" y="52"/>
                </a:cxn>
                <a:cxn ang="0">
                  <a:pos x="144" y="114"/>
                </a:cxn>
                <a:cxn ang="0">
                  <a:pos x="306" y="90"/>
                </a:cxn>
                <a:cxn ang="0">
                  <a:pos x="328" y="28"/>
                </a:cxn>
                <a:cxn ang="0">
                  <a:pos x="312" y="104"/>
                </a:cxn>
                <a:cxn ang="0">
                  <a:pos x="686" y="90"/>
                </a:cxn>
                <a:cxn ang="0">
                  <a:pos x="668" y="82"/>
                </a:cxn>
                <a:cxn ang="0">
                  <a:pos x="450" y="28"/>
                </a:cxn>
                <a:cxn ang="0">
                  <a:pos x="420" y="48"/>
                </a:cxn>
              </a:cxnLst>
              <a:rect l="0" t="0" r="r" b="b"/>
              <a:pathLst>
                <a:path w="952" h="270">
                  <a:moveTo>
                    <a:pt x="326" y="4"/>
                  </a:moveTo>
                  <a:lnTo>
                    <a:pt x="326" y="4"/>
                  </a:lnTo>
                  <a:lnTo>
                    <a:pt x="314" y="40"/>
                  </a:lnTo>
                  <a:lnTo>
                    <a:pt x="300" y="72"/>
                  </a:lnTo>
                  <a:lnTo>
                    <a:pt x="300" y="72"/>
                  </a:lnTo>
                  <a:lnTo>
                    <a:pt x="296" y="74"/>
                  </a:lnTo>
                  <a:lnTo>
                    <a:pt x="292" y="80"/>
                  </a:lnTo>
                  <a:lnTo>
                    <a:pt x="292" y="80"/>
                  </a:lnTo>
                  <a:lnTo>
                    <a:pt x="288" y="86"/>
                  </a:lnTo>
                  <a:lnTo>
                    <a:pt x="288" y="94"/>
                  </a:lnTo>
                  <a:lnTo>
                    <a:pt x="288" y="94"/>
                  </a:lnTo>
                  <a:lnTo>
                    <a:pt x="288" y="96"/>
                  </a:lnTo>
                  <a:lnTo>
                    <a:pt x="288" y="96"/>
                  </a:lnTo>
                  <a:lnTo>
                    <a:pt x="284" y="100"/>
                  </a:lnTo>
                  <a:lnTo>
                    <a:pt x="278" y="102"/>
                  </a:lnTo>
                  <a:lnTo>
                    <a:pt x="278" y="102"/>
                  </a:lnTo>
                  <a:lnTo>
                    <a:pt x="274" y="102"/>
                  </a:lnTo>
                  <a:lnTo>
                    <a:pt x="272" y="100"/>
                  </a:lnTo>
                  <a:lnTo>
                    <a:pt x="270" y="98"/>
                  </a:lnTo>
                  <a:lnTo>
                    <a:pt x="268" y="94"/>
                  </a:lnTo>
                  <a:lnTo>
                    <a:pt x="268" y="94"/>
                  </a:lnTo>
                  <a:lnTo>
                    <a:pt x="268" y="82"/>
                  </a:lnTo>
                  <a:lnTo>
                    <a:pt x="270" y="60"/>
                  </a:lnTo>
                  <a:lnTo>
                    <a:pt x="270" y="60"/>
                  </a:lnTo>
                  <a:lnTo>
                    <a:pt x="272" y="46"/>
                  </a:lnTo>
                  <a:lnTo>
                    <a:pt x="270" y="32"/>
                  </a:lnTo>
                  <a:lnTo>
                    <a:pt x="270" y="32"/>
                  </a:lnTo>
                  <a:lnTo>
                    <a:pt x="268" y="22"/>
                  </a:lnTo>
                  <a:lnTo>
                    <a:pt x="262" y="16"/>
                  </a:lnTo>
                  <a:lnTo>
                    <a:pt x="262" y="16"/>
                  </a:lnTo>
                  <a:lnTo>
                    <a:pt x="252" y="14"/>
                  </a:lnTo>
                  <a:lnTo>
                    <a:pt x="242" y="14"/>
                  </a:lnTo>
                  <a:lnTo>
                    <a:pt x="242" y="14"/>
                  </a:lnTo>
                  <a:lnTo>
                    <a:pt x="236" y="14"/>
                  </a:lnTo>
                  <a:lnTo>
                    <a:pt x="230" y="18"/>
                  </a:lnTo>
                  <a:lnTo>
                    <a:pt x="224" y="22"/>
                  </a:lnTo>
                  <a:lnTo>
                    <a:pt x="218" y="30"/>
                  </a:lnTo>
                  <a:lnTo>
                    <a:pt x="220" y="18"/>
                  </a:lnTo>
                  <a:lnTo>
                    <a:pt x="188" y="22"/>
                  </a:lnTo>
                  <a:lnTo>
                    <a:pt x="186" y="48"/>
                  </a:lnTo>
                  <a:lnTo>
                    <a:pt x="186" y="48"/>
                  </a:lnTo>
                  <a:lnTo>
                    <a:pt x="180" y="54"/>
                  </a:lnTo>
                  <a:lnTo>
                    <a:pt x="180" y="54"/>
                  </a:lnTo>
                  <a:lnTo>
                    <a:pt x="172" y="58"/>
                  </a:lnTo>
                  <a:lnTo>
                    <a:pt x="166" y="62"/>
                  </a:lnTo>
                  <a:lnTo>
                    <a:pt x="166" y="62"/>
                  </a:lnTo>
                  <a:lnTo>
                    <a:pt x="162" y="62"/>
                  </a:lnTo>
                  <a:lnTo>
                    <a:pt x="162" y="62"/>
                  </a:lnTo>
                  <a:lnTo>
                    <a:pt x="162" y="62"/>
                  </a:lnTo>
                  <a:lnTo>
                    <a:pt x="156" y="48"/>
                  </a:lnTo>
                  <a:lnTo>
                    <a:pt x="152" y="42"/>
                  </a:lnTo>
                  <a:lnTo>
                    <a:pt x="148" y="38"/>
                  </a:lnTo>
                  <a:lnTo>
                    <a:pt x="142" y="36"/>
                  </a:lnTo>
                  <a:lnTo>
                    <a:pt x="136" y="34"/>
                  </a:lnTo>
                  <a:lnTo>
                    <a:pt x="130" y="34"/>
                  </a:lnTo>
                  <a:lnTo>
                    <a:pt x="124" y="36"/>
                  </a:lnTo>
                  <a:lnTo>
                    <a:pt x="124" y="36"/>
                  </a:lnTo>
                  <a:lnTo>
                    <a:pt x="114" y="38"/>
                  </a:lnTo>
                  <a:lnTo>
                    <a:pt x="106" y="44"/>
                  </a:lnTo>
                  <a:lnTo>
                    <a:pt x="98" y="50"/>
                  </a:lnTo>
                  <a:lnTo>
                    <a:pt x="92" y="60"/>
                  </a:lnTo>
                  <a:lnTo>
                    <a:pt x="92" y="60"/>
                  </a:lnTo>
                  <a:lnTo>
                    <a:pt x="86" y="76"/>
                  </a:lnTo>
                  <a:lnTo>
                    <a:pt x="82" y="96"/>
                  </a:lnTo>
                  <a:lnTo>
                    <a:pt x="82" y="96"/>
                  </a:lnTo>
                  <a:lnTo>
                    <a:pt x="84" y="114"/>
                  </a:lnTo>
                  <a:lnTo>
                    <a:pt x="84" y="114"/>
                  </a:lnTo>
                  <a:lnTo>
                    <a:pt x="86" y="126"/>
                  </a:lnTo>
                  <a:lnTo>
                    <a:pt x="86" y="126"/>
                  </a:lnTo>
                  <a:lnTo>
                    <a:pt x="80" y="136"/>
                  </a:lnTo>
                  <a:lnTo>
                    <a:pt x="76" y="144"/>
                  </a:lnTo>
                  <a:lnTo>
                    <a:pt x="76" y="144"/>
                  </a:lnTo>
                  <a:lnTo>
                    <a:pt x="68" y="152"/>
                  </a:lnTo>
                  <a:lnTo>
                    <a:pt x="58" y="158"/>
                  </a:lnTo>
                  <a:lnTo>
                    <a:pt x="58" y="158"/>
                  </a:lnTo>
                  <a:lnTo>
                    <a:pt x="50" y="160"/>
                  </a:lnTo>
                  <a:lnTo>
                    <a:pt x="46" y="158"/>
                  </a:lnTo>
                  <a:lnTo>
                    <a:pt x="40" y="156"/>
                  </a:lnTo>
                  <a:lnTo>
                    <a:pt x="38" y="148"/>
                  </a:lnTo>
                  <a:lnTo>
                    <a:pt x="38" y="148"/>
                  </a:lnTo>
                  <a:lnTo>
                    <a:pt x="32" y="134"/>
                  </a:lnTo>
                  <a:lnTo>
                    <a:pt x="32" y="134"/>
                  </a:lnTo>
                  <a:lnTo>
                    <a:pt x="30" y="110"/>
                  </a:lnTo>
                  <a:lnTo>
                    <a:pt x="30" y="90"/>
                  </a:lnTo>
                  <a:lnTo>
                    <a:pt x="30" y="90"/>
                  </a:lnTo>
                  <a:lnTo>
                    <a:pt x="34" y="80"/>
                  </a:lnTo>
                  <a:lnTo>
                    <a:pt x="36" y="76"/>
                  </a:lnTo>
                  <a:lnTo>
                    <a:pt x="38" y="74"/>
                  </a:lnTo>
                  <a:lnTo>
                    <a:pt x="38" y="74"/>
                  </a:lnTo>
                  <a:lnTo>
                    <a:pt x="42" y="74"/>
                  </a:lnTo>
                  <a:lnTo>
                    <a:pt x="44" y="74"/>
                  </a:lnTo>
                  <a:lnTo>
                    <a:pt x="48" y="80"/>
                  </a:lnTo>
                  <a:lnTo>
                    <a:pt x="48" y="80"/>
                  </a:lnTo>
                  <a:lnTo>
                    <a:pt x="50" y="86"/>
                  </a:lnTo>
                  <a:lnTo>
                    <a:pt x="50" y="94"/>
                  </a:lnTo>
                  <a:lnTo>
                    <a:pt x="50" y="94"/>
                  </a:lnTo>
                  <a:lnTo>
                    <a:pt x="56" y="94"/>
                  </a:lnTo>
                  <a:lnTo>
                    <a:pt x="60" y="94"/>
                  </a:lnTo>
                  <a:lnTo>
                    <a:pt x="60" y="94"/>
                  </a:lnTo>
                  <a:lnTo>
                    <a:pt x="62" y="90"/>
                  </a:lnTo>
                  <a:lnTo>
                    <a:pt x="66" y="86"/>
                  </a:lnTo>
                  <a:lnTo>
                    <a:pt x="66" y="86"/>
                  </a:lnTo>
                  <a:lnTo>
                    <a:pt x="66" y="82"/>
                  </a:lnTo>
                  <a:lnTo>
                    <a:pt x="64" y="74"/>
                  </a:lnTo>
                  <a:lnTo>
                    <a:pt x="64" y="74"/>
                  </a:lnTo>
                  <a:lnTo>
                    <a:pt x="60" y="66"/>
                  </a:lnTo>
                  <a:lnTo>
                    <a:pt x="52" y="62"/>
                  </a:lnTo>
                  <a:lnTo>
                    <a:pt x="42" y="62"/>
                  </a:lnTo>
                  <a:lnTo>
                    <a:pt x="32" y="64"/>
                  </a:lnTo>
                  <a:lnTo>
                    <a:pt x="32" y="64"/>
                  </a:lnTo>
                  <a:lnTo>
                    <a:pt x="24" y="70"/>
                  </a:lnTo>
                  <a:lnTo>
                    <a:pt x="16" y="76"/>
                  </a:lnTo>
                  <a:lnTo>
                    <a:pt x="16" y="76"/>
                  </a:lnTo>
                  <a:lnTo>
                    <a:pt x="10" y="82"/>
                  </a:lnTo>
                  <a:lnTo>
                    <a:pt x="6" y="90"/>
                  </a:lnTo>
                  <a:lnTo>
                    <a:pt x="2" y="100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0" y="122"/>
                  </a:lnTo>
                  <a:lnTo>
                    <a:pt x="0" y="136"/>
                  </a:lnTo>
                  <a:lnTo>
                    <a:pt x="2" y="148"/>
                  </a:lnTo>
                  <a:lnTo>
                    <a:pt x="6" y="160"/>
                  </a:lnTo>
                  <a:lnTo>
                    <a:pt x="6" y="160"/>
                  </a:lnTo>
                  <a:lnTo>
                    <a:pt x="10" y="168"/>
                  </a:lnTo>
                  <a:lnTo>
                    <a:pt x="14" y="174"/>
                  </a:lnTo>
                  <a:lnTo>
                    <a:pt x="20" y="180"/>
                  </a:lnTo>
                  <a:lnTo>
                    <a:pt x="26" y="182"/>
                  </a:lnTo>
                  <a:lnTo>
                    <a:pt x="26" y="182"/>
                  </a:lnTo>
                  <a:lnTo>
                    <a:pt x="32" y="184"/>
                  </a:lnTo>
                  <a:lnTo>
                    <a:pt x="38" y="184"/>
                  </a:lnTo>
                  <a:lnTo>
                    <a:pt x="52" y="180"/>
                  </a:lnTo>
                  <a:lnTo>
                    <a:pt x="52" y="180"/>
                  </a:lnTo>
                  <a:lnTo>
                    <a:pt x="64" y="174"/>
                  </a:lnTo>
                  <a:lnTo>
                    <a:pt x="74" y="164"/>
                  </a:lnTo>
                  <a:lnTo>
                    <a:pt x="84" y="152"/>
                  </a:lnTo>
                  <a:lnTo>
                    <a:pt x="90" y="138"/>
                  </a:lnTo>
                  <a:lnTo>
                    <a:pt x="90" y="138"/>
                  </a:lnTo>
                  <a:lnTo>
                    <a:pt x="92" y="144"/>
                  </a:lnTo>
                  <a:lnTo>
                    <a:pt x="92" y="144"/>
                  </a:lnTo>
                  <a:lnTo>
                    <a:pt x="100" y="150"/>
                  </a:lnTo>
                  <a:lnTo>
                    <a:pt x="108" y="154"/>
                  </a:lnTo>
                  <a:lnTo>
                    <a:pt x="118" y="154"/>
                  </a:lnTo>
                  <a:lnTo>
                    <a:pt x="130" y="152"/>
                  </a:lnTo>
                  <a:lnTo>
                    <a:pt x="130" y="152"/>
                  </a:lnTo>
                  <a:lnTo>
                    <a:pt x="140" y="150"/>
                  </a:lnTo>
                  <a:lnTo>
                    <a:pt x="148" y="144"/>
                  </a:lnTo>
                  <a:lnTo>
                    <a:pt x="154" y="136"/>
                  </a:lnTo>
                  <a:lnTo>
                    <a:pt x="160" y="126"/>
                  </a:lnTo>
                  <a:lnTo>
                    <a:pt x="160" y="126"/>
                  </a:lnTo>
                  <a:lnTo>
                    <a:pt x="164" y="114"/>
                  </a:lnTo>
                  <a:lnTo>
                    <a:pt x="166" y="102"/>
                  </a:lnTo>
                  <a:lnTo>
                    <a:pt x="166" y="88"/>
                  </a:lnTo>
                  <a:lnTo>
                    <a:pt x="164" y="74"/>
                  </a:lnTo>
                  <a:lnTo>
                    <a:pt x="164" y="74"/>
                  </a:lnTo>
                  <a:lnTo>
                    <a:pt x="176" y="68"/>
                  </a:lnTo>
                  <a:lnTo>
                    <a:pt x="184" y="60"/>
                  </a:lnTo>
                  <a:lnTo>
                    <a:pt x="180" y="136"/>
                  </a:lnTo>
                  <a:lnTo>
                    <a:pt x="212" y="132"/>
                  </a:lnTo>
                  <a:lnTo>
                    <a:pt x="216" y="58"/>
                  </a:lnTo>
                  <a:lnTo>
                    <a:pt x="216" y="58"/>
                  </a:lnTo>
                  <a:lnTo>
                    <a:pt x="218" y="50"/>
                  </a:lnTo>
                  <a:lnTo>
                    <a:pt x="218" y="50"/>
                  </a:lnTo>
                  <a:lnTo>
                    <a:pt x="224" y="40"/>
                  </a:lnTo>
                  <a:lnTo>
                    <a:pt x="228" y="36"/>
                  </a:lnTo>
                  <a:lnTo>
                    <a:pt x="230" y="36"/>
                  </a:lnTo>
                  <a:lnTo>
                    <a:pt x="230" y="36"/>
                  </a:lnTo>
                  <a:lnTo>
                    <a:pt x="234" y="36"/>
                  </a:lnTo>
                  <a:lnTo>
                    <a:pt x="238" y="38"/>
                  </a:lnTo>
                  <a:lnTo>
                    <a:pt x="240" y="40"/>
                  </a:lnTo>
                  <a:lnTo>
                    <a:pt x="240" y="46"/>
                  </a:lnTo>
                  <a:lnTo>
                    <a:pt x="240" y="46"/>
                  </a:lnTo>
                  <a:lnTo>
                    <a:pt x="240" y="56"/>
                  </a:lnTo>
                  <a:lnTo>
                    <a:pt x="240" y="74"/>
                  </a:lnTo>
                  <a:lnTo>
                    <a:pt x="240" y="74"/>
                  </a:lnTo>
                  <a:lnTo>
                    <a:pt x="238" y="92"/>
                  </a:lnTo>
                  <a:lnTo>
                    <a:pt x="238" y="104"/>
                  </a:lnTo>
                  <a:lnTo>
                    <a:pt x="238" y="104"/>
                  </a:lnTo>
                  <a:lnTo>
                    <a:pt x="240" y="112"/>
                  </a:lnTo>
                  <a:lnTo>
                    <a:pt x="244" y="118"/>
                  </a:lnTo>
                  <a:lnTo>
                    <a:pt x="250" y="122"/>
                  </a:lnTo>
                  <a:lnTo>
                    <a:pt x="256" y="124"/>
                  </a:lnTo>
                  <a:lnTo>
                    <a:pt x="256" y="124"/>
                  </a:lnTo>
                  <a:lnTo>
                    <a:pt x="266" y="126"/>
                  </a:lnTo>
                  <a:lnTo>
                    <a:pt x="266" y="126"/>
                  </a:lnTo>
                  <a:lnTo>
                    <a:pt x="274" y="124"/>
                  </a:lnTo>
                  <a:lnTo>
                    <a:pt x="274" y="124"/>
                  </a:lnTo>
                  <a:lnTo>
                    <a:pt x="286" y="118"/>
                  </a:lnTo>
                  <a:lnTo>
                    <a:pt x="294" y="108"/>
                  </a:lnTo>
                  <a:lnTo>
                    <a:pt x="294" y="108"/>
                  </a:lnTo>
                  <a:lnTo>
                    <a:pt x="298" y="112"/>
                  </a:lnTo>
                  <a:lnTo>
                    <a:pt x="298" y="112"/>
                  </a:lnTo>
                  <a:lnTo>
                    <a:pt x="302" y="116"/>
                  </a:lnTo>
                  <a:lnTo>
                    <a:pt x="308" y="120"/>
                  </a:lnTo>
                  <a:lnTo>
                    <a:pt x="314" y="120"/>
                  </a:lnTo>
                  <a:lnTo>
                    <a:pt x="322" y="120"/>
                  </a:lnTo>
                  <a:lnTo>
                    <a:pt x="322" y="120"/>
                  </a:lnTo>
                  <a:lnTo>
                    <a:pt x="332" y="120"/>
                  </a:lnTo>
                  <a:lnTo>
                    <a:pt x="342" y="116"/>
                  </a:lnTo>
                  <a:lnTo>
                    <a:pt x="350" y="112"/>
                  </a:lnTo>
                  <a:lnTo>
                    <a:pt x="356" y="106"/>
                  </a:lnTo>
                  <a:lnTo>
                    <a:pt x="356" y="106"/>
                  </a:lnTo>
                  <a:lnTo>
                    <a:pt x="368" y="98"/>
                  </a:lnTo>
                  <a:lnTo>
                    <a:pt x="378" y="90"/>
                  </a:lnTo>
                  <a:lnTo>
                    <a:pt x="378" y="90"/>
                  </a:lnTo>
                  <a:lnTo>
                    <a:pt x="380" y="102"/>
                  </a:lnTo>
                  <a:lnTo>
                    <a:pt x="386" y="112"/>
                  </a:lnTo>
                  <a:lnTo>
                    <a:pt x="386" y="112"/>
                  </a:lnTo>
                  <a:lnTo>
                    <a:pt x="390" y="116"/>
                  </a:lnTo>
                  <a:lnTo>
                    <a:pt x="396" y="118"/>
                  </a:lnTo>
                  <a:lnTo>
                    <a:pt x="410" y="122"/>
                  </a:lnTo>
                  <a:lnTo>
                    <a:pt x="410" y="122"/>
                  </a:lnTo>
                  <a:lnTo>
                    <a:pt x="424" y="120"/>
                  </a:lnTo>
                  <a:lnTo>
                    <a:pt x="438" y="116"/>
                  </a:lnTo>
                  <a:lnTo>
                    <a:pt x="450" y="110"/>
                  </a:lnTo>
                  <a:lnTo>
                    <a:pt x="462" y="98"/>
                  </a:lnTo>
                  <a:lnTo>
                    <a:pt x="462" y="98"/>
                  </a:lnTo>
                  <a:lnTo>
                    <a:pt x="464" y="110"/>
                  </a:lnTo>
                  <a:lnTo>
                    <a:pt x="468" y="118"/>
                  </a:lnTo>
                  <a:lnTo>
                    <a:pt x="468" y="118"/>
                  </a:lnTo>
                  <a:lnTo>
                    <a:pt x="472" y="122"/>
                  </a:lnTo>
                  <a:lnTo>
                    <a:pt x="478" y="126"/>
                  </a:lnTo>
                  <a:lnTo>
                    <a:pt x="492" y="130"/>
                  </a:lnTo>
                  <a:lnTo>
                    <a:pt x="492" y="130"/>
                  </a:lnTo>
                  <a:lnTo>
                    <a:pt x="506" y="130"/>
                  </a:lnTo>
                  <a:lnTo>
                    <a:pt x="520" y="128"/>
                  </a:lnTo>
                  <a:lnTo>
                    <a:pt x="534" y="122"/>
                  </a:lnTo>
                  <a:lnTo>
                    <a:pt x="546" y="112"/>
                  </a:lnTo>
                  <a:lnTo>
                    <a:pt x="546" y="112"/>
                  </a:lnTo>
                  <a:lnTo>
                    <a:pt x="546" y="112"/>
                  </a:lnTo>
                  <a:lnTo>
                    <a:pt x="546" y="112"/>
                  </a:lnTo>
                  <a:lnTo>
                    <a:pt x="546" y="124"/>
                  </a:lnTo>
                  <a:lnTo>
                    <a:pt x="546" y="130"/>
                  </a:lnTo>
                  <a:lnTo>
                    <a:pt x="548" y="134"/>
                  </a:lnTo>
                  <a:lnTo>
                    <a:pt x="548" y="134"/>
                  </a:lnTo>
                  <a:lnTo>
                    <a:pt x="554" y="140"/>
                  </a:lnTo>
                  <a:lnTo>
                    <a:pt x="562" y="144"/>
                  </a:lnTo>
                  <a:lnTo>
                    <a:pt x="562" y="144"/>
                  </a:lnTo>
                  <a:lnTo>
                    <a:pt x="572" y="146"/>
                  </a:lnTo>
                  <a:lnTo>
                    <a:pt x="584" y="144"/>
                  </a:lnTo>
                  <a:lnTo>
                    <a:pt x="594" y="140"/>
                  </a:lnTo>
                  <a:lnTo>
                    <a:pt x="602" y="134"/>
                  </a:lnTo>
                  <a:lnTo>
                    <a:pt x="602" y="134"/>
                  </a:lnTo>
                  <a:lnTo>
                    <a:pt x="604" y="140"/>
                  </a:lnTo>
                  <a:lnTo>
                    <a:pt x="606" y="146"/>
                  </a:lnTo>
                  <a:lnTo>
                    <a:pt x="606" y="146"/>
                  </a:lnTo>
                  <a:lnTo>
                    <a:pt x="610" y="152"/>
                  </a:lnTo>
                  <a:lnTo>
                    <a:pt x="614" y="156"/>
                  </a:lnTo>
                  <a:lnTo>
                    <a:pt x="626" y="162"/>
                  </a:lnTo>
                  <a:lnTo>
                    <a:pt x="626" y="162"/>
                  </a:lnTo>
                  <a:lnTo>
                    <a:pt x="640" y="166"/>
                  </a:lnTo>
                  <a:lnTo>
                    <a:pt x="656" y="166"/>
                  </a:lnTo>
                  <a:lnTo>
                    <a:pt x="670" y="162"/>
                  </a:lnTo>
                  <a:lnTo>
                    <a:pt x="684" y="154"/>
                  </a:lnTo>
                  <a:lnTo>
                    <a:pt x="684" y="154"/>
                  </a:lnTo>
                  <a:lnTo>
                    <a:pt x="684" y="154"/>
                  </a:lnTo>
                  <a:lnTo>
                    <a:pt x="684" y="154"/>
                  </a:lnTo>
                  <a:lnTo>
                    <a:pt x="680" y="166"/>
                  </a:lnTo>
                  <a:lnTo>
                    <a:pt x="680" y="172"/>
                  </a:lnTo>
                  <a:lnTo>
                    <a:pt x="682" y="176"/>
                  </a:lnTo>
                  <a:lnTo>
                    <a:pt x="682" y="176"/>
                  </a:lnTo>
                  <a:lnTo>
                    <a:pt x="686" y="184"/>
                  </a:lnTo>
                  <a:lnTo>
                    <a:pt x="694" y="188"/>
                  </a:lnTo>
                  <a:lnTo>
                    <a:pt x="694" y="188"/>
                  </a:lnTo>
                  <a:lnTo>
                    <a:pt x="704" y="192"/>
                  </a:lnTo>
                  <a:lnTo>
                    <a:pt x="714" y="192"/>
                  </a:lnTo>
                  <a:lnTo>
                    <a:pt x="724" y="192"/>
                  </a:lnTo>
                  <a:lnTo>
                    <a:pt x="734" y="188"/>
                  </a:lnTo>
                  <a:lnTo>
                    <a:pt x="734" y="188"/>
                  </a:lnTo>
                  <a:lnTo>
                    <a:pt x="734" y="194"/>
                  </a:lnTo>
                  <a:lnTo>
                    <a:pt x="734" y="198"/>
                  </a:lnTo>
                  <a:lnTo>
                    <a:pt x="734" y="198"/>
                  </a:lnTo>
                  <a:lnTo>
                    <a:pt x="738" y="206"/>
                  </a:lnTo>
                  <a:lnTo>
                    <a:pt x="746" y="212"/>
                  </a:lnTo>
                  <a:lnTo>
                    <a:pt x="746" y="212"/>
                  </a:lnTo>
                  <a:lnTo>
                    <a:pt x="754" y="216"/>
                  </a:lnTo>
                  <a:lnTo>
                    <a:pt x="764" y="218"/>
                  </a:lnTo>
                  <a:lnTo>
                    <a:pt x="774" y="216"/>
                  </a:lnTo>
                  <a:lnTo>
                    <a:pt x="784" y="210"/>
                  </a:lnTo>
                  <a:lnTo>
                    <a:pt x="784" y="210"/>
                  </a:lnTo>
                  <a:lnTo>
                    <a:pt x="782" y="220"/>
                  </a:lnTo>
                  <a:lnTo>
                    <a:pt x="782" y="228"/>
                  </a:lnTo>
                  <a:lnTo>
                    <a:pt x="786" y="234"/>
                  </a:lnTo>
                  <a:lnTo>
                    <a:pt x="794" y="240"/>
                  </a:lnTo>
                  <a:lnTo>
                    <a:pt x="794" y="240"/>
                  </a:lnTo>
                  <a:lnTo>
                    <a:pt x="800" y="244"/>
                  </a:lnTo>
                  <a:lnTo>
                    <a:pt x="806" y="246"/>
                  </a:lnTo>
                  <a:lnTo>
                    <a:pt x="814" y="246"/>
                  </a:lnTo>
                  <a:lnTo>
                    <a:pt x="820" y="244"/>
                  </a:lnTo>
                  <a:lnTo>
                    <a:pt x="814" y="250"/>
                  </a:lnTo>
                  <a:lnTo>
                    <a:pt x="840" y="270"/>
                  </a:lnTo>
                  <a:lnTo>
                    <a:pt x="906" y="212"/>
                  </a:lnTo>
                  <a:lnTo>
                    <a:pt x="906" y="212"/>
                  </a:lnTo>
                  <a:lnTo>
                    <a:pt x="916" y="212"/>
                  </a:lnTo>
                  <a:lnTo>
                    <a:pt x="916" y="212"/>
                  </a:lnTo>
                  <a:lnTo>
                    <a:pt x="924" y="214"/>
                  </a:lnTo>
                  <a:lnTo>
                    <a:pt x="924" y="214"/>
                  </a:lnTo>
                  <a:lnTo>
                    <a:pt x="926" y="218"/>
                  </a:lnTo>
                  <a:lnTo>
                    <a:pt x="926" y="218"/>
                  </a:lnTo>
                  <a:lnTo>
                    <a:pt x="924" y="222"/>
                  </a:lnTo>
                  <a:lnTo>
                    <a:pt x="924" y="222"/>
                  </a:lnTo>
                  <a:lnTo>
                    <a:pt x="922" y="228"/>
                  </a:lnTo>
                  <a:lnTo>
                    <a:pt x="922" y="228"/>
                  </a:lnTo>
                  <a:lnTo>
                    <a:pt x="922" y="232"/>
                  </a:lnTo>
                  <a:lnTo>
                    <a:pt x="926" y="236"/>
                  </a:lnTo>
                  <a:lnTo>
                    <a:pt x="926" y="236"/>
                  </a:lnTo>
                  <a:lnTo>
                    <a:pt x="932" y="238"/>
                  </a:lnTo>
                  <a:lnTo>
                    <a:pt x="938" y="238"/>
                  </a:lnTo>
                  <a:lnTo>
                    <a:pt x="938" y="238"/>
                  </a:lnTo>
                  <a:lnTo>
                    <a:pt x="944" y="234"/>
                  </a:lnTo>
                  <a:lnTo>
                    <a:pt x="950" y="230"/>
                  </a:lnTo>
                  <a:lnTo>
                    <a:pt x="950" y="230"/>
                  </a:lnTo>
                  <a:lnTo>
                    <a:pt x="952" y="224"/>
                  </a:lnTo>
                  <a:lnTo>
                    <a:pt x="952" y="220"/>
                  </a:lnTo>
                  <a:lnTo>
                    <a:pt x="952" y="220"/>
                  </a:lnTo>
                  <a:lnTo>
                    <a:pt x="950" y="212"/>
                  </a:lnTo>
                  <a:lnTo>
                    <a:pt x="946" y="208"/>
                  </a:lnTo>
                  <a:lnTo>
                    <a:pt x="946" y="208"/>
                  </a:lnTo>
                  <a:lnTo>
                    <a:pt x="938" y="204"/>
                  </a:lnTo>
                  <a:lnTo>
                    <a:pt x="932" y="202"/>
                  </a:lnTo>
                  <a:lnTo>
                    <a:pt x="932" y="202"/>
                  </a:lnTo>
                  <a:lnTo>
                    <a:pt x="916" y="202"/>
                  </a:lnTo>
                  <a:lnTo>
                    <a:pt x="926" y="194"/>
                  </a:lnTo>
                  <a:lnTo>
                    <a:pt x="900" y="174"/>
                  </a:lnTo>
                  <a:lnTo>
                    <a:pt x="846" y="222"/>
                  </a:lnTo>
                  <a:lnTo>
                    <a:pt x="846" y="222"/>
                  </a:lnTo>
                  <a:lnTo>
                    <a:pt x="846" y="222"/>
                  </a:lnTo>
                  <a:lnTo>
                    <a:pt x="838" y="228"/>
                  </a:lnTo>
                  <a:lnTo>
                    <a:pt x="832" y="232"/>
                  </a:lnTo>
                  <a:lnTo>
                    <a:pt x="826" y="232"/>
                  </a:lnTo>
                  <a:lnTo>
                    <a:pt x="820" y="230"/>
                  </a:lnTo>
                  <a:lnTo>
                    <a:pt x="820" y="230"/>
                  </a:lnTo>
                  <a:lnTo>
                    <a:pt x="816" y="228"/>
                  </a:lnTo>
                  <a:lnTo>
                    <a:pt x="814" y="226"/>
                  </a:lnTo>
                  <a:lnTo>
                    <a:pt x="814" y="222"/>
                  </a:lnTo>
                  <a:lnTo>
                    <a:pt x="816" y="220"/>
                  </a:lnTo>
                  <a:lnTo>
                    <a:pt x="816" y="220"/>
                  </a:lnTo>
                  <a:lnTo>
                    <a:pt x="820" y="212"/>
                  </a:lnTo>
                  <a:lnTo>
                    <a:pt x="872" y="154"/>
                  </a:lnTo>
                  <a:lnTo>
                    <a:pt x="844" y="138"/>
                  </a:lnTo>
                  <a:lnTo>
                    <a:pt x="796" y="194"/>
                  </a:lnTo>
                  <a:lnTo>
                    <a:pt x="796" y="194"/>
                  </a:lnTo>
                  <a:lnTo>
                    <a:pt x="788" y="200"/>
                  </a:lnTo>
                  <a:lnTo>
                    <a:pt x="782" y="202"/>
                  </a:lnTo>
                  <a:lnTo>
                    <a:pt x="776" y="204"/>
                  </a:lnTo>
                  <a:lnTo>
                    <a:pt x="770" y="202"/>
                  </a:lnTo>
                  <a:lnTo>
                    <a:pt x="770" y="202"/>
                  </a:lnTo>
                  <a:lnTo>
                    <a:pt x="768" y="200"/>
                  </a:lnTo>
                  <a:lnTo>
                    <a:pt x="766" y="196"/>
                  </a:lnTo>
                  <a:lnTo>
                    <a:pt x="768" y="190"/>
                  </a:lnTo>
                  <a:lnTo>
                    <a:pt x="768" y="190"/>
                  </a:lnTo>
                  <a:lnTo>
                    <a:pt x="772" y="184"/>
                  </a:lnTo>
                  <a:lnTo>
                    <a:pt x="824" y="126"/>
                  </a:lnTo>
                  <a:lnTo>
                    <a:pt x="796" y="110"/>
                  </a:lnTo>
                  <a:lnTo>
                    <a:pt x="748" y="166"/>
                  </a:lnTo>
                  <a:lnTo>
                    <a:pt x="748" y="166"/>
                  </a:lnTo>
                  <a:lnTo>
                    <a:pt x="744" y="170"/>
                  </a:lnTo>
                  <a:lnTo>
                    <a:pt x="744" y="170"/>
                  </a:lnTo>
                  <a:lnTo>
                    <a:pt x="734" y="176"/>
                  </a:lnTo>
                  <a:lnTo>
                    <a:pt x="734" y="176"/>
                  </a:lnTo>
                  <a:lnTo>
                    <a:pt x="726" y="178"/>
                  </a:lnTo>
                  <a:lnTo>
                    <a:pt x="720" y="176"/>
                  </a:lnTo>
                  <a:lnTo>
                    <a:pt x="720" y="176"/>
                  </a:lnTo>
                  <a:lnTo>
                    <a:pt x="716" y="174"/>
                  </a:lnTo>
                  <a:lnTo>
                    <a:pt x="714" y="172"/>
                  </a:lnTo>
                  <a:lnTo>
                    <a:pt x="714" y="170"/>
                  </a:lnTo>
                  <a:lnTo>
                    <a:pt x="714" y="166"/>
                  </a:lnTo>
                  <a:lnTo>
                    <a:pt x="714" y="166"/>
                  </a:lnTo>
                  <a:lnTo>
                    <a:pt x="718" y="158"/>
                  </a:lnTo>
                  <a:lnTo>
                    <a:pt x="760" y="104"/>
                  </a:lnTo>
                  <a:lnTo>
                    <a:pt x="772" y="108"/>
                  </a:lnTo>
                  <a:lnTo>
                    <a:pt x="778" y="102"/>
                  </a:lnTo>
                  <a:lnTo>
                    <a:pt x="764" y="96"/>
                  </a:lnTo>
                  <a:lnTo>
                    <a:pt x="786" y="66"/>
                  </a:lnTo>
                  <a:lnTo>
                    <a:pt x="754" y="58"/>
                  </a:lnTo>
                  <a:lnTo>
                    <a:pt x="736" y="82"/>
                  </a:lnTo>
                  <a:lnTo>
                    <a:pt x="728" y="80"/>
                  </a:lnTo>
                  <a:lnTo>
                    <a:pt x="724" y="88"/>
                  </a:lnTo>
                  <a:lnTo>
                    <a:pt x="730" y="90"/>
                  </a:lnTo>
                  <a:lnTo>
                    <a:pt x="692" y="142"/>
                  </a:lnTo>
                  <a:lnTo>
                    <a:pt x="692" y="142"/>
                  </a:lnTo>
                  <a:lnTo>
                    <a:pt x="692" y="142"/>
                  </a:lnTo>
                  <a:lnTo>
                    <a:pt x="680" y="148"/>
                  </a:lnTo>
                  <a:lnTo>
                    <a:pt x="668" y="152"/>
                  </a:lnTo>
                  <a:lnTo>
                    <a:pt x="668" y="152"/>
                  </a:lnTo>
                  <a:lnTo>
                    <a:pt x="658" y="152"/>
                  </a:lnTo>
                  <a:lnTo>
                    <a:pt x="646" y="150"/>
                  </a:lnTo>
                  <a:lnTo>
                    <a:pt x="646" y="150"/>
                  </a:lnTo>
                  <a:lnTo>
                    <a:pt x="640" y="146"/>
                  </a:lnTo>
                  <a:lnTo>
                    <a:pt x="636" y="142"/>
                  </a:lnTo>
                  <a:lnTo>
                    <a:pt x="636" y="142"/>
                  </a:lnTo>
                  <a:lnTo>
                    <a:pt x="636" y="136"/>
                  </a:lnTo>
                  <a:lnTo>
                    <a:pt x="638" y="126"/>
                  </a:lnTo>
                  <a:lnTo>
                    <a:pt x="638" y="126"/>
                  </a:lnTo>
                  <a:lnTo>
                    <a:pt x="642" y="118"/>
                  </a:lnTo>
                  <a:lnTo>
                    <a:pt x="642" y="118"/>
                  </a:lnTo>
                  <a:lnTo>
                    <a:pt x="652" y="120"/>
                  </a:lnTo>
                  <a:lnTo>
                    <a:pt x="660" y="120"/>
                  </a:lnTo>
                  <a:lnTo>
                    <a:pt x="670" y="120"/>
                  </a:lnTo>
                  <a:lnTo>
                    <a:pt x="680" y="116"/>
                  </a:lnTo>
                  <a:lnTo>
                    <a:pt x="680" y="116"/>
                  </a:lnTo>
                  <a:lnTo>
                    <a:pt x="688" y="112"/>
                  </a:lnTo>
                  <a:lnTo>
                    <a:pt x="696" y="106"/>
                  </a:lnTo>
                  <a:lnTo>
                    <a:pt x="702" y="100"/>
                  </a:lnTo>
                  <a:lnTo>
                    <a:pt x="706" y="90"/>
                  </a:lnTo>
                  <a:lnTo>
                    <a:pt x="706" y="90"/>
                  </a:lnTo>
                  <a:lnTo>
                    <a:pt x="708" y="82"/>
                  </a:lnTo>
                  <a:lnTo>
                    <a:pt x="706" y="74"/>
                  </a:lnTo>
                  <a:lnTo>
                    <a:pt x="706" y="74"/>
                  </a:lnTo>
                  <a:lnTo>
                    <a:pt x="704" y="70"/>
                  </a:lnTo>
                  <a:lnTo>
                    <a:pt x="700" y="68"/>
                  </a:lnTo>
                  <a:lnTo>
                    <a:pt x="688" y="62"/>
                  </a:lnTo>
                  <a:lnTo>
                    <a:pt x="688" y="62"/>
                  </a:lnTo>
                  <a:lnTo>
                    <a:pt x="678" y="60"/>
                  </a:lnTo>
                  <a:lnTo>
                    <a:pt x="668" y="60"/>
                  </a:lnTo>
                  <a:lnTo>
                    <a:pt x="668" y="60"/>
                  </a:lnTo>
                  <a:lnTo>
                    <a:pt x="660" y="60"/>
                  </a:lnTo>
                  <a:lnTo>
                    <a:pt x="650" y="64"/>
                  </a:lnTo>
                  <a:lnTo>
                    <a:pt x="642" y="68"/>
                  </a:lnTo>
                  <a:lnTo>
                    <a:pt x="634" y="74"/>
                  </a:lnTo>
                  <a:lnTo>
                    <a:pt x="634" y="74"/>
                  </a:lnTo>
                  <a:lnTo>
                    <a:pt x="624" y="84"/>
                  </a:lnTo>
                  <a:lnTo>
                    <a:pt x="618" y="94"/>
                  </a:lnTo>
                  <a:lnTo>
                    <a:pt x="610" y="106"/>
                  </a:lnTo>
                  <a:lnTo>
                    <a:pt x="606" y="118"/>
                  </a:lnTo>
                  <a:lnTo>
                    <a:pt x="606" y="118"/>
                  </a:lnTo>
                  <a:lnTo>
                    <a:pt x="604" y="120"/>
                  </a:lnTo>
                  <a:lnTo>
                    <a:pt x="604" y="120"/>
                  </a:lnTo>
                  <a:lnTo>
                    <a:pt x="598" y="126"/>
                  </a:lnTo>
                  <a:lnTo>
                    <a:pt x="598" y="126"/>
                  </a:lnTo>
                  <a:lnTo>
                    <a:pt x="592" y="128"/>
                  </a:lnTo>
                  <a:lnTo>
                    <a:pt x="586" y="128"/>
                  </a:lnTo>
                  <a:lnTo>
                    <a:pt x="586" y="128"/>
                  </a:lnTo>
                  <a:lnTo>
                    <a:pt x="582" y="126"/>
                  </a:lnTo>
                  <a:lnTo>
                    <a:pt x="580" y="124"/>
                  </a:lnTo>
                  <a:lnTo>
                    <a:pt x="578" y="122"/>
                  </a:lnTo>
                  <a:lnTo>
                    <a:pt x="578" y="118"/>
                  </a:lnTo>
                  <a:lnTo>
                    <a:pt x="578" y="118"/>
                  </a:lnTo>
                  <a:lnTo>
                    <a:pt x="582" y="110"/>
                  </a:lnTo>
                  <a:lnTo>
                    <a:pt x="612" y="48"/>
                  </a:lnTo>
                  <a:lnTo>
                    <a:pt x="626" y="52"/>
                  </a:lnTo>
                  <a:lnTo>
                    <a:pt x="630" y="44"/>
                  </a:lnTo>
                  <a:lnTo>
                    <a:pt x="616" y="40"/>
                  </a:lnTo>
                  <a:lnTo>
                    <a:pt x="632" y="8"/>
                  </a:lnTo>
                  <a:lnTo>
                    <a:pt x="600" y="4"/>
                  </a:lnTo>
                  <a:lnTo>
                    <a:pt x="584" y="32"/>
                  </a:lnTo>
                  <a:lnTo>
                    <a:pt x="578" y="30"/>
                  </a:lnTo>
                  <a:lnTo>
                    <a:pt x="574" y="38"/>
                  </a:lnTo>
                  <a:lnTo>
                    <a:pt x="582" y="40"/>
                  </a:lnTo>
                  <a:lnTo>
                    <a:pt x="552" y="98"/>
                  </a:lnTo>
                  <a:lnTo>
                    <a:pt x="552" y="98"/>
                  </a:lnTo>
                  <a:lnTo>
                    <a:pt x="552" y="98"/>
                  </a:lnTo>
                  <a:lnTo>
                    <a:pt x="542" y="106"/>
                  </a:lnTo>
                  <a:lnTo>
                    <a:pt x="530" y="112"/>
                  </a:lnTo>
                  <a:lnTo>
                    <a:pt x="530" y="112"/>
                  </a:lnTo>
                  <a:lnTo>
                    <a:pt x="520" y="114"/>
                  </a:lnTo>
                  <a:lnTo>
                    <a:pt x="508" y="114"/>
                  </a:lnTo>
                  <a:lnTo>
                    <a:pt x="508" y="114"/>
                  </a:lnTo>
                  <a:lnTo>
                    <a:pt x="502" y="112"/>
                  </a:lnTo>
                  <a:lnTo>
                    <a:pt x="498" y="108"/>
                  </a:lnTo>
                  <a:lnTo>
                    <a:pt x="496" y="102"/>
                  </a:lnTo>
                  <a:lnTo>
                    <a:pt x="496" y="94"/>
                  </a:lnTo>
                  <a:lnTo>
                    <a:pt x="496" y="94"/>
                  </a:lnTo>
                  <a:lnTo>
                    <a:pt x="500" y="80"/>
                  </a:lnTo>
                  <a:lnTo>
                    <a:pt x="500" y="80"/>
                  </a:lnTo>
                  <a:lnTo>
                    <a:pt x="508" y="58"/>
                  </a:lnTo>
                  <a:lnTo>
                    <a:pt x="520" y="42"/>
                  </a:lnTo>
                  <a:lnTo>
                    <a:pt x="520" y="42"/>
                  </a:lnTo>
                  <a:lnTo>
                    <a:pt x="528" y="34"/>
                  </a:lnTo>
                  <a:lnTo>
                    <a:pt x="532" y="32"/>
                  </a:lnTo>
                  <a:lnTo>
                    <a:pt x="536" y="32"/>
                  </a:lnTo>
                  <a:lnTo>
                    <a:pt x="536" y="32"/>
                  </a:lnTo>
                  <a:lnTo>
                    <a:pt x="538" y="32"/>
                  </a:lnTo>
                  <a:lnTo>
                    <a:pt x="540" y="36"/>
                  </a:lnTo>
                  <a:lnTo>
                    <a:pt x="540" y="42"/>
                  </a:lnTo>
                  <a:lnTo>
                    <a:pt x="540" y="42"/>
                  </a:lnTo>
                  <a:lnTo>
                    <a:pt x="538" y="48"/>
                  </a:lnTo>
                  <a:lnTo>
                    <a:pt x="536" y="54"/>
                  </a:lnTo>
                  <a:lnTo>
                    <a:pt x="536" y="54"/>
                  </a:lnTo>
                  <a:lnTo>
                    <a:pt x="540" y="58"/>
                  </a:lnTo>
                  <a:lnTo>
                    <a:pt x="544" y="58"/>
                  </a:lnTo>
                  <a:lnTo>
                    <a:pt x="544" y="58"/>
                  </a:lnTo>
                  <a:lnTo>
                    <a:pt x="548" y="58"/>
                  </a:lnTo>
                  <a:lnTo>
                    <a:pt x="552" y="56"/>
                  </a:lnTo>
                  <a:lnTo>
                    <a:pt x="552" y="56"/>
                  </a:lnTo>
                  <a:lnTo>
                    <a:pt x="556" y="52"/>
                  </a:lnTo>
                  <a:lnTo>
                    <a:pt x="558" y="44"/>
                  </a:lnTo>
                  <a:lnTo>
                    <a:pt x="558" y="44"/>
                  </a:lnTo>
                  <a:lnTo>
                    <a:pt x="558" y="36"/>
                  </a:lnTo>
                  <a:lnTo>
                    <a:pt x="554" y="28"/>
                  </a:lnTo>
                  <a:lnTo>
                    <a:pt x="546" y="22"/>
                  </a:lnTo>
                  <a:lnTo>
                    <a:pt x="534" y="20"/>
                  </a:lnTo>
                  <a:lnTo>
                    <a:pt x="534" y="20"/>
                  </a:lnTo>
                  <a:lnTo>
                    <a:pt x="524" y="20"/>
                  </a:lnTo>
                  <a:lnTo>
                    <a:pt x="516" y="20"/>
                  </a:lnTo>
                  <a:lnTo>
                    <a:pt x="516" y="20"/>
                  </a:lnTo>
                  <a:lnTo>
                    <a:pt x="506" y="24"/>
                  </a:lnTo>
                  <a:lnTo>
                    <a:pt x="498" y="28"/>
                  </a:lnTo>
                  <a:lnTo>
                    <a:pt x="492" y="34"/>
                  </a:lnTo>
                  <a:lnTo>
                    <a:pt x="484" y="42"/>
                  </a:lnTo>
                  <a:lnTo>
                    <a:pt x="484" y="42"/>
                  </a:lnTo>
                  <a:lnTo>
                    <a:pt x="478" y="52"/>
                  </a:lnTo>
                  <a:lnTo>
                    <a:pt x="472" y="64"/>
                  </a:lnTo>
                  <a:lnTo>
                    <a:pt x="466" y="74"/>
                  </a:lnTo>
                  <a:lnTo>
                    <a:pt x="464" y="86"/>
                  </a:lnTo>
                  <a:lnTo>
                    <a:pt x="464" y="86"/>
                  </a:lnTo>
                  <a:lnTo>
                    <a:pt x="456" y="94"/>
                  </a:lnTo>
                  <a:lnTo>
                    <a:pt x="446" y="100"/>
                  </a:lnTo>
                  <a:lnTo>
                    <a:pt x="446" y="100"/>
                  </a:lnTo>
                  <a:lnTo>
                    <a:pt x="436" y="102"/>
                  </a:lnTo>
                  <a:lnTo>
                    <a:pt x="424" y="104"/>
                  </a:lnTo>
                  <a:lnTo>
                    <a:pt x="424" y="104"/>
                  </a:lnTo>
                  <a:lnTo>
                    <a:pt x="418" y="102"/>
                  </a:lnTo>
                  <a:lnTo>
                    <a:pt x="414" y="98"/>
                  </a:lnTo>
                  <a:lnTo>
                    <a:pt x="414" y="98"/>
                  </a:lnTo>
                  <a:lnTo>
                    <a:pt x="412" y="92"/>
                  </a:lnTo>
                  <a:lnTo>
                    <a:pt x="410" y="84"/>
                  </a:lnTo>
                  <a:lnTo>
                    <a:pt x="410" y="84"/>
                  </a:lnTo>
                  <a:lnTo>
                    <a:pt x="412" y="74"/>
                  </a:lnTo>
                  <a:lnTo>
                    <a:pt x="412" y="74"/>
                  </a:lnTo>
                  <a:lnTo>
                    <a:pt x="422" y="74"/>
                  </a:lnTo>
                  <a:lnTo>
                    <a:pt x="432" y="72"/>
                  </a:lnTo>
                  <a:lnTo>
                    <a:pt x="440" y="68"/>
                  </a:lnTo>
                  <a:lnTo>
                    <a:pt x="450" y="62"/>
                  </a:lnTo>
                  <a:lnTo>
                    <a:pt x="450" y="62"/>
                  </a:lnTo>
                  <a:lnTo>
                    <a:pt x="456" y="56"/>
                  </a:lnTo>
                  <a:lnTo>
                    <a:pt x="462" y="48"/>
                  </a:lnTo>
                  <a:lnTo>
                    <a:pt x="466" y="40"/>
                  </a:lnTo>
                  <a:lnTo>
                    <a:pt x="466" y="30"/>
                  </a:lnTo>
                  <a:lnTo>
                    <a:pt x="466" y="30"/>
                  </a:lnTo>
                  <a:lnTo>
                    <a:pt x="466" y="22"/>
                  </a:lnTo>
                  <a:lnTo>
                    <a:pt x="462" y="14"/>
                  </a:lnTo>
                  <a:lnTo>
                    <a:pt x="462" y="14"/>
                  </a:lnTo>
                  <a:lnTo>
                    <a:pt x="458" y="12"/>
                  </a:lnTo>
                  <a:lnTo>
                    <a:pt x="454" y="10"/>
                  </a:lnTo>
                  <a:lnTo>
                    <a:pt x="442" y="8"/>
                  </a:lnTo>
                  <a:lnTo>
                    <a:pt x="442" y="8"/>
                  </a:lnTo>
                  <a:lnTo>
                    <a:pt x="432" y="8"/>
                  </a:lnTo>
                  <a:lnTo>
                    <a:pt x="422" y="10"/>
                  </a:lnTo>
                  <a:lnTo>
                    <a:pt x="422" y="10"/>
                  </a:lnTo>
                  <a:lnTo>
                    <a:pt x="414" y="14"/>
                  </a:lnTo>
                  <a:lnTo>
                    <a:pt x="406" y="20"/>
                  </a:lnTo>
                  <a:lnTo>
                    <a:pt x="400" y="26"/>
                  </a:lnTo>
                  <a:lnTo>
                    <a:pt x="394" y="34"/>
                  </a:lnTo>
                  <a:lnTo>
                    <a:pt x="394" y="34"/>
                  </a:lnTo>
                  <a:lnTo>
                    <a:pt x="388" y="46"/>
                  </a:lnTo>
                  <a:lnTo>
                    <a:pt x="384" y="56"/>
                  </a:lnTo>
                  <a:lnTo>
                    <a:pt x="380" y="68"/>
                  </a:lnTo>
                  <a:lnTo>
                    <a:pt x="378" y="80"/>
                  </a:lnTo>
                  <a:lnTo>
                    <a:pt x="378" y="80"/>
                  </a:lnTo>
                  <a:lnTo>
                    <a:pt x="364" y="90"/>
                  </a:lnTo>
                  <a:lnTo>
                    <a:pt x="364" y="90"/>
                  </a:lnTo>
                  <a:lnTo>
                    <a:pt x="366" y="80"/>
                  </a:lnTo>
                  <a:lnTo>
                    <a:pt x="366" y="80"/>
                  </a:lnTo>
                  <a:lnTo>
                    <a:pt x="364" y="70"/>
                  </a:lnTo>
                  <a:lnTo>
                    <a:pt x="360" y="34"/>
                  </a:lnTo>
                  <a:lnTo>
                    <a:pt x="360" y="34"/>
                  </a:lnTo>
                  <a:lnTo>
                    <a:pt x="358" y="0"/>
                  </a:lnTo>
                  <a:lnTo>
                    <a:pt x="326" y="4"/>
                  </a:lnTo>
                  <a:close/>
                  <a:moveTo>
                    <a:pt x="144" y="114"/>
                  </a:moveTo>
                  <a:lnTo>
                    <a:pt x="144" y="114"/>
                  </a:lnTo>
                  <a:lnTo>
                    <a:pt x="140" y="126"/>
                  </a:lnTo>
                  <a:lnTo>
                    <a:pt x="138" y="130"/>
                  </a:lnTo>
                  <a:lnTo>
                    <a:pt x="134" y="130"/>
                  </a:lnTo>
                  <a:lnTo>
                    <a:pt x="134" y="130"/>
                  </a:lnTo>
                  <a:lnTo>
                    <a:pt x="128" y="132"/>
                  </a:lnTo>
                  <a:lnTo>
                    <a:pt x="128" y="132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20" y="126"/>
                  </a:lnTo>
                  <a:lnTo>
                    <a:pt x="118" y="116"/>
                  </a:lnTo>
                  <a:lnTo>
                    <a:pt x="118" y="116"/>
                  </a:lnTo>
                  <a:lnTo>
                    <a:pt x="114" y="98"/>
                  </a:lnTo>
                  <a:lnTo>
                    <a:pt x="116" y="76"/>
                  </a:lnTo>
                  <a:lnTo>
                    <a:pt x="116" y="76"/>
                  </a:lnTo>
                  <a:lnTo>
                    <a:pt x="118" y="64"/>
                  </a:lnTo>
                  <a:lnTo>
                    <a:pt x="120" y="56"/>
                  </a:lnTo>
                  <a:lnTo>
                    <a:pt x="124" y="50"/>
                  </a:lnTo>
                  <a:lnTo>
                    <a:pt x="128" y="48"/>
                  </a:lnTo>
                  <a:lnTo>
                    <a:pt x="128" y="48"/>
                  </a:lnTo>
                  <a:lnTo>
                    <a:pt x="134" y="48"/>
                  </a:lnTo>
                  <a:lnTo>
                    <a:pt x="136" y="48"/>
                  </a:lnTo>
                  <a:lnTo>
                    <a:pt x="136" y="48"/>
                  </a:lnTo>
                  <a:lnTo>
                    <a:pt x="138" y="52"/>
                  </a:lnTo>
                  <a:lnTo>
                    <a:pt x="142" y="58"/>
                  </a:lnTo>
                  <a:lnTo>
                    <a:pt x="142" y="58"/>
                  </a:lnTo>
                  <a:lnTo>
                    <a:pt x="138" y="64"/>
                  </a:lnTo>
                  <a:lnTo>
                    <a:pt x="138" y="72"/>
                  </a:lnTo>
                  <a:lnTo>
                    <a:pt x="138" y="72"/>
                  </a:lnTo>
                  <a:lnTo>
                    <a:pt x="140" y="78"/>
                  </a:lnTo>
                  <a:lnTo>
                    <a:pt x="146" y="80"/>
                  </a:lnTo>
                  <a:lnTo>
                    <a:pt x="146" y="80"/>
                  </a:lnTo>
                  <a:lnTo>
                    <a:pt x="148" y="98"/>
                  </a:lnTo>
                  <a:lnTo>
                    <a:pt x="144" y="114"/>
                  </a:lnTo>
                  <a:lnTo>
                    <a:pt x="144" y="114"/>
                  </a:lnTo>
                  <a:close/>
                  <a:moveTo>
                    <a:pt x="312" y="104"/>
                  </a:moveTo>
                  <a:lnTo>
                    <a:pt x="312" y="104"/>
                  </a:lnTo>
                  <a:lnTo>
                    <a:pt x="308" y="102"/>
                  </a:lnTo>
                  <a:lnTo>
                    <a:pt x="304" y="100"/>
                  </a:lnTo>
                  <a:lnTo>
                    <a:pt x="302" y="98"/>
                  </a:lnTo>
                  <a:lnTo>
                    <a:pt x="300" y="92"/>
                  </a:lnTo>
                  <a:lnTo>
                    <a:pt x="300" y="92"/>
                  </a:lnTo>
                  <a:lnTo>
                    <a:pt x="302" y="90"/>
                  </a:lnTo>
                  <a:lnTo>
                    <a:pt x="302" y="90"/>
                  </a:lnTo>
                  <a:lnTo>
                    <a:pt x="306" y="90"/>
                  </a:lnTo>
                  <a:lnTo>
                    <a:pt x="306" y="90"/>
                  </a:lnTo>
                  <a:lnTo>
                    <a:pt x="310" y="90"/>
                  </a:lnTo>
                  <a:lnTo>
                    <a:pt x="314" y="88"/>
                  </a:lnTo>
                  <a:lnTo>
                    <a:pt x="314" y="88"/>
                  </a:lnTo>
                  <a:lnTo>
                    <a:pt x="316" y="84"/>
                  </a:lnTo>
                  <a:lnTo>
                    <a:pt x="316" y="78"/>
                  </a:lnTo>
                  <a:lnTo>
                    <a:pt x="316" y="78"/>
                  </a:lnTo>
                  <a:lnTo>
                    <a:pt x="314" y="74"/>
                  </a:lnTo>
                  <a:lnTo>
                    <a:pt x="310" y="72"/>
                  </a:lnTo>
                  <a:lnTo>
                    <a:pt x="310" y="72"/>
                  </a:lnTo>
                  <a:lnTo>
                    <a:pt x="320" y="48"/>
                  </a:lnTo>
                  <a:lnTo>
                    <a:pt x="328" y="28"/>
                  </a:lnTo>
                  <a:lnTo>
                    <a:pt x="328" y="28"/>
                  </a:lnTo>
                  <a:lnTo>
                    <a:pt x="330" y="56"/>
                  </a:lnTo>
                  <a:lnTo>
                    <a:pt x="332" y="68"/>
                  </a:lnTo>
                  <a:lnTo>
                    <a:pt x="332" y="68"/>
                  </a:lnTo>
                  <a:lnTo>
                    <a:pt x="334" y="82"/>
                  </a:lnTo>
                  <a:lnTo>
                    <a:pt x="334" y="82"/>
                  </a:lnTo>
                  <a:lnTo>
                    <a:pt x="332" y="90"/>
                  </a:lnTo>
                  <a:lnTo>
                    <a:pt x="328" y="98"/>
                  </a:lnTo>
                  <a:lnTo>
                    <a:pt x="322" y="102"/>
                  </a:lnTo>
                  <a:lnTo>
                    <a:pt x="312" y="104"/>
                  </a:lnTo>
                  <a:lnTo>
                    <a:pt x="312" y="104"/>
                  </a:lnTo>
                  <a:close/>
                  <a:moveTo>
                    <a:pt x="668" y="82"/>
                  </a:moveTo>
                  <a:lnTo>
                    <a:pt x="668" y="82"/>
                  </a:lnTo>
                  <a:lnTo>
                    <a:pt x="678" y="74"/>
                  </a:lnTo>
                  <a:lnTo>
                    <a:pt x="682" y="74"/>
                  </a:lnTo>
                  <a:lnTo>
                    <a:pt x="688" y="74"/>
                  </a:lnTo>
                  <a:lnTo>
                    <a:pt x="688" y="74"/>
                  </a:lnTo>
                  <a:lnTo>
                    <a:pt x="690" y="76"/>
                  </a:lnTo>
                  <a:lnTo>
                    <a:pt x="690" y="78"/>
                  </a:lnTo>
                  <a:lnTo>
                    <a:pt x="690" y="84"/>
                  </a:lnTo>
                  <a:lnTo>
                    <a:pt x="690" y="84"/>
                  </a:lnTo>
                  <a:lnTo>
                    <a:pt x="686" y="90"/>
                  </a:lnTo>
                  <a:lnTo>
                    <a:pt x="682" y="96"/>
                  </a:lnTo>
                  <a:lnTo>
                    <a:pt x="678" y="100"/>
                  </a:lnTo>
                  <a:lnTo>
                    <a:pt x="672" y="104"/>
                  </a:lnTo>
                  <a:lnTo>
                    <a:pt x="672" y="104"/>
                  </a:lnTo>
                  <a:lnTo>
                    <a:pt x="666" y="108"/>
                  </a:lnTo>
                  <a:lnTo>
                    <a:pt x="658" y="110"/>
                  </a:lnTo>
                  <a:lnTo>
                    <a:pt x="652" y="110"/>
                  </a:lnTo>
                  <a:lnTo>
                    <a:pt x="646" y="108"/>
                  </a:lnTo>
                  <a:lnTo>
                    <a:pt x="646" y="108"/>
                  </a:lnTo>
                  <a:lnTo>
                    <a:pt x="656" y="94"/>
                  </a:lnTo>
                  <a:lnTo>
                    <a:pt x="668" y="82"/>
                  </a:lnTo>
                  <a:lnTo>
                    <a:pt x="668" y="82"/>
                  </a:lnTo>
                  <a:close/>
                  <a:moveTo>
                    <a:pt x="428" y="32"/>
                  </a:moveTo>
                  <a:lnTo>
                    <a:pt x="428" y="32"/>
                  </a:lnTo>
                  <a:lnTo>
                    <a:pt x="436" y="22"/>
                  </a:lnTo>
                  <a:lnTo>
                    <a:pt x="440" y="20"/>
                  </a:lnTo>
                  <a:lnTo>
                    <a:pt x="444" y="20"/>
                  </a:lnTo>
                  <a:lnTo>
                    <a:pt x="444" y="20"/>
                  </a:lnTo>
                  <a:lnTo>
                    <a:pt x="446" y="20"/>
                  </a:lnTo>
                  <a:lnTo>
                    <a:pt x="448" y="22"/>
                  </a:lnTo>
                  <a:lnTo>
                    <a:pt x="450" y="28"/>
                  </a:lnTo>
                  <a:lnTo>
                    <a:pt x="450" y="28"/>
                  </a:lnTo>
                  <a:lnTo>
                    <a:pt x="448" y="36"/>
                  </a:lnTo>
                  <a:lnTo>
                    <a:pt x="446" y="42"/>
                  </a:lnTo>
                  <a:lnTo>
                    <a:pt x="442" y="48"/>
                  </a:lnTo>
                  <a:lnTo>
                    <a:pt x="438" y="54"/>
                  </a:lnTo>
                  <a:lnTo>
                    <a:pt x="438" y="54"/>
                  </a:lnTo>
                  <a:lnTo>
                    <a:pt x="432" y="58"/>
                  </a:lnTo>
                  <a:lnTo>
                    <a:pt x="426" y="62"/>
                  </a:lnTo>
                  <a:lnTo>
                    <a:pt x="420" y="64"/>
                  </a:lnTo>
                  <a:lnTo>
                    <a:pt x="414" y="64"/>
                  </a:lnTo>
                  <a:lnTo>
                    <a:pt x="414" y="64"/>
                  </a:lnTo>
                  <a:lnTo>
                    <a:pt x="420" y="48"/>
                  </a:lnTo>
                  <a:lnTo>
                    <a:pt x="428" y="32"/>
                  </a:lnTo>
                  <a:lnTo>
                    <a:pt x="428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8" name="Freeform 274"/>
            <p:cNvSpPr>
              <a:spLocks/>
            </p:cNvSpPr>
            <p:nvPr userDrawn="1"/>
          </p:nvSpPr>
          <p:spPr bwMode="auto">
            <a:xfrm>
              <a:off x="1195388" y="3387725"/>
              <a:ext cx="146050" cy="171450"/>
            </a:xfrm>
            <a:custGeom>
              <a:avLst/>
              <a:gdLst/>
              <a:ahLst/>
              <a:cxnLst>
                <a:cxn ang="0">
                  <a:pos x="92" y="70"/>
                </a:cxn>
                <a:cxn ang="0">
                  <a:pos x="92" y="70"/>
                </a:cxn>
                <a:cxn ang="0">
                  <a:pos x="78" y="80"/>
                </a:cxn>
                <a:cxn ang="0">
                  <a:pos x="60" y="86"/>
                </a:cxn>
                <a:cxn ang="0">
                  <a:pos x="60" y="86"/>
                </a:cxn>
                <a:cxn ang="0">
                  <a:pos x="52" y="88"/>
                </a:cxn>
                <a:cxn ang="0">
                  <a:pos x="44" y="88"/>
                </a:cxn>
                <a:cxn ang="0">
                  <a:pos x="38" y="88"/>
                </a:cxn>
                <a:cxn ang="0">
                  <a:pos x="34" y="84"/>
                </a:cxn>
                <a:cxn ang="0">
                  <a:pos x="34" y="84"/>
                </a:cxn>
                <a:cxn ang="0">
                  <a:pos x="32" y="80"/>
                </a:cxn>
                <a:cxn ang="0">
                  <a:pos x="30" y="76"/>
                </a:cxn>
                <a:cxn ang="0">
                  <a:pos x="32" y="72"/>
                </a:cxn>
                <a:cxn ang="0">
                  <a:pos x="34" y="68"/>
                </a:cxn>
                <a:cxn ang="0">
                  <a:pos x="34" y="68"/>
                </a:cxn>
                <a:cxn ang="0">
                  <a:pos x="38" y="66"/>
                </a:cxn>
                <a:cxn ang="0">
                  <a:pos x="90" y="38"/>
                </a:cxn>
                <a:cxn ang="0">
                  <a:pos x="90" y="38"/>
                </a:cxn>
                <a:cxn ang="0">
                  <a:pos x="92" y="38"/>
                </a:cxn>
                <a:cxn ang="0">
                  <a:pos x="92" y="0"/>
                </a:cxn>
                <a:cxn ang="0">
                  <a:pos x="22" y="40"/>
                </a:cxn>
                <a:cxn ang="0">
                  <a:pos x="22" y="40"/>
                </a:cxn>
                <a:cxn ang="0">
                  <a:pos x="10" y="46"/>
                </a:cxn>
                <a:cxn ang="0">
                  <a:pos x="10" y="46"/>
                </a:cxn>
                <a:cxn ang="0">
                  <a:pos x="2" y="56"/>
                </a:cxn>
                <a:cxn ang="0">
                  <a:pos x="0" y="60"/>
                </a:cxn>
                <a:cxn ang="0">
                  <a:pos x="0" y="66"/>
                </a:cxn>
                <a:cxn ang="0">
                  <a:pos x="0" y="66"/>
                </a:cxn>
                <a:cxn ang="0">
                  <a:pos x="2" y="78"/>
                </a:cxn>
                <a:cxn ang="0">
                  <a:pos x="8" y="88"/>
                </a:cxn>
                <a:cxn ang="0">
                  <a:pos x="8" y="88"/>
                </a:cxn>
                <a:cxn ang="0">
                  <a:pos x="18" y="96"/>
                </a:cxn>
                <a:cxn ang="0">
                  <a:pos x="26" y="102"/>
                </a:cxn>
                <a:cxn ang="0">
                  <a:pos x="26" y="102"/>
                </a:cxn>
                <a:cxn ang="0">
                  <a:pos x="34" y="106"/>
                </a:cxn>
                <a:cxn ang="0">
                  <a:pos x="44" y="108"/>
                </a:cxn>
                <a:cxn ang="0">
                  <a:pos x="54" y="108"/>
                </a:cxn>
                <a:cxn ang="0">
                  <a:pos x="62" y="108"/>
                </a:cxn>
                <a:cxn ang="0">
                  <a:pos x="62" y="108"/>
                </a:cxn>
                <a:cxn ang="0">
                  <a:pos x="78" y="102"/>
                </a:cxn>
                <a:cxn ang="0">
                  <a:pos x="92" y="96"/>
                </a:cxn>
                <a:cxn ang="0">
                  <a:pos x="92" y="68"/>
                </a:cxn>
                <a:cxn ang="0">
                  <a:pos x="92" y="68"/>
                </a:cxn>
                <a:cxn ang="0">
                  <a:pos x="92" y="70"/>
                </a:cxn>
                <a:cxn ang="0">
                  <a:pos x="92" y="70"/>
                </a:cxn>
              </a:cxnLst>
              <a:rect l="0" t="0" r="r" b="b"/>
              <a:pathLst>
                <a:path w="92" h="108">
                  <a:moveTo>
                    <a:pt x="92" y="70"/>
                  </a:moveTo>
                  <a:lnTo>
                    <a:pt x="92" y="70"/>
                  </a:lnTo>
                  <a:lnTo>
                    <a:pt x="78" y="80"/>
                  </a:lnTo>
                  <a:lnTo>
                    <a:pt x="60" y="86"/>
                  </a:lnTo>
                  <a:lnTo>
                    <a:pt x="60" y="86"/>
                  </a:lnTo>
                  <a:lnTo>
                    <a:pt x="52" y="88"/>
                  </a:lnTo>
                  <a:lnTo>
                    <a:pt x="44" y="88"/>
                  </a:lnTo>
                  <a:lnTo>
                    <a:pt x="38" y="88"/>
                  </a:lnTo>
                  <a:lnTo>
                    <a:pt x="34" y="84"/>
                  </a:lnTo>
                  <a:lnTo>
                    <a:pt x="34" y="84"/>
                  </a:lnTo>
                  <a:lnTo>
                    <a:pt x="32" y="80"/>
                  </a:lnTo>
                  <a:lnTo>
                    <a:pt x="30" y="76"/>
                  </a:lnTo>
                  <a:lnTo>
                    <a:pt x="32" y="72"/>
                  </a:lnTo>
                  <a:lnTo>
                    <a:pt x="34" y="68"/>
                  </a:lnTo>
                  <a:lnTo>
                    <a:pt x="34" y="68"/>
                  </a:lnTo>
                  <a:lnTo>
                    <a:pt x="38" y="66"/>
                  </a:lnTo>
                  <a:lnTo>
                    <a:pt x="90" y="38"/>
                  </a:lnTo>
                  <a:lnTo>
                    <a:pt x="90" y="38"/>
                  </a:lnTo>
                  <a:lnTo>
                    <a:pt x="92" y="38"/>
                  </a:lnTo>
                  <a:lnTo>
                    <a:pt x="92" y="0"/>
                  </a:lnTo>
                  <a:lnTo>
                    <a:pt x="22" y="40"/>
                  </a:lnTo>
                  <a:lnTo>
                    <a:pt x="22" y="40"/>
                  </a:lnTo>
                  <a:lnTo>
                    <a:pt x="10" y="46"/>
                  </a:lnTo>
                  <a:lnTo>
                    <a:pt x="10" y="46"/>
                  </a:lnTo>
                  <a:lnTo>
                    <a:pt x="2" y="56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2" y="78"/>
                  </a:lnTo>
                  <a:lnTo>
                    <a:pt x="8" y="88"/>
                  </a:lnTo>
                  <a:lnTo>
                    <a:pt x="8" y="88"/>
                  </a:lnTo>
                  <a:lnTo>
                    <a:pt x="18" y="96"/>
                  </a:lnTo>
                  <a:lnTo>
                    <a:pt x="26" y="102"/>
                  </a:lnTo>
                  <a:lnTo>
                    <a:pt x="26" y="102"/>
                  </a:lnTo>
                  <a:lnTo>
                    <a:pt x="34" y="106"/>
                  </a:lnTo>
                  <a:lnTo>
                    <a:pt x="44" y="108"/>
                  </a:lnTo>
                  <a:lnTo>
                    <a:pt x="54" y="108"/>
                  </a:lnTo>
                  <a:lnTo>
                    <a:pt x="62" y="108"/>
                  </a:lnTo>
                  <a:lnTo>
                    <a:pt x="62" y="108"/>
                  </a:lnTo>
                  <a:lnTo>
                    <a:pt x="78" y="102"/>
                  </a:lnTo>
                  <a:lnTo>
                    <a:pt x="92" y="96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2" y="70"/>
                  </a:lnTo>
                  <a:lnTo>
                    <a:pt x="92" y="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9" name="Freeform 275"/>
            <p:cNvSpPr>
              <a:spLocks/>
            </p:cNvSpPr>
            <p:nvPr userDrawn="1"/>
          </p:nvSpPr>
          <p:spPr bwMode="auto">
            <a:xfrm>
              <a:off x="1290638" y="3565525"/>
              <a:ext cx="50800" cy="98425"/>
            </a:xfrm>
            <a:custGeom>
              <a:avLst/>
              <a:gdLst/>
              <a:ahLst/>
              <a:cxnLst>
                <a:cxn ang="0">
                  <a:pos x="32" y="36"/>
                </a:cxn>
                <a:cxn ang="0">
                  <a:pos x="32" y="0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14" y="10"/>
                </a:cxn>
                <a:cxn ang="0">
                  <a:pos x="14" y="10"/>
                </a:cxn>
                <a:cxn ang="0">
                  <a:pos x="4" y="18"/>
                </a:cxn>
                <a:cxn ang="0">
                  <a:pos x="2" y="24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2" y="36"/>
                </a:cxn>
                <a:cxn ang="0">
                  <a:pos x="4" y="44"/>
                </a:cxn>
                <a:cxn ang="0">
                  <a:pos x="4" y="44"/>
                </a:cxn>
                <a:cxn ang="0">
                  <a:pos x="10" y="52"/>
                </a:cxn>
                <a:cxn ang="0">
                  <a:pos x="18" y="56"/>
                </a:cxn>
                <a:cxn ang="0">
                  <a:pos x="24" y="60"/>
                </a:cxn>
                <a:cxn ang="0">
                  <a:pos x="32" y="62"/>
                </a:cxn>
                <a:cxn ang="0">
                  <a:pos x="32" y="46"/>
                </a:cxn>
                <a:cxn ang="0">
                  <a:pos x="32" y="46"/>
                </a:cxn>
                <a:cxn ang="0">
                  <a:pos x="30" y="40"/>
                </a:cxn>
                <a:cxn ang="0">
                  <a:pos x="32" y="36"/>
                </a:cxn>
                <a:cxn ang="0">
                  <a:pos x="32" y="36"/>
                </a:cxn>
              </a:cxnLst>
              <a:rect l="0" t="0" r="r" b="b"/>
              <a:pathLst>
                <a:path w="32" h="62">
                  <a:moveTo>
                    <a:pt x="32" y="36"/>
                  </a:moveTo>
                  <a:lnTo>
                    <a:pt x="32" y="0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4" y="18"/>
                  </a:lnTo>
                  <a:lnTo>
                    <a:pt x="2" y="24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36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10" y="52"/>
                  </a:lnTo>
                  <a:lnTo>
                    <a:pt x="18" y="56"/>
                  </a:lnTo>
                  <a:lnTo>
                    <a:pt x="24" y="60"/>
                  </a:lnTo>
                  <a:lnTo>
                    <a:pt x="32" y="62"/>
                  </a:lnTo>
                  <a:lnTo>
                    <a:pt x="32" y="46"/>
                  </a:lnTo>
                  <a:lnTo>
                    <a:pt x="32" y="46"/>
                  </a:lnTo>
                  <a:lnTo>
                    <a:pt x="30" y="40"/>
                  </a:lnTo>
                  <a:lnTo>
                    <a:pt x="32" y="36"/>
                  </a:lnTo>
                  <a:lnTo>
                    <a:pt x="32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00" name="Freeform 276"/>
            <p:cNvSpPr>
              <a:spLocks/>
            </p:cNvSpPr>
            <p:nvPr userDrawn="1"/>
          </p:nvSpPr>
          <p:spPr bwMode="auto">
            <a:xfrm>
              <a:off x="-1265238" y="4486275"/>
              <a:ext cx="139700" cy="142875"/>
            </a:xfrm>
            <a:custGeom>
              <a:avLst/>
              <a:gdLst/>
              <a:ahLst/>
              <a:cxnLst>
                <a:cxn ang="0">
                  <a:pos x="0" y="46"/>
                </a:cxn>
                <a:cxn ang="0">
                  <a:pos x="0" y="46"/>
                </a:cxn>
                <a:cxn ang="0">
                  <a:pos x="0" y="54"/>
                </a:cxn>
                <a:cxn ang="0">
                  <a:pos x="2" y="62"/>
                </a:cxn>
                <a:cxn ang="0">
                  <a:pos x="6" y="70"/>
                </a:cxn>
                <a:cxn ang="0">
                  <a:pos x="12" y="76"/>
                </a:cxn>
                <a:cxn ang="0">
                  <a:pos x="18" y="82"/>
                </a:cxn>
                <a:cxn ang="0">
                  <a:pos x="26" y="86"/>
                </a:cxn>
                <a:cxn ang="0">
                  <a:pos x="34" y="90"/>
                </a:cxn>
                <a:cxn ang="0">
                  <a:pos x="44" y="90"/>
                </a:cxn>
                <a:cxn ang="0">
                  <a:pos x="44" y="90"/>
                </a:cxn>
                <a:cxn ang="0">
                  <a:pos x="52" y="90"/>
                </a:cxn>
                <a:cxn ang="0">
                  <a:pos x="62" y="86"/>
                </a:cxn>
                <a:cxn ang="0">
                  <a:pos x="68" y="82"/>
                </a:cxn>
                <a:cxn ang="0">
                  <a:pos x="76" y="76"/>
                </a:cxn>
                <a:cxn ang="0">
                  <a:pos x="80" y="70"/>
                </a:cxn>
                <a:cxn ang="0">
                  <a:pos x="84" y="62"/>
                </a:cxn>
                <a:cxn ang="0">
                  <a:pos x="88" y="54"/>
                </a:cxn>
                <a:cxn ang="0">
                  <a:pos x="88" y="46"/>
                </a:cxn>
                <a:cxn ang="0">
                  <a:pos x="88" y="46"/>
                </a:cxn>
                <a:cxn ang="0">
                  <a:pos x="88" y="36"/>
                </a:cxn>
                <a:cxn ang="0">
                  <a:pos x="84" y="28"/>
                </a:cxn>
                <a:cxn ang="0">
                  <a:pos x="80" y="20"/>
                </a:cxn>
                <a:cxn ang="0">
                  <a:pos x="76" y="14"/>
                </a:cxn>
                <a:cxn ang="0">
                  <a:pos x="68" y="8"/>
                </a:cxn>
                <a:cxn ang="0">
                  <a:pos x="62" y="4"/>
                </a:cxn>
                <a:cxn ang="0">
                  <a:pos x="52" y="2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34" y="2"/>
                </a:cxn>
                <a:cxn ang="0">
                  <a:pos x="26" y="4"/>
                </a:cxn>
                <a:cxn ang="0">
                  <a:pos x="18" y="8"/>
                </a:cxn>
                <a:cxn ang="0">
                  <a:pos x="12" y="14"/>
                </a:cxn>
                <a:cxn ang="0">
                  <a:pos x="6" y="20"/>
                </a:cxn>
                <a:cxn ang="0">
                  <a:pos x="2" y="28"/>
                </a:cxn>
                <a:cxn ang="0">
                  <a:pos x="0" y="36"/>
                </a:cxn>
                <a:cxn ang="0">
                  <a:pos x="0" y="46"/>
                </a:cxn>
                <a:cxn ang="0">
                  <a:pos x="0" y="46"/>
                </a:cxn>
              </a:cxnLst>
              <a:rect l="0" t="0" r="r" b="b"/>
              <a:pathLst>
                <a:path w="88" h="90">
                  <a:moveTo>
                    <a:pt x="0" y="46"/>
                  </a:moveTo>
                  <a:lnTo>
                    <a:pt x="0" y="46"/>
                  </a:lnTo>
                  <a:lnTo>
                    <a:pt x="0" y="54"/>
                  </a:lnTo>
                  <a:lnTo>
                    <a:pt x="2" y="62"/>
                  </a:lnTo>
                  <a:lnTo>
                    <a:pt x="6" y="70"/>
                  </a:lnTo>
                  <a:lnTo>
                    <a:pt x="12" y="76"/>
                  </a:lnTo>
                  <a:lnTo>
                    <a:pt x="18" y="82"/>
                  </a:lnTo>
                  <a:lnTo>
                    <a:pt x="26" y="86"/>
                  </a:lnTo>
                  <a:lnTo>
                    <a:pt x="34" y="90"/>
                  </a:lnTo>
                  <a:lnTo>
                    <a:pt x="44" y="90"/>
                  </a:lnTo>
                  <a:lnTo>
                    <a:pt x="44" y="90"/>
                  </a:lnTo>
                  <a:lnTo>
                    <a:pt x="52" y="90"/>
                  </a:lnTo>
                  <a:lnTo>
                    <a:pt x="62" y="86"/>
                  </a:lnTo>
                  <a:lnTo>
                    <a:pt x="68" y="82"/>
                  </a:lnTo>
                  <a:lnTo>
                    <a:pt x="76" y="76"/>
                  </a:lnTo>
                  <a:lnTo>
                    <a:pt x="80" y="70"/>
                  </a:lnTo>
                  <a:lnTo>
                    <a:pt x="84" y="62"/>
                  </a:lnTo>
                  <a:lnTo>
                    <a:pt x="88" y="54"/>
                  </a:lnTo>
                  <a:lnTo>
                    <a:pt x="88" y="46"/>
                  </a:lnTo>
                  <a:lnTo>
                    <a:pt x="88" y="46"/>
                  </a:lnTo>
                  <a:lnTo>
                    <a:pt x="88" y="36"/>
                  </a:lnTo>
                  <a:lnTo>
                    <a:pt x="84" y="28"/>
                  </a:lnTo>
                  <a:lnTo>
                    <a:pt x="80" y="20"/>
                  </a:lnTo>
                  <a:lnTo>
                    <a:pt x="76" y="14"/>
                  </a:lnTo>
                  <a:lnTo>
                    <a:pt x="68" y="8"/>
                  </a:lnTo>
                  <a:lnTo>
                    <a:pt x="62" y="4"/>
                  </a:lnTo>
                  <a:lnTo>
                    <a:pt x="52" y="2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34" y="2"/>
                  </a:lnTo>
                  <a:lnTo>
                    <a:pt x="26" y="4"/>
                  </a:lnTo>
                  <a:lnTo>
                    <a:pt x="18" y="8"/>
                  </a:lnTo>
                  <a:lnTo>
                    <a:pt x="12" y="14"/>
                  </a:lnTo>
                  <a:lnTo>
                    <a:pt x="6" y="20"/>
                  </a:lnTo>
                  <a:lnTo>
                    <a:pt x="2" y="28"/>
                  </a:lnTo>
                  <a:lnTo>
                    <a:pt x="0" y="36"/>
                  </a:lnTo>
                  <a:lnTo>
                    <a:pt x="0" y="46"/>
                  </a:lnTo>
                  <a:lnTo>
                    <a:pt x="0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01" name="Freeform 277"/>
            <p:cNvSpPr>
              <a:spLocks/>
            </p:cNvSpPr>
            <p:nvPr userDrawn="1"/>
          </p:nvSpPr>
          <p:spPr bwMode="auto">
            <a:xfrm>
              <a:off x="560388" y="4689475"/>
              <a:ext cx="254000" cy="231775"/>
            </a:xfrm>
            <a:custGeom>
              <a:avLst/>
              <a:gdLst/>
              <a:ahLst/>
              <a:cxnLst>
                <a:cxn ang="0">
                  <a:pos x="24" y="146"/>
                </a:cxn>
                <a:cxn ang="0">
                  <a:pos x="24" y="146"/>
                </a:cxn>
                <a:cxn ang="0">
                  <a:pos x="46" y="142"/>
                </a:cxn>
                <a:cxn ang="0">
                  <a:pos x="64" y="136"/>
                </a:cxn>
                <a:cxn ang="0">
                  <a:pos x="82" y="128"/>
                </a:cxn>
                <a:cxn ang="0">
                  <a:pos x="98" y="118"/>
                </a:cxn>
                <a:cxn ang="0">
                  <a:pos x="112" y="106"/>
                </a:cxn>
                <a:cxn ang="0">
                  <a:pos x="126" y="94"/>
                </a:cxn>
                <a:cxn ang="0">
                  <a:pos x="138" y="80"/>
                </a:cxn>
                <a:cxn ang="0">
                  <a:pos x="148" y="64"/>
                </a:cxn>
                <a:cxn ang="0">
                  <a:pos x="148" y="64"/>
                </a:cxn>
                <a:cxn ang="0">
                  <a:pos x="156" y="46"/>
                </a:cxn>
                <a:cxn ang="0">
                  <a:pos x="160" y="30"/>
                </a:cxn>
                <a:cxn ang="0">
                  <a:pos x="158" y="24"/>
                </a:cxn>
                <a:cxn ang="0">
                  <a:pos x="158" y="18"/>
                </a:cxn>
                <a:cxn ang="0">
                  <a:pos x="154" y="14"/>
                </a:cxn>
                <a:cxn ang="0">
                  <a:pos x="150" y="10"/>
                </a:cxn>
                <a:cxn ang="0">
                  <a:pos x="144" y="6"/>
                </a:cxn>
                <a:cxn ang="0">
                  <a:pos x="138" y="4"/>
                </a:cxn>
                <a:cxn ang="0">
                  <a:pos x="120" y="0"/>
                </a:cxn>
                <a:cxn ang="0">
                  <a:pos x="98" y="0"/>
                </a:cxn>
                <a:cxn ang="0">
                  <a:pos x="70" y="4"/>
                </a:cxn>
                <a:cxn ang="0">
                  <a:pos x="70" y="4"/>
                </a:cxn>
                <a:cxn ang="0">
                  <a:pos x="56" y="8"/>
                </a:cxn>
                <a:cxn ang="0">
                  <a:pos x="46" y="18"/>
                </a:cxn>
                <a:cxn ang="0">
                  <a:pos x="38" y="30"/>
                </a:cxn>
                <a:cxn ang="0">
                  <a:pos x="32" y="44"/>
                </a:cxn>
                <a:cxn ang="0">
                  <a:pos x="32" y="44"/>
                </a:cxn>
                <a:cxn ang="0">
                  <a:pos x="22" y="80"/>
                </a:cxn>
                <a:cxn ang="0">
                  <a:pos x="8" y="110"/>
                </a:cxn>
                <a:cxn ang="0">
                  <a:pos x="8" y="110"/>
                </a:cxn>
                <a:cxn ang="0">
                  <a:pos x="0" y="128"/>
                </a:cxn>
                <a:cxn ang="0">
                  <a:pos x="0" y="134"/>
                </a:cxn>
                <a:cxn ang="0">
                  <a:pos x="2" y="140"/>
                </a:cxn>
                <a:cxn ang="0">
                  <a:pos x="4" y="142"/>
                </a:cxn>
                <a:cxn ang="0">
                  <a:pos x="10" y="146"/>
                </a:cxn>
                <a:cxn ang="0">
                  <a:pos x="16" y="146"/>
                </a:cxn>
                <a:cxn ang="0">
                  <a:pos x="24" y="146"/>
                </a:cxn>
                <a:cxn ang="0">
                  <a:pos x="24" y="146"/>
                </a:cxn>
              </a:cxnLst>
              <a:rect l="0" t="0" r="r" b="b"/>
              <a:pathLst>
                <a:path w="160" h="146">
                  <a:moveTo>
                    <a:pt x="24" y="146"/>
                  </a:moveTo>
                  <a:lnTo>
                    <a:pt x="24" y="146"/>
                  </a:lnTo>
                  <a:lnTo>
                    <a:pt x="46" y="142"/>
                  </a:lnTo>
                  <a:lnTo>
                    <a:pt x="64" y="136"/>
                  </a:lnTo>
                  <a:lnTo>
                    <a:pt x="82" y="128"/>
                  </a:lnTo>
                  <a:lnTo>
                    <a:pt x="98" y="118"/>
                  </a:lnTo>
                  <a:lnTo>
                    <a:pt x="112" y="106"/>
                  </a:lnTo>
                  <a:lnTo>
                    <a:pt x="126" y="94"/>
                  </a:lnTo>
                  <a:lnTo>
                    <a:pt x="138" y="80"/>
                  </a:lnTo>
                  <a:lnTo>
                    <a:pt x="148" y="64"/>
                  </a:lnTo>
                  <a:lnTo>
                    <a:pt x="148" y="64"/>
                  </a:lnTo>
                  <a:lnTo>
                    <a:pt x="156" y="46"/>
                  </a:lnTo>
                  <a:lnTo>
                    <a:pt x="160" y="30"/>
                  </a:lnTo>
                  <a:lnTo>
                    <a:pt x="158" y="24"/>
                  </a:lnTo>
                  <a:lnTo>
                    <a:pt x="158" y="18"/>
                  </a:lnTo>
                  <a:lnTo>
                    <a:pt x="154" y="14"/>
                  </a:lnTo>
                  <a:lnTo>
                    <a:pt x="150" y="10"/>
                  </a:lnTo>
                  <a:lnTo>
                    <a:pt x="144" y="6"/>
                  </a:lnTo>
                  <a:lnTo>
                    <a:pt x="138" y="4"/>
                  </a:lnTo>
                  <a:lnTo>
                    <a:pt x="120" y="0"/>
                  </a:lnTo>
                  <a:lnTo>
                    <a:pt x="98" y="0"/>
                  </a:lnTo>
                  <a:lnTo>
                    <a:pt x="70" y="4"/>
                  </a:lnTo>
                  <a:lnTo>
                    <a:pt x="70" y="4"/>
                  </a:lnTo>
                  <a:lnTo>
                    <a:pt x="56" y="8"/>
                  </a:lnTo>
                  <a:lnTo>
                    <a:pt x="46" y="18"/>
                  </a:lnTo>
                  <a:lnTo>
                    <a:pt x="38" y="30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22" y="80"/>
                  </a:lnTo>
                  <a:lnTo>
                    <a:pt x="8" y="110"/>
                  </a:lnTo>
                  <a:lnTo>
                    <a:pt x="8" y="110"/>
                  </a:lnTo>
                  <a:lnTo>
                    <a:pt x="0" y="128"/>
                  </a:lnTo>
                  <a:lnTo>
                    <a:pt x="0" y="134"/>
                  </a:lnTo>
                  <a:lnTo>
                    <a:pt x="2" y="140"/>
                  </a:lnTo>
                  <a:lnTo>
                    <a:pt x="4" y="142"/>
                  </a:lnTo>
                  <a:lnTo>
                    <a:pt x="10" y="146"/>
                  </a:lnTo>
                  <a:lnTo>
                    <a:pt x="16" y="146"/>
                  </a:lnTo>
                  <a:lnTo>
                    <a:pt x="24" y="146"/>
                  </a:lnTo>
                  <a:lnTo>
                    <a:pt x="24" y="1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02" name="Freeform 278"/>
            <p:cNvSpPr>
              <a:spLocks noEditPoints="1"/>
            </p:cNvSpPr>
            <p:nvPr userDrawn="1"/>
          </p:nvSpPr>
          <p:spPr bwMode="auto">
            <a:xfrm>
              <a:off x="-928688" y="3305175"/>
              <a:ext cx="2270126" cy="2181225"/>
            </a:xfrm>
            <a:custGeom>
              <a:avLst/>
              <a:gdLst/>
              <a:ahLst/>
              <a:cxnLst>
                <a:cxn ang="0">
                  <a:pos x="1386" y="402"/>
                </a:cxn>
                <a:cxn ang="0">
                  <a:pos x="1214" y="180"/>
                </a:cxn>
                <a:cxn ang="0">
                  <a:pos x="966" y="38"/>
                </a:cxn>
                <a:cxn ang="0">
                  <a:pos x="764" y="2"/>
                </a:cxn>
                <a:cxn ang="0">
                  <a:pos x="622" y="10"/>
                </a:cxn>
                <a:cxn ang="0">
                  <a:pos x="448" y="58"/>
                </a:cxn>
                <a:cxn ang="0">
                  <a:pos x="296" y="146"/>
                </a:cxn>
                <a:cxn ang="0">
                  <a:pos x="168" y="268"/>
                </a:cxn>
                <a:cxn ang="0">
                  <a:pos x="72" y="416"/>
                </a:cxn>
                <a:cxn ang="0">
                  <a:pos x="16" y="586"/>
                </a:cxn>
                <a:cxn ang="0">
                  <a:pos x="0" y="734"/>
                </a:cxn>
                <a:cxn ang="0">
                  <a:pos x="42" y="980"/>
                </a:cxn>
                <a:cxn ang="0">
                  <a:pos x="160" y="1190"/>
                </a:cxn>
                <a:cxn ang="0">
                  <a:pos x="338" y="1350"/>
                </a:cxn>
                <a:cxn ang="0">
                  <a:pos x="1146" y="1338"/>
                </a:cxn>
                <a:cxn ang="0">
                  <a:pos x="1276" y="1226"/>
                </a:cxn>
                <a:cxn ang="0">
                  <a:pos x="1376" y="1086"/>
                </a:cxn>
                <a:cxn ang="0">
                  <a:pos x="1430" y="960"/>
                </a:cxn>
                <a:cxn ang="0">
                  <a:pos x="722" y="634"/>
                </a:cxn>
                <a:cxn ang="0">
                  <a:pos x="736" y="562"/>
                </a:cxn>
                <a:cxn ang="0">
                  <a:pos x="716" y="474"/>
                </a:cxn>
                <a:cxn ang="0">
                  <a:pos x="766" y="568"/>
                </a:cxn>
                <a:cxn ang="0">
                  <a:pos x="762" y="640"/>
                </a:cxn>
                <a:cxn ang="0">
                  <a:pos x="736" y="704"/>
                </a:cxn>
                <a:cxn ang="0">
                  <a:pos x="716" y="770"/>
                </a:cxn>
                <a:cxn ang="0">
                  <a:pos x="706" y="700"/>
                </a:cxn>
                <a:cxn ang="0">
                  <a:pos x="652" y="278"/>
                </a:cxn>
                <a:cxn ang="0">
                  <a:pos x="652" y="332"/>
                </a:cxn>
                <a:cxn ang="0">
                  <a:pos x="662" y="430"/>
                </a:cxn>
                <a:cxn ang="0">
                  <a:pos x="686" y="526"/>
                </a:cxn>
                <a:cxn ang="0">
                  <a:pos x="684" y="616"/>
                </a:cxn>
                <a:cxn ang="0">
                  <a:pos x="660" y="576"/>
                </a:cxn>
                <a:cxn ang="0">
                  <a:pos x="622" y="486"/>
                </a:cxn>
                <a:cxn ang="0">
                  <a:pos x="606" y="394"/>
                </a:cxn>
                <a:cxn ang="0">
                  <a:pos x="856" y="1156"/>
                </a:cxn>
                <a:cxn ang="0">
                  <a:pos x="554" y="1174"/>
                </a:cxn>
                <a:cxn ang="0">
                  <a:pos x="518" y="1156"/>
                </a:cxn>
                <a:cxn ang="0">
                  <a:pos x="434" y="1150"/>
                </a:cxn>
                <a:cxn ang="0">
                  <a:pos x="330" y="1120"/>
                </a:cxn>
                <a:cxn ang="0">
                  <a:pos x="544" y="1088"/>
                </a:cxn>
                <a:cxn ang="0">
                  <a:pos x="472" y="1012"/>
                </a:cxn>
                <a:cxn ang="0">
                  <a:pos x="428" y="904"/>
                </a:cxn>
                <a:cxn ang="0">
                  <a:pos x="984" y="824"/>
                </a:cxn>
                <a:cxn ang="0">
                  <a:pos x="984" y="856"/>
                </a:cxn>
                <a:cxn ang="0">
                  <a:pos x="1048" y="856"/>
                </a:cxn>
                <a:cxn ang="0">
                  <a:pos x="1122" y="864"/>
                </a:cxn>
                <a:cxn ang="0">
                  <a:pos x="1136" y="898"/>
                </a:cxn>
                <a:cxn ang="0">
                  <a:pos x="1092" y="972"/>
                </a:cxn>
                <a:cxn ang="0">
                  <a:pos x="974" y="1032"/>
                </a:cxn>
                <a:cxn ang="0">
                  <a:pos x="904" y="1050"/>
                </a:cxn>
                <a:cxn ang="0">
                  <a:pos x="826" y="1108"/>
                </a:cxn>
                <a:cxn ang="0">
                  <a:pos x="1032" y="1136"/>
                </a:cxn>
                <a:cxn ang="0">
                  <a:pos x="910" y="1156"/>
                </a:cxn>
              </a:cxnLst>
              <a:rect l="0" t="0" r="r" b="b"/>
              <a:pathLst>
                <a:path w="1430" h="1374">
                  <a:moveTo>
                    <a:pt x="1430" y="960"/>
                  </a:moveTo>
                  <a:lnTo>
                    <a:pt x="1430" y="508"/>
                  </a:lnTo>
                  <a:lnTo>
                    <a:pt x="1430" y="508"/>
                  </a:lnTo>
                  <a:lnTo>
                    <a:pt x="1410" y="454"/>
                  </a:lnTo>
                  <a:lnTo>
                    <a:pt x="1386" y="402"/>
                  </a:lnTo>
                  <a:lnTo>
                    <a:pt x="1360" y="352"/>
                  </a:lnTo>
                  <a:lnTo>
                    <a:pt x="1328" y="304"/>
                  </a:lnTo>
                  <a:lnTo>
                    <a:pt x="1292" y="260"/>
                  </a:lnTo>
                  <a:lnTo>
                    <a:pt x="1254" y="218"/>
                  </a:lnTo>
                  <a:lnTo>
                    <a:pt x="1214" y="180"/>
                  </a:lnTo>
                  <a:lnTo>
                    <a:pt x="1168" y="144"/>
                  </a:lnTo>
                  <a:lnTo>
                    <a:pt x="1122" y="112"/>
                  </a:lnTo>
                  <a:lnTo>
                    <a:pt x="1072" y="84"/>
                  </a:lnTo>
                  <a:lnTo>
                    <a:pt x="1020" y="60"/>
                  </a:lnTo>
                  <a:lnTo>
                    <a:pt x="966" y="38"/>
                  </a:lnTo>
                  <a:lnTo>
                    <a:pt x="910" y="22"/>
                  </a:lnTo>
                  <a:lnTo>
                    <a:pt x="854" y="10"/>
                  </a:lnTo>
                  <a:lnTo>
                    <a:pt x="824" y="6"/>
                  </a:lnTo>
                  <a:lnTo>
                    <a:pt x="794" y="4"/>
                  </a:lnTo>
                  <a:lnTo>
                    <a:pt x="764" y="2"/>
                  </a:lnTo>
                  <a:lnTo>
                    <a:pt x="734" y="0"/>
                  </a:lnTo>
                  <a:lnTo>
                    <a:pt x="734" y="0"/>
                  </a:lnTo>
                  <a:lnTo>
                    <a:pt x="696" y="2"/>
                  </a:lnTo>
                  <a:lnTo>
                    <a:pt x="658" y="4"/>
                  </a:lnTo>
                  <a:lnTo>
                    <a:pt x="622" y="10"/>
                  </a:lnTo>
                  <a:lnTo>
                    <a:pt x="586" y="16"/>
                  </a:lnTo>
                  <a:lnTo>
                    <a:pt x="550" y="24"/>
                  </a:lnTo>
                  <a:lnTo>
                    <a:pt x="516" y="34"/>
                  </a:lnTo>
                  <a:lnTo>
                    <a:pt x="482" y="46"/>
                  </a:lnTo>
                  <a:lnTo>
                    <a:pt x="448" y="58"/>
                  </a:lnTo>
                  <a:lnTo>
                    <a:pt x="416" y="74"/>
                  </a:lnTo>
                  <a:lnTo>
                    <a:pt x="384" y="90"/>
                  </a:lnTo>
                  <a:lnTo>
                    <a:pt x="354" y="106"/>
                  </a:lnTo>
                  <a:lnTo>
                    <a:pt x="324" y="126"/>
                  </a:lnTo>
                  <a:lnTo>
                    <a:pt x="296" y="146"/>
                  </a:lnTo>
                  <a:lnTo>
                    <a:pt x="268" y="168"/>
                  </a:lnTo>
                  <a:lnTo>
                    <a:pt x="240" y="192"/>
                  </a:lnTo>
                  <a:lnTo>
                    <a:pt x="216" y="216"/>
                  </a:lnTo>
                  <a:lnTo>
                    <a:pt x="192" y="240"/>
                  </a:lnTo>
                  <a:lnTo>
                    <a:pt x="168" y="268"/>
                  </a:lnTo>
                  <a:lnTo>
                    <a:pt x="146" y="296"/>
                  </a:lnTo>
                  <a:lnTo>
                    <a:pt x="126" y="324"/>
                  </a:lnTo>
                  <a:lnTo>
                    <a:pt x="106" y="354"/>
                  </a:lnTo>
                  <a:lnTo>
                    <a:pt x="90" y="384"/>
                  </a:lnTo>
                  <a:lnTo>
                    <a:pt x="72" y="416"/>
                  </a:lnTo>
                  <a:lnTo>
                    <a:pt x="58" y="448"/>
                  </a:lnTo>
                  <a:lnTo>
                    <a:pt x="46" y="482"/>
                  </a:lnTo>
                  <a:lnTo>
                    <a:pt x="34" y="516"/>
                  </a:lnTo>
                  <a:lnTo>
                    <a:pt x="24" y="550"/>
                  </a:lnTo>
                  <a:lnTo>
                    <a:pt x="16" y="586"/>
                  </a:lnTo>
                  <a:lnTo>
                    <a:pt x="10" y="622"/>
                  </a:lnTo>
                  <a:lnTo>
                    <a:pt x="4" y="658"/>
                  </a:lnTo>
                  <a:lnTo>
                    <a:pt x="2" y="696"/>
                  </a:lnTo>
                  <a:lnTo>
                    <a:pt x="0" y="734"/>
                  </a:lnTo>
                  <a:lnTo>
                    <a:pt x="0" y="734"/>
                  </a:lnTo>
                  <a:lnTo>
                    <a:pt x="2" y="786"/>
                  </a:lnTo>
                  <a:lnTo>
                    <a:pt x="8" y="836"/>
                  </a:lnTo>
                  <a:lnTo>
                    <a:pt x="16" y="884"/>
                  </a:lnTo>
                  <a:lnTo>
                    <a:pt x="28" y="932"/>
                  </a:lnTo>
                  <a:lnTo>
                    <a:pt x="42" y="980"/>
                  </a:lnTo>
                  <a:lnTo>
                    <a:pt x="60" y="1024"/>
                  </a:lnTo>
                  <a:lnTo>
                    <a:pt x="82" y="1068"/>
                  </a:lnTo>
                  <a:lnTo>
                    <a:pt x="106" y="1110"/>
                  </a:lnTo>
                  <a:lnTo>
                    <a:pt x="132" y="1152"/>
                  </a:lnTo>
                  <a:lnTo>
                    <a:pt x="160" y="1190"/>
                  </a:lnTo>
                  <a:lnTo>
                    <a:pt x="192" y="1226"/>
                  </a:lnTo>
                  <a:lnTo>
                    <a:pt x="224" y="1260"/>
                  </a:lnTo>
                  <a:lnTo>
                    <a:pt x="260" y="1294"/>
                  </a:lnTo>
                  <a:lnTo>
                    <a:pt x="298" y="1322"/>
                  </a:lnTo>
                  <a:lnTo>
                    <a:pt x="338" y="1350"/>
                  </a:lnTo>
                  <a:lnTo>
                    <a:pt x="378" y="1374"/>
                  </a:lnTo>
                  <a:lnTo>
                    <a:pt x="1088" y="1374"/>
                  </a:lnTo>
                  <a:lnTo>
                    <a:pt x="1088" y="1374"/>
                  </a:lnTo>
                  <a:lnTo>
                    <a:pt x="1118" y="1358"/>
                  </a:lnTo>
                  <a:lnTo>
                    <a:pt x="1146" y="1338"/>
                  </a:lnTo>
                  <a:lnTo>
                    <a:pt x="1174" y="1318"/>
                  </a:lnTo>
                  <a:lnTo>
                    <a:pt x="1202" y="1298"/>
                  </a:lnTo>
                  <a:lnTo>
                    <a:pt x="1228" y="1274"/>
                  </a:lnTo>
                  <a:lnTo>
                    <a:pt x="1252" y="1252"/>
                  </a:lnTo>
                  <a:lnTo>
                    <a:pt x="1276" y="1226"/>
                  </a:lnTo>
                  <a:lnTo>
                    <a:pt x="1298" y="1200"/>
                  </a:lnTo>
                  <a:lnTo>
                    <a:pt x="1320" y="1174"/>
                  </a:lnTo>
                  <a:lnTo>
                    <a:pt x="1340" y="1146"/>
                  </a:lnTo>
                  <a:lnTo>
                    <a:pt x="1358" y="1116"/>
                  </a:lnTo>
                  <a:lnTo>
                    <a:pt x="1376" y="1086"/>
                  </a:lnTo>
                  <a:lnTo>
                    <a:pt x="1392" y="1056"/>
                  </a:lnTo>
                  <a:lnTo>
                    <a:pt x="1406" y="1024"/>
                  </a:lnTo>
                  <a:lnTo>
                    <a:pt x="1420" y="992"/>
                  </a:lnTo>
                  <a:lnTo>
                    <a:pt x="1430" y="960"/>
                  </a:lnTo>
                  <a:lnTo>
                    <a:pt x="1430" y="960"/>
                  </a:lnTo>
                  <a:close/>
                  <a:moveTo>
                    <a:pt x="706" y="700"/>
                  </a:moveTo>
                  <a:lnTo>
                    <a:pt x="706" y="700"/>
                  </a:lnTo>
                  <a:lnTo>
                    <a:pt x="712" y="668"/>
                  </a:lnTo>
                  <a:lnTo>
                    <a:pt x="712" y="668"/>
                  </a:lnTo>
                  <a:lnTo>
                    <a:pt x="722" y="634"/>
                  </a:lnTo>
                  <a:lnTo>
                    <a:pt x="722" y="634"/>
                  </a:lnTo>
                  <a:lnTo>
                    <a:pt x="732" y="594"/>
                  </a:lnTo>
                  <a:lnTo>
                    <a:pt x="734" y="576"/>
                  </a:lnTo>
                  <a:lnTo>
                    <a:pt x="736" y="562"/>
                  </a:lnTo>
                  <a:lnTo>
                    <a:pt x="736" y="562"/>
                  </a:lnTo>
                  <a:lnTo>
                    <a:pt x="734" y="540"/>
                  </a:lnTo>
                  <a:lnTo>
                    <a:pt x="732" y="518"/>
                  </a:lnTo>
                  <a:lnTo>
                    <a:pt x="724" y="496"/>
                  </a:lnTo>
                  <a:lnTo>
                    <a:pt x="716" y="474"/>
                  </a:lnTo>
                  <a:lnTo>
                    <a:pt x="716" y="474"/>
                  </a:lnTo>
                  <a:lnTo>
                    <a:pt x="734" y="498"/>
                  </a:lnTo>
                  <a:lnTo>
                    <a:pt x="748" y="522"/>
                  </a:lnTo>
                  <a:lnTo>
                    <a:pt x="760" y="544"/>
                  </a:lnTo>
                  <a:lnTo>
                    <a:pt x="766" y="568"/>
                  </a:lnTo>
                  <a:lnTo>
                    <a:pt x="766" y="568"/>
                  </a:lnTo>
                  <a:lnTo>
                    <a:pt x="770" y="586"/>
                  </a:lnTo>
                  <a:lnTo>
                    <a:pt x="770" y="604"/>
                  </a:lnTo>
                  <a:lnTo>
                    <a:pt x="768" y="622"/>
                  </a:lnTo>
                  <a:lnTo>
                    <a:pt x="762" y="640"/>
                  </a:lnTo>
                  <a:lnTo>
                    <a:pt x="762" y="640"/>
                  </a:lnTo>
                  <a:lnTo>
                    <a:pt x="758" y="656"/>
                  </a:lnTo>
                  <a:lnTo>
                    <a:pt x="750" y="672"/>
                  </a:lnTo>
                  <a:lnTo>
                    <a:pt x="750" y="672"/>
                  </a:lnTo>
                  <a:lnTo>
                    <a:pt x="736" y="704"/>
                  </a:lnTo>
                  <a:lnTo>
                    <a:pt x="736" y="704"/>
                  </a:lnTo>
                  <a:lnTo>
                    <a:pt x="728" y="724"/>
                  </a:lnTo>
                  <a:lnTo>
                    <a:pt x="722" y="740"/>
                  </a:lnTo>
                  <a:lnTo>
                    <a:pt x="718" y="756"/>
                  </a:lnTo>
                  <a:lnTo>
                    <a:pt x="716" y="770"/>
                  </a:lnTo>
                  <a:lnTo>
                    <a:pt x="716" y="770"/>
                  </a:lnTo>
                  <a:lnTo>
                    <a:pt x="710" y="754"/>
                  </a:lnTo>
                  <a:lnTo>
                    <a:pt x="706" y="736"/>
                  </a:lnTo>
                  <a:lnTo>
                    <a:pt x="704" y="720"/>
                  </a:lnTo>
                  <a:lnTo>
                    <a:pt x="706" y="700"/>
                  </a:lnTo>
                  <a:lnTo>
                    <a:pt x="706" y="700"/>
                  </a:lnTo>
                  <a:close/>
                  <a:moveTo>
                    <a:pt x="610" y="370"/>
                  </a:moveTo>
                  <a:lnTo>
                    <a:pt x="610" y="370"/>
                  </a:lnTo>
                  <a:lnTo>
                    <a:pt x="618" y="340"/>
                  </a:lnTo>
                  <a:lnTo>
                    <a:pt x="634" y="310"/>
                  </a:lnTo>
                  <a:lnTo>
                    <a:pt x="652" y="278"/>
                  </a:lnTo>
                  <a:lnTo>
                    <a:pt x="676" y="246"/>
                  </a:lnTo>
                  <a:lnTo>
                    <a:pt x="676" y="246"/>
                  </a:lnTo>
                  <a:lnTo>
                    <a:pt x="664" y="276"/>
                  </a:lnTo>
                  <a:lnTo>
                    <a:pt x="656" y="304"/>
                  </a:lnTo>
                  <a:lnTo>
                    <a:pt x="652" y="332"/>
                  </a:lnTo>
                  <a:lnTo>
                    <a:pt x="650" y="362"/>
                  </a:lnTo>
                  <a:lnTo>
                    <a:pt x="650" y="362"/>
                  </a:lnTo>
                  <a:lnTo>
                    <a:pt x="652" y="382"/>
                  </a:lnTo>
                  <a:lnTo>
                    <a:pt x="656" y="406"/>
                  </a:lnTo>
                  <a:lnTo>
                    <a:pt x="662" y="430"/>
                  </a:lnTo>
                  <a:lnTo>
                    <a:pt x="668" y="458"/>
                  </a:lnTo>
                  <a:lnTo>
                    <a:pt x="668" y="458"/>
                  </a:lnTo>
                  <a:lnTo>
                    <a:pt x="682" y="502"/>
                  </a:lnTo>
                  <a:lnTo>
                    <a:pt x="682" y="502"/>
                  </a:lnTo>
                  <a:lnTo>
                    <a:pt x="686" y="526"/>
                  </a:lnTo>
                  <a:lnTo>
                    <a:pt x="690" y="546"/>
                  </a:lnTo>
                  <a:lnTo>
                    <a:pt x="690" y="546"/>
                  </a:lnTo>
                  <a:lnTo>
                    <a:pt x="692" y="570"/>
                  </a:lnTo>
                  <a:lnTo>
                    <a:pt x="690" y="594"/>
                  </a:lnTo>
                  <a:lnTo>
                    <a:pt x="684" y="616"/>
                  </a:lnTo>
                  <a:lnTo>
                    <a:pt x="676" y="638"/>
                  </a:lnTo>
                  <a:lnTo>
                    <a:pt x="676" y="638"/>
                  </a:lnTo>
                  <a:lnTo>
                    <a:pt x="674" y="620"/>
                  </a:lnTo>
                  <a:lnTo>
                    <a:pt x="668" y="598"/>
                  </a:lnTo>
                  <a:lnTo>
                    <a:pt x="660" y="576"/>
                  </a:lnTo>
                  <a:lnTo>
                    <a:pt x="650" y="552"/>
                  </a:lnTo>
                  <a:lnTo>
                    <a:pt x="650" y="552"/>
                  </a:lnTo>
                  <a:lnTo>
                    <a:pt x="632" y="510"/>
                  </a:lnTo>
                  <a:lnTo>
                    <a:pt x="632" y="510"/>
                  </a:lnTo>
                  <a:lnTo>
                    <a:pt x="622" y="486"/>
                  </a:lnTo>
                  <a:lnTo>
                    <a:pt x="614" y="466"/>
                  </a:lnTo>
                  <a:lnTo>
                    <a:pt x="614" y="466"/>
                  </a:lnTo>
                  <a:lnTo>
                    <a:pt x="608" y="442"/>
                  </a:lnTo>
                  <a:lnTo>
                    <a:pt x="606" y="418"/>
                  </a:lnTo>
                  <a:lnTo>
                    <a:pt x="606" y="394"/>
                  </a:lnTo>
                  <a:lnTo>
                    <a:pt x="610" y="370"/>
                  </a:lnTo>
                  <a:lnTo>
                    <a:pt x="610" y="370"/>
                  </a:lnTo>
                  <a:close/>
                  <a:moveTo>
                    <a:pt x="878" y="1156"/>
                  </a:moveTo>
                  <a:lnTo>
                    <a:pt x="856" y="1156"/>
                  </a:lnTo>
                  <a:lnTo>
                    <a:pt x="856" y="1156"/>
                  </a:lnTo>
                  <a:lnTo>
                    <a:pt x="850" y="1168"/>
                  </a:lnTo>
                  <a:lnTo>
                    <a:pt x="848" y="1172"/>
                  </a:lnTo>
                  <a:lnTo>
                    <a:pt x="844" y="1174"/>
                  </a:lnTo>
                  <a:lnTo>
                    <a:pt x="554" y="1174"/>
                  </a:lnTo>
                  <a:lnTo>
                    <a:pt x="554" y="1174"/>
                  </a:lnTo>
                  <a:lnTo>
                    <a:pt x="550" y="1172"/>
                  </a:lnTo>
                  <a:lnTo>
                    <a:pt x="548" y="1168"/>
                  </a:lnTo>
                  <a:lnTo>
                    <a:pt x="542" y="1156"/>
                  </a:lnTo>
                  <a:lnTo>
                    <a:pt x="518" y="1156"/>
                  </a:lnTo>
                  <a:lnTo>
                    <a:pt x="518" y="1156"/>
                  </a:lnTo>
                  <a:lnTo>
                    <a:pt x="518" y="1156"/>
                  </a:lnTo>
                  <a:lnTo>
                    <a:pt x="518" y="1156"/>
                  </a:lnTo>
                  <a:lnTo>
                    <a:pt x="488" y="1156"/>
                  </a:lnTo>
                  <a:lnTo>
                    <a:pt x="460" y="1154"/>
                  </a:lnTo>
                  <a:lnTo>
                    <a:pt x="434" y="1150"/>
                  </a:lnTo>
                  <a:lnTo>
                    <a:pt x="408" y="1148"/>
                  </a:lnTo>
                  <a:lnTo>
                    <a:pt x="386" y="1142"/>
                  </a:lnTo>
                  <a:lnTo>
                    <a:pt x="366" y="1136"/>
                  </a:lnTo>
                  <a:lnTo>
                    <a:pt x="346" y="1128"/>
                  </a:lnTo>
                  <a:lnTo>
                    <a:pt x="330" y="1120"/>
                  </a:lnTo>
                  <a:lnTo>
                    <a:pt x="602" y="1120"/>
                  </a:lnTo>
                  <a:lnTo>
                    <a:pt x="602" y="1120"/>
                  </a:lnTo>
                  <a:lnTo>
                    <a:pt x="580" y="1112"/>
                  </a:lnTo>
                  <a:lnTo>
                    <a:pt x="562" y="1100"/>
                  </a:lnTo>
                  <a:lnTo>
                    <a:pt x="544" y="1088"/>
                  </a:lnTo>
                  <a:lnTo>
                    <a:pt x="526" y="1076"/>
                  </a:lnTo>
                  <a:lnTo>
                    <a:pt x="512" y="1062"/>
                  </a:lnTo>
                  <a:lnTo>
                    <a:pt x="496" y="1046"/>
                  </a:lnTo>
                  <a:lnTo>
                    <a:pt x="484" y="1030"/>
                  </a:lnTo>
                  <a:lnTo>
                    <a:pt x="472" y="1012"/>
                  </a:lnTo>
                  <a:lnTo>
                    <a:pt x="460" y="992"/>
                  </a:lnTo>
                  <a:lnTo>
                    <a:pt x="450" y="972"/>
                  </a:lnTo>
                  <a:lnTo>
                    <a:pt x="442" y="950"/>
                  </a:lnTo>
                  <a:lnTo>
                    <a:pt x="434" y="928"/>
                  </a:lnTo>
                  <a:lnTo>
                    <a:pt x="428" y="904"/>
                  </a:lnTo>
                  <a:lnTo>
                    <a:pt x="424" y="878"/>
                  </a:lnTo>
                  <a:lnTo>
                    <a:pt x="420" y="850"/>
                  </a:lnTo>
                  <a:lnTo>
                    <a:pt x="418" y="824"/>
                  </a:lnTo>
                  <a:lnTo>
                    <a:pt x="984" y="824"/>
                  </a:lnTo>
                  <a:lnTo>
                    <a:pt x="984" y="824"/>
                  </a:lnTo>
                  <a:lnTo>
                    <a:pt x="982" y="846"/>
                  </a:lnTo>
                  <a:lnTo>
                    <a:pt x="982" y="846"/>
                  </a:lnTo>
                  <a:lnTo>
                    <a:pt x="982" y="848"/>
                  </a:lnTo>
                  <a:lnTo>
                    <a:pt x="982" y="848"/>
                  </a:lnTo>
                  <a:lnTo>
                    <a:pt x="984" y="856"/>
                  </a:lnTo>
                  <a:lnTo>
                    <a:pt x="988" y="860"/>
                  </a:lnTo>
                  <a:lnTo>
                    <a:pt x="996" y="862"/>
                  </a:lnTo>
                  <a:lnTo>
                    <a:pt x="1008" y="860"/>
                  </a:lnTo>
                  <a:lnTo>
                    <a:pt x="1008" y="860"/>
                  </a:lnTo>
                  <a:lnTo>
                    <a:pt x="1048" y="856"/>
                  </a:lnTo>
                  <a:lnTo>
                    <a:pt x="1080" y="854"/>
                  </a:lnTo>
                  <a:lnTo>
                    <a:pt x="1094" y="854"/>
                  </a:lnTo>
                  <a:lnTo>
                    <a:pt x="1104" y="856"/>
                  </a:lnTo>
                  <a:lnTo>
                    <a:pt x="1114" y="860"/>
                  </a:lnTo>
                  <a:lnTo>
                    <a:pt x="1122" y="864"/>
                  </a:lnTo>
                  <a:lnTo>
                    <a:pt x="1130" y="868"/>
                  </a:lnTo>
                  <a:lnTo>
                    <a:pt x="1134" y="874"/>
                  </a:lnTo>
                  <a:lnTo>
                    <a:pt x="1136" y="882"/>
                  </a:lnTo>
                  <a:lnTo>
                    <a:pt x="1138" y="888"/>
                  </a:lnTo>
                  <a:lnTo>
                    <a:pt x="1136" y="898"/>
                  </a:lnTo>
                  <a:lnTo>
                    <a:pt x="1134" y="908"/>
                  </a:lnTo>
                  <a:lnTo>
                    <a:pt x="1124" y="930"/>
                  </a:lnTo>
                  <a:lnTo>
                    <a:pt x="1124" y="930"/>
                  </a:lnTo>
                  <a:lnTo>
                    <a:pt x="1110" y="954"/>
                  </a:lnTo>
                  <a:lnTo>
                    <a:pt x="1092" y="972"/>
                  </a:lnTo>
                  <a:lnTo>
                    <a:pt x="1074" y="990"/>
                  </a:lnTo>
                  <a:lnTo>
                    <a:pt x="1052" y="1004"/>
                  </a:lnTo>
                  <a:lnTo>
                    <a:pt x="1028" y="1016"/>
                  </a:lnTo>
                  <a:lnTo>
                    <a:pt x="1002" y="1026"/>
                  </a:lnTo>
                  <a:lnTo>
                    <a:pt x="974" y="1032"/>
                  </a:lnTo>
                  <a:lnTo>
                    <a:pt x="944" y="1036"/>
                  </a:lnTo>
                  <a:lnTo>
                    <a:pt x="944" y="1036"/>
                  </a:lnTo>
                  <a:lnTo>
                    <a:pt x="930" y="1038"/>
                  </a:lnTo>
                  <a:lnTo>
                    <a:pt x="918" y="1042"/>
                  </a:lnTo>
                  <a:lnTo>
                    <a:pt x="904" y="1050"/>
                  </a:lnTo>
                  <a:lnTo>
                    <a:pt x="892" y="1060"/>
                  </a:lnTo>
                  <a:lnTo>
                    <a:pt x="892" y="1060"/>
                  </a:lnTo>
                  <a:lnTo>
                    <a:pt x="872" y="1078"/>
                  </a:lnTo>
                  <a:lnTo>
                    <a:pt x="850" y="1094"/>
                  </a:lnTo>
                  <a:lnTo>
                    <a:pt x="826" y="1108"/>
                  </a:lnTo>
                  <a:lnTo>
                    <a:pt x="800" y="1120"/>
                  </a:lnTo>
                  <a:lnTo>
                    <a:pt x="1068" y="1120"/>
                  </a:lnTo>
                  <a:lnTo>
                    <a:pt x="1068" y="1120"/>
                  </a:lnTo>
                  <a:lnTo>
                    <a:pt x="1050" y="1128"/>
                  </a:lnTo>
                  <a:lnTo>
                    <a:pt x="1032" y="1136"/>
                  </a:lnTo>
                  <a:lnTo>
                    <a:pt x="1012" y="1142"/>
                  </a:lnTo>
                  <a:lnTo>
                    <a:pt x="988" y="1148"/>
                  </a:lnTo>
                  <a:lnTo>
                    <a:pt x="964" y="1150"/>
                  </a:lnTo>
                  <a:lnTo>
                    <a:pt x="938" y="1154"/>
                  </a:lnTo>
                  <a:lnTo>
                    <a:pt x="910" y="1156"/>
                  </a:lnTo>
                  <a:lnTo>
                    <a:pt x="880" y="1156"/>
                  </a:lnTo>
                  <a:lnTo>
                    <a:pt x="880" y="1156"/>
                  </a:lnTo>
                  <a:lnTo>
                    <a:pt x="878" y="1156"/>
                  </a:lnTo>
                  <a:lnTo>
                    <a:pt x="878" y="115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322" name="그룹 321"/>
          <p:cNvGrpSpPr/>
          <p:nvPr userDrawn="1"/>
        </p:nvGrpSpPr>
        <p:grpSpPr>
          <a:xfrm>
            <a:off x="1441450" y="2035180"/>
            <a:ext cx="860425" cy="857250"/>
            <a:chOff x="1441450" y="1670050"/>
            <a:chExt cx="860425" cy="857250"/>
          </a:xfrm>
        </p:grpSpPr>
        <p:grpSp>
          <p:nvGrpSpPr>
            <p:cNvPr id="321" name="그룹 320"/>
            <p:cNvGrpSpPr/>
            <p:nvPr userDrawn="1"/>
          </p:nvGrpSpPr>
          <p:grpSpPr>
            <a:xfrm>
              <a:off x="1441450" y="1670050"/>
              <a:ext cx="860425" cy="857250"/>
              <a:chOff x="1441450" y="1670050"/>
              <a:chExt cx="860425" cy="857250"/>
            </a:xfrm>
          </p:grpSpPr>
          <p:sp>
            <p:nvSpPr>
              <p:cNvPr id="1053" name="Freeform 29"/>
              <p:cNvSpPr>
                <a:spLocks/>
              </p:cNvSpPr>
              <p:nvPr userDrawn="1"/>
            </p:nvSpPr>
            <p:spPr bwMode="auto">
              <a:xfrm>
                <a:off x="1441450" y="1670050"/>
                <a:ext cx="860425" cy="857250"/>
              </a:xfrm>
              <a:prstGeom prst="roundRect">
                <a:avLst>
                  <a:gd name="adj" fmla="val 22716"/>
                </a:avLst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55" name="Freeform 31"/>
              <p:cNvSpPr>
                <a:spLocks noEditPoints="1"/>
              </p:cNvSpPr>
              <p:nvPr userDrawn="1"/>
            </p:nvSpPr>
            <p:spPr bwMode="auto">
              <a:xfrm>
                <a:off x="1743075" y="2041525"/>
                <a:ext cx="558800" cy="485775"/>
              </a:xfrm>
              <a:custGeom>
                <a:avLst/>
                <a:gdLst/>
                <a:ahLst/>
                <a:cxnLst>
                  <a:cxn ang="0">
                    <a:pos x="172" y="2"/>
                  </a:cxn>
                  <a:cxn ang="0">
                    <a:pos x="172" y="2"/>
                  </a:cxn>
                  <a:cxn ang="0">
                    <a:pos x="178" y="10"/>
                  </a:cxn>
                  <a:cxn ang="0">
                    <a:pos x="178" y="10"/>
                  </a:cxn>
                  <a:cxn ang="0">
                    <a:pos x="180" y="18"/>
                  </a:cxn>
                  <a:cxn ang="0">
                    <a:pos x="178" y="24"/>
                  </a:cxn>
                  <a:cxn ang="0">
                    <a:pos x="178" y="24"/>
                  </a:cxn>
                  <a:cxn ang="0">
                    <a:pos x="176" y="30"/>
                  </a:cxn>
                  <a:cxn ang="0">
                    <a:pos x="174" y="36"/>
                  </a:cxn>
                  <a:cxn ang="0">
                    <a:pos x="170" y="40"/>
                  </a:cxn>
                  <a:cxn ang="0">
                    <a:pos x="164" y="44"/>
                  </a:cxn>
                  <a:cxn ang="0">
                    <a:pos x="152" y="50"/>
                  </a:cxn>
                  <a:cxn ang="0">
                    <a:pos x="136" y="52"/>
                  </a:cxn>
                  <a:cxn ang="0">
                    <a:pos x="136" y="52"/>
                  </a:cxn>
                  <a:cxn ang="0">
                    <a:pos x="134" y="52"/>
                  </a:cxn>
                  <a:cxn ang="0">
                    <a:pos x="134" y="52"/>
                  </a:cxn>
                  <a:cxn ang="0">
                    <a:pos x="130" y="52"/>
                  </a:cxn>
                  <a:cxn ang="0">
                    <a:pos x="130" y="52"/>
                  </a:cxn>
                  <a:cxn ang="0">
                    <a:pos x="126" y="52"/>
                  </a:cxn>
                  <a:cxn ang="0">
                    <a:pos x="122" y="56"/>
                  </a:cxn>
                  <a:cxn ang="0">
                    <a:pos x="122" y="56"/>
                  </a:cxn>
                  <a:cxn ang="0">
                    <a:pos x="114" y="70"/>
                  </a:cxn>
                  <a:cxn ang="0">
                    <a:pos x="102" y="82"/>
                  </a:cxn>
                  <a:cxn ang="0">
                    <a:pos x="102" y="82"/>
                  </a:cxn>
                  <a:cxn ang="0">
                    <a:pos x="78" y="82"/>
                  </a:cxn>
                  <a:cxn ang="0">
                    <a:pos x="78" y="82"/>
                  </a:cxn>
                  <a:cxn ang="0">
                    <a:pos x="56" y="82"/>
                  </a:cxn>
                  <a:cxn ang="0">
                    <a:pos x="74" y="102"/>
                  </a:cxn>
                  <a:cxn ang="0">
                    <a:pos x="54" y="104"/>
                  </a:cxn>
                  <a:cxn ang="0">
                    <a:pos x="54" y="104"/>
                  </a:cxn>
                  <a:cxn ang="0">
                    <a:pos x="28" y="102"/>
                  </a:cxn>
                  <a:cxn ang="0">
                    <a:pos x="12" y="100"/>
                  </a:cxn>
                  <a:cxn ang="0">
                    <a:pos x="6" y="96"/>
                  </a:cxn>
                  <a:cxn ang="0">
                    <a:pos x="0" y="94"/>
                  </a:cxn>
                  <a:cxn ang="0">
                    <a:pos x="214" y="306"/>
                  </a:cxn>
                  <a:cxn ang="0">
                    <a:pos x="230" y="306"/>
                  </a:cxn>
                  <a:cxn ang="0">
                    <a:pos x="230" y="306"/>
                  </a:cxn>
                  <a:cxn ang="0">
                    <a:pos x="242" y="306"/>
                  </a:cxn>
                  <a:cxn ang="0">
                    <a:pos x="254" y="304"/>
                  </a:cxn>
                  <a:cxn ang="0">
                    <a:pos x="266" y="302"/>
                  </a:cxn>
                  <a:cxn ang="0">
                    <a:pos x="276" y="298"/>
                  </a:cxn>
                  <a:cxn ang="0">
                    <a:pos x="298" y="286"/>
                  </a:cxn>
                  <a:cxn ang="0">
                    <a:pos x="316" y="272"/>
                  </a:cxn>
                  <a:cxn ang="0">
                    <a:pos x="330" y="252"/>
                  </a:cxn>
                  <a:cxn ang="0">
                    <a:pos x="342" y="232"/>
                  </a:cxn>
                  <a:cxn ang="0">
                    <a:pos x="346" y="220"/>
                  </a:cxn>
                  <a:cxn ang="0">
                    <a:pos x="350" y="210"/>
                  </a:cxn>
                  <a:cxn ang="0">
                    <a:pos x="350" y="196"/>
                  </a:cxn>
                  <a:cxn ang="0">
                    <a:pos x="352" y="184"/>
                  </a:cxn>
                  <a:cxn ang="0">
                    <a:pos x="352" y="182"/>
                  </a:cxn>
                  <a:cxn ang="0">
                    <a:pos x="172" y="2"/>
                  </a:cxn>
                  <a:cxn ang="0">
                    <a:pos x="172" y="0"/>
                  </a:cxn>
                  <a:cxn ang="0">
                    <a:pos x="172" y="2"/>
                  </a:cxn>
                  <a:cxn ang="0">
                    <a:pos x="172" y="2"/>
                  </a:cxn>
                  <a:cxn ang="0">
                    <a:pos x="172" y="0"/>
                  </a:cxn>
                </a:cxnLst>
                <a:rect l="0" t="0" r="r" b="b"/>
                <a:pathLst>
                  <a:path w="352" h="306">
                    <a:moveTo>
                      <a:pt x="172" y="2"/>
                    </a:moveTo>
                    <a:lnTo>
                      <a:pt x="172" y="2"/>
                    </a:lnTo>
                    <a:lnTo>
                      <a:pt x="178" y="10"/>
                    </a:lnTo>
                    <a:lnTo>
                      <a:pt x="178" y="10"/>
                    </a:lnTo>
                    <a:lnTo>
                      <a:pt x="180" y="18"/>
                    </a:lnTo>
                    <a:lnTo>
                      <a:pt x="178" y="24"/>
                    </a:lnTo>
                    <a:lnTo>
                      <a:pt x="178" y="24"/>
                    </a:lnTo>
                    <a:lnTo>
                      <a:pt x="176" y="30"/>
                    </a:lnTo>
                    <a:lnTo>
                      <a:pt x="174" y="36"/>
                    </a:lnTo>
                    <a:lnTo>
                      <a:pt x="170" y="40"/>
                    </a:lnTo>
                    <a:lnTo>
                      <a:pt x="164" y="44"/>
                    </a:lnTo>
                    <a:lnTo>
                      <a:pt x="152" y="50"/>
                    </a:lnTo>
                    <a:lnTo>
                      <a:pt x="136" y="52"/>
                    </a:lnTo>
                    <a:lnTo>
                      <a:pt x="136" y="52"/>
                    </a:lnTo>
                    <a:lnTo>
                      <a:pt x="134" y="52"/>
                    </a:lnTo>
                    <a:lnTo>
                      <a:pt x="134" y="52"/>
                    </a:lnTo>
                    <a:lnTo>
                      <a:pt x="130" y="52"/>
                    </a:lnTo>
                    <a:lnTo>
                      <a:pt x="130" y="52"/>
                    </a:lnTo>
                    <a:lnTo>
                      <a:pt x="126" y="52"/>
                    </a:lnTo>
                    <a:lnTo>
                      <a:pt x="122" y="56"/>
                    </a:lnTo>
                    <a:lnTo>
                      <a:pt x="122" y="56"/>
                    </a:lnTo>
                    <a:lnTo>
                      <a:pt x="114" y="70"/>
                    </a:lnTo>
                    <a:lnTo>
                      <a:pt x="102" y="82"/>
                    </a:lnTo>
                    <a:lnTo>
                      <a:pt x="102" y="82"/>
                    </a:lnTo>
                    <a:lnTo>
                      <a:pt x="78" y="82"/>
                    </a:lnTo>
                    <a:lnTo>
                      <a:pt x="78" y="82"/>
                    </a:lnTo>
                    <a:lnTo>
                      <a:pt x="56" y="82"/>
                    </a:lnTo>
                    <a:lnTo>
                      <a:pt x="74" y="102"/>
                    </a:lnTo>
                    <a:lnTo>
                      <a:pt x="54" y="104"/>
                    </a:lnTo>
                    <a:lnTo>
                      <a:pt x="54" y="104"/>
                    </a:lnTo>
                    <a:lnTo>
                      <a:pt x="28" y="102"/>
                    </a:lnTo>
                    <a:lnTo>
                      <a:pt x="12" y="100"/>
                    </a:lnTo>
                    <a:lnTo>
                      <a:pt x="6" y="96"/>
                    </a:lnTo>
                    <a:lnTo>
                      <a:pt x="0" y="94"/>
                    </a:lnTo>
                    <a:lnTo>
                      <a:pt x="214" y="306"/>
                    </a:lnTo>
                    <a:lnTo>
                      <a:pt x="230" y="306"/>
                    </a:lnTo>
                    <a:lnTo>
                      <a:pt x="230" y="306"/>
                    </a:lnTo>
                    <a:lnTo>
                      <a:pt x="242" y="306"/>
                    </a:lnTo>
                    <a:lnTo>
                      <a:pt x="254" y="304"/>
                    </a:lnTo>
                    <a:lnTo>
                      <a:pt x="266" y="302"/>
                    </a:lnTo>
                    <a:lnTo>
                      <a:pt x="276" y="298"/>
                    </a:lnTo>
                    <a:lnTo>
                      <a:pt x="298" y="286"/>
                    </a:lnTo>
                    <a:lnTo>
                      <a:pt x="316" y="272"/>
                    </a:lnTo>
                    <a:lnTo>
                      <a:pt x="330" y="252"/>
                    </a:lnTo>
                    <a:lnTo>
                      <a:pt x="342" y="232"/>
                    </a:lnTo>
                    <a:lnTo>
                      <a:pt x="346" y="220"/>
                    </a:lnTo>
                    <a:lnTo>
                      <a:pt x="350" y="210"/>
                    </a:lnTo>
                    <a:lnTo>
                      <a:pt x="350" y="196"/>
                    </a:lnTo>
                    <a:lnTo>
                      <a:pt x="352" y="184"/>
                    </a:lnTo>
                    <a:lnTo>
                      <a:pt x="352" y="182"/>
                    </a:lnTo>
                    <a:lnTo>
                      <a:pt x="172" y="2"/>
                    </a:lnTo>
                    <a:close/>
                    <a:moveTo>
                      <a:pt x="172" y="0"/>
                    </a:moveTo>
                    <a:lnTo>
                      <a:pt x="172" y="2"/>
                    </a:lnTo>
                    <a:lnTo>
                      <a:pt x="172" y="2"/>
                    </a:lnTo>
                    <a:lnTo>
                      <a:pt x="172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pic>
          <p:nvPicPr>
            <p:cNvPr id="316" name="그림 315" descr="커피1.png"/>
            <p:cNvPicPr>
              <a:picLocks noChangeAspect="1"/>
            </p:cNvPicPr>
            <p:nvPr userDrawn="1"/>
          </p:nvPicPr>
          <p:blipFill>
            <a:blip r:embed="rId3" cstate="print"/>
            <a:stretch>
              <a:fillRect/>
            </a:stretch>
          </p:blipFill>
          <p:spPr>
            <a:xfrm>
              <a:off x="1745415" y="2004993"/>
              <a:ext cx="285655" cy="219735"/>
            </a:xfrm>
            <a:prstGeom prst="rect">
              <a:avLst/>
            </a:prstGeom>
          </p:spPr>
        </p:pic>
      </p:grpSp>
      <p:sp>
        <p:nvSpPr>
          <p:cNvPr id="13" name="AutoShape 3"/>
          <p:cNvSpPr>
            <a:spLocks noChangeAspect="1" noChangeArrowheads="1" noTextEdit="1"/>
          </p:cNvSpPr>
          <p:nvPr userDrawn="1"/>
        </p:nvSpPr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6" name="Freeform 12"/>
          <p:cNvSpPr>
            <a:spLocks/>
          </p:cNvSpPr>
          <p:nvPr userDrawn="1"/>
        </p:nvSpPr>
        <p:spPr bwMode="auto">
          <a:xfrm>
            <a:off x="1441450" y="3365505"/>
            <a:ext cx="860425" cy="857250"/>
          </a:xfrm>
          <a:custGeom>
            <a:avLst/>
            <a:gdLst/>
            <a:ahLst/>
            <a:cxnLst>
              <a:cxn ang="0">
                <a:pos x="542" y="418"/>
              </a:cxn>
              <a:cxn ang="0">
                <a:pos x="542" y="418"/>
              </a:cxn>
              <a:cxn ang="0">
                <a:pos x="540" y="430"/>
              </a:cxn>
              <a:cxn ang="0">
                <a:pos x="540" y="444"/>
              </a:cxn>
              <a:cxn ang="0">
                <a:pos x="536" y="454"/>
              </a:cxn>
              <a:cxn ang="0">
                <a:pos x="532" y="466"/>
              </a:cxn>
              <a:cxn ang="0">
                <a:pos x="520" y="486"/>
              </a:cxn>
              <a:cxn ang="0">
                <a:pos x="506" y="504"/>
              </a:cxn>
              <a:cxn ang="0">
                <a:pos x="488" y="520"/>
              </a:cxn>
              <a:cxn ang="0">
                <a:pos x="466" y="532"/>
              </a:cxn>
              <a:cxn ang="0">
                <a:pos x="456" y="536"/>
              </a:cxn>
              <a:cxn ang="0">
                <a:pos x="444" y="538"/>
              </a:cxn>
              <a:cxn ang="0">
                <a:pos x="432" y="540"/>
              </a:cxn>
              <a:cxn ang="0">
                <a:pos x="420" y="540"/>
              </a:cxn>
              <a:cxn ang="0">
                <a:pos x="124" y="540"/>
              </a:cxn>
              <a:cxn ang="0">
                <a:pos x="124" y="540"/>
              </a:cxn>
              <a:cxn ang="0">
                <a:pos x="110" y="540"/>
              </a:cxn>
              <a:cxn ang="0">
                <a:pos x="98" y="538"/>
              </a:cxn>
              <a:cxn ang="0">
                <a:pos x="86" y="536"/>
              </a:cxn>
              <a:cxn ang="0">
                <a:pos x="76" y="532"/>
              </a:cxn>
              <a:cxn ang="0">
                <a:pos x="54" y="520"/>
              </a:cxn>
              <a:cxn ang="0">
                <a:pos x="36" y="504"/>
              </a:cxn>
              <a:cxn ang="0">
                <a:pos x="22" y="486"/>
              </a:cxn>
              <a:cxn ang="0">
                <a:pos x="10" y="466"/>
              </a:cxn>
              <a:cxn ang="0">
                <a:pos x="6" y="454"/>
              </a:cxn>
              <a:cxn ang="0">
                <a:pos x="4" y="444"/>
              </a:cxn>
              <a:cxn ang="0">
                <a:pos x="2" y="430"/>
              </a:cxn>
              <a:cxn ang="0">
                <a:pos x="0" y="418"/>
              </a:cxn>
              <a:cxn ang="0">
                <a:pos x="0" y="122"/>
              </a:cxn>
              <a:cxn ang="0">
                <a:pos x="0" y="122"/>
              </a:cxn>
              <a:cxn ang="0">
                <a:pos x="2" y="110"/>
              </a:cxn>
              <a:cxn ang="0">
                <a:pos x="4" y="98"/>
              </a:cxn>
              <a:cxn ang="0">
                <a:pos x="6" y="86"/>
              </a:cxn>
              <a:cxn ang="0">
                <a:pos x="10" y="74"/>
              </a:cxn>
              <a:cxn ang="0">
                <a:pos x="22" y="54"/>
              </a:cxn>
              <a:cxn ang="0">
                <a:pos x="36" y="36"/>
              </a:cxn>
              <a:cxn ang="0">
                <a:pos x="54" y="22"/>
              </a:cxn>
              <a:cxn ang="0">
                <a:pos x="76" y="10"/>
              </a:cxn>
              <a:cxn ang="0">
                <a:pos x="86" y="6"/>
              </a:cxn>
              <a:cxn ang="0">
                <a:pos x="98" y="2"/>
              </a:cxn>
              <a:cxn ang="0">
                <a:pos x="110" y="0"/>
              </a:cxn>
              <a:cxn ang="0">
                <a:pos x="124" y="0"/>
              </a:cxn>
              <a:cxn ang="0">
                <a:pos x="420" y="0"/>
              </a:cxn>
              <a:cxn ang="0">
                <a:pos x="420" y="0"/>
              </a:cxn>
              <a:cxn ang="0">
                <a:pos x="432" y="0"/>
              </a:cxn>
              <a:cxn ang="0">
                <a:pos x="444" y="2"/>
              </a:cxn>
              <a:cxn ang="0">
                <a:pos x="456" y="6"/>
              </a:cxn>
              <a:cxn ang="0">
                <a:pos x="466" y="10"/>
              </a:cxn>
              <a:cxn ang="0">
                <a:pos x="488" y="22"/>
              </a:cxn>
              <a:cxn ang="0">
                <a:pos x="506" y="36"/>
              </a:cxn>
              <a:cxn ang="0">
                <a:pos x="520" y="54"/>
              </a:cxn>
              <a:cxn ang="0">
                <a:pos x="532" y="74"/>
              </a:cxn>
              <a:cxn ang="0">
                <a:pos x="536" y="86"/>
              </a:cxn>
              <a:cxn ang="0">
                <a:pos x="540" y="98"/>
              </a:cxn>
              <a:cxn ang="0">
                <a:pos x="540" y="110"/>
              </a:cxn>
              <a:cxn ang="0">
                <a:pos x="542" y="122"/>
              </a:cxn>
              <a:cxn ang="0">
                <a:pos x="542" y="418"/>
              </a:cxn>
            </a:cxnLst>
            <a:rect l="0" t="0" r="r" b="b"/>
            <a:pathLst>
              <a:path w="542" h="540">
                <a:moveTo>
                  <a:pt x="542" y="418"/>
                </a:moveTo>
                <a:lnTo>
                  <a:pt x="542" y="418"/>
                </a:lnTo>
                <a:lnTo>
                  <a:pt x="540" y="430"/>
                </a:lnTo>
                <a:lnTo>
                  <a:pt x="540" y="444"/>
                </a:lnTo>
                <a:lnTo>
                  <a:pt x="536" y="454"/>
                </a:lnTo>
                <a:lnTo>
                  <a:pt x="532" y="466"/>
                </a:lnTo>
                <a:lnTo>
                  <a:pt x="520" y="486"/>
                </a:lnTo>
                <a:lnTo>
                  <a:pt x="506" y="504"/>
                </a:lnTo>
                <a:lnTo>
                  <a:pt x="488" y="520"/>
                </a:lnTo>
                <a:lnTo>
                  <a:pt x="466" y="532"/>
                </a:lnTo>
                <a:lnTo>
                  <a:pt x="456" y="536"/>
                </a:lnTo>
                <a:lnTo>
                  <a:pt x="444" y="538"/>
                </a:lnTo>
                <a:lnTo>
                  <a:pt x="432" y="540"/>
                </a:lnTo>
                <a:lnTo>
                  <a:pt x="420" y="540"/>
                </a:lnTo>
                <a:lnTo>
                  <a:pt x="124" y="540"/>
                </a:lnTo>
                <a:lnTo>
                  <a:pt x="124" y="540"/>
                </a:lnTo>
                <a:lnTo>
                  <a:pt x="110" y="540"/>
                </a:lnTo>
                <a:lnTo>
                  <a:pt x="98" y="538"/>
                </a:lnTo>
                <a:lnTo>
                  <a:pt x="86" y="536"/>
                </a:lnTo>
                <a:lnTo>
                  <a:pt x="76" y="532"/>
                </a:lnTo>
                <a:lnTo>
                  <a:pt x="54" y="520"/>
                </a:lnTo>
                <a:lnTo>
                  <a:pt x="36" y="504"/>
                </a:lnTo>
                <a:lnTo>
                  <a:pt x="22" y="486"/>
                </a:lnTo>
                <a:lnTo>
                  <a:pt x="10" y="466"/>
                </a:lnTo>
                <a:lnTo>
                  <a:pt x="6" y="454"/>
                </a:lnTo>
                <a:lnTo>
                  <a:pt x="4" y="444"/>
                </a:lnTo>
                <a:lnTo>
                  <a:pt x="2" y="430"/>
                </a:lnTo>
                <a:lnTo>
                  <a:pt x="0" y="418"/>
                </a:lnTo>
                <a:lnTo>
                  <a:pt x="0" y="122"/>
                </a:lnTo>
                <a:lnTo>
                  <a:pt x="0" y="122"/>
                </a:lnTo>
                <a:lnTo>
                  <a:pt x="2" y="110"/>
                </a:lnTo>
                <a:lnTo>
                  <a:pt x="4" y="98"/>
                </a:lnTo>
                <a:lnTo>
                  <a:pt x="6" y="86"/>
                </a:lnTo>
                <a:lnTo>
                  <a:pt x="10" y="74"/>
                </a:lnTo>
                <a:lnTo>
                  <a:pt x="22" y="54"/>
                </a:lnTo>
                <a:lnTo>
                  <a:pt x="36" y="36"/>
                </a:lnTo>
                <a:lnTo>
                  <a:pt x="54" y="22"/>
                </a:lnTo>
                <a:lnTo>
                  <a:pt x="76" y="10"/>
                </a:lnTo>
                <a:lnTo>
                  <a:pt x="86" y="6"/>
                </a:lnTo>
                <a:lnTo>
                  <a:pt x="98" y="2"/>
                </a:lnTo>
                <a:lnTo>
                  <a:pt x="110" y="0"/>
                </a:lnTo>
                <a:lnTo>
                  <a:pt x="124" y="0"/>
                </a:lnTo>
                <a:lnTo>
                  <a:pt x="420" y="0"/>
                </a:lnTo>
                <a:lnTo>
                  <a:pt x="420" y="0"/>
                </a:lnTo>
                <a:lnTo>
                  <a:pt x="432" y="0"/>
                </a:lnTo>
                <a:lnTo>
                  <a:pt x="444" y="2"/>
                </a:lnTo>
                <a:lnTo>
                  <a:pt x="456" y="6"/>
                </a:lnTo>
                <a:lnTo>
                  <a:pt x="466" y="10"/>
                </a:lnTo>
                <a:lnTo>
                  <a:pt x="488" y="22"/>
                </a:lnTo>
                <a:lnTo>
                  <a:pt x="506" y="36"/>
                </a:lnTo>
                <a:lnTo>
                  <a:pt x="520" y="54"/>
                </a:lnTo>
                <a:lnTo>
                  <a:pt x="532" y="74"/>
                </a:lnTo>
                <a:lnTo>
                  <a:pt x="536" y="86"/>
                </a:lnTo>
                <a:lnTo>
                  <a:pt x="540" y="98"/>
                </a:lnTo>
                <a:lnTo>
                  <a:pt x="540" y="110"/>
                </a:lnTo>
                <a:lnTo>
                  <a:pt x="542" y="122"/>
                </a:lnTo>
                <a:lnTo>
                  <a:pt x="542" y="418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42" name="Freeform 18"/>
          <p:cNvSpPr>
            <a:spLocks/>
          </p:cNvSpPr>
          <p:nvPr userDrawn="1"/>
        </p:nvSpPr>
        <p:spPr bwMode="auto">
          <a:xfrm>
            <a:off x="1746250" y="3613155"/>
            <a:ext cx="555625" cy="609600"/>
          </a:xfrm>
          <a:custGeom>
            <a:avLst/>
            <a:gdLst/>
            <a:ahLst/>
            <a:cxnLst>
              <a:cxn ang="0">
                <a:pos x="142" y="0"/>
              </a:cxn>
              <a:cxn ang="0">
                <a:pos x="142" y="0"/>
              </a:cxn>
              <a:cxn ang="0">
                <a:pos x="146" y="6"/>
              </a:cxn>
              <a:cxn ang="0">
                <a:pos x="146" y="14"/>
              </a:cxn>
              <a:cxn ang="0">
                <a:pos x="146" y="14"/>
              </a:cxn>
              <a:cxn ang="0">
                <a:pos x="146" y="22"/>
              </a:cxn>
              <a:cxn ang="0">
                <a:pos x="146" y="22"/>
              </a:cxn>
              <a:cxn ang="0">
                <a:pos x="154" y="24"/>
              </a:cxn>
              <a:cxn ang="0">
                <a:pos x="160" y="26"/>
              </a:cxn>
              <a:cxn ang="0">
                <a:pos x="168" y="28"/>
              </a:cxn>
              <a:cxn ang="0">
                <a:pos x="174" y="34"/>
              </a:cxn>
              <a:cxn ang="0">
                <a:pos x="178" y="40"/>
              </a:cxn>
              <a:cxn ang="0">
                <a:pos x="182" y="46"/>
              </a:cxn>
              <a:cxn ang="0">
                <a:pos x="184" y="54"/>
              </a:cxn>
              <a:cxn ang="0">
                <a:pos x="184" y="60"/>
              </a:cxn>
              <a:cxn ang="0">
                <a:pos x="184" y="108"/>
              </a:cxn>
              <a:cxn ang="0">
                <a:pos x="184" y="108"/>
              </a:cxn>
              <a:cxn ang="0">
                <a:pos x="182" y="122"/>
              </a:cxn>
              <a:cxn ang="0">
                <a:pos x="180" y="128"/>
              </a:cxn>
              <a:cxn ang="0">
                <a:pos x="176" y="134"/>
              </a:cxn>
              <a:cxn ang="0">
                <a:pos x="172" y="138"/>
              </a:cxn>
              <a:cxn ang="0">
                <a:pos x="166" y="142"/>
              </a:cxn>
              <a:cxn ang="0">
                <a:pos x="160" y="144"/>
              </a:cxn>
              <a:cxn ang="0">
                <a:pos x="154" y="146"/>
              </a:cxn>
              <a:cxn ang="0">
                <a:pos x="154" y="146"/>
              </a:cxn>
              <a:cxn ang="0">
                <a:pos x="152" y="146"/>
              </a:cxn>
              <a:cxn ang="0">
                <a:pos x="152" y="146"/>
              </a:cxn>
              <a:cxn ang="0">
                <a:pos x="150" y="146"/>
              </a:cxn>
              <a:cxn ang="0">
                <a:pos x="146" y="150"/>
              </a:cxn>
              <a:cxn ang="0">
                <a:pos x="144" y="154"/>
              </a:cxn>
              <a:cxn ang="0">
                <a:pos x="144" y="154"/>
              </a:cxn>
              <a:cxn ang="0">
                <a:pos x="142" y="164"/>
              </a:cxn>
              <a:cxn ang="0">
                <a:pos x="138" y="172"/>
              </a:cxn>
              <a:cxn ang="0">
                <a:pos x="132" y="180"/>
              </a:cxn>
              <a:cxn ang="0">
                <a:pos x="126" y="186"/>
              </a:cxn>
              <a:cxn ang="0">
                <a:pos x="118" y="192"/>
              </a:cxn>
              <a:cxn ang="0">
                <a:pos x="108" y="196"/>
              </a:cxn>
              <a:cxn ang="0">
                <a:pos x="100" y="200"/>
              </a:cxn>
              <a:cxn ang="0">
                <a:pos x="90" y="202"/>
              </a:cxn>
              <a:cxn ang="0">
                <a:pos x="90" y="246"/>
              </a:cxn>
              <a:cxn ang="0">
                <a:pos x="54" y="272"/>
              </a:cxn>
              <a:cxn ang="0">
                <a:pos x="0" y="278"/>
              </a:cxn>
              <a:cxn ang="0">
                <a:pos x="0" y="278"/>
              </a:cxn>
              <a:cxn ang="0">
                <a:pos x="108" y="384"/>
              </a:cxn>
              <a:cxn ang="0">
                <a:pos x="228" y="384"/>
              </a:cxn>
              <a:cxn ang="0">
                <a:pos x="228" y="384"/>
              </a:cxn>
              <a:cxn ang="0">
                <a:pos x="240" y="384"/>
              </a:cxn>
              <a:cxn ang="0">
                <a:pos x="252" y="382"/>
              </a:cxn>
              <a:cxn ang="0">
                <a:pos x="264" y="380"/>
              </a:cxn>
              <a:cxn ang="0">
                <a:pos x="274" y="376"/>
              </a:cxn>
              <a:cxn ang="0">
                <a:pos x="296" y="364"/>
              </a:cxn>
              <a:cxn ang="0">
                <a:pos x="314" y="348"/>
              </a:cxn>
              <a:cxn ang="0">
                <a:pos x="328" y="330"/>
              </a:cxn>
              <a:cxn ang="0">
                <a:pos x="340" y="310"/>
              </a:cxn>
              <a:cxn ang="0">
                <a:pos x="344" y="298"/>
              </a:cxn>
              <a:cxn ang="0">
                <a:pos x="348" y="288"/>
              </a:cxn>
              <a:cxn ang="0">
                <a:pos x="348" y="274"/>
              </a:cxn>
              <a:cxn ang="0">
                <a:pos x="350" y="262"/>
              </a:cxn>
              <a:cxn ang="0">
                <a:pos x="350" y="208"/>
              </a:cxn>
              <a:cxn ang="0">
                <a:pos x="142" y="0"/>
              </a:cxn>
            </a:cxnLst>
            <a:rect l="0" t="0" r="r" b="b"/>
            <a:pathLst>
              <a:path w="350" h="384">
                <a:moveTo>
                  <a:pt x="142" y="0"/>
                </a:moveTo>
                <a:lnTo>
                  <a:pt x="142" y="0"/>
                </a:lnTo>
                <a:lnTo>
                  <a:pt x="146" y="6"/>
                </a:lnTo>
                <a:lnTo>
                  <a:pt x="146" y="14"/>
                </a:lnTo>
                <a:lnTo>
                  <a:pt x="146" y="14"/>
                </a:lnTo>
                <a:lnTo>
                  <a:pt x="146" y="22"/>
                </a:lnTo>
                <a:lnTo>
                  <a:pt x="146" y="22"/>
                </a:lnTo>
                <a:lnTo>
                  <a:pt x="154" y="24"/>
                </a:lnTo>
                <a:lnTo>
                  <a:pt x="160" y="26"/>
                </a:lnTo>
                <a:lnTo>
                  <a:pt x="168" y="28"/>
                </a:lnTo>
                <a:lnTo>
                  <a:pt x="174" y="34"/>
                </a:lnTo>
                <a:lnTo>
                  <a:pt x="178" y="40"/>
                </a:lnTo>
                <a:lnTo>
                  <a:pt x="182" y="46"/>
                </a:lnTo>
                <a:lnTo>
                  <a:pt x="184" y="54"/>
                </a:lnTo>
                <a:lnTo>
                  <a:pt x="184" y="60"/>
                </a:lnTo>
                <a:lnTo>
                  <a:pt x="184" y="108"/>
                </a:lnTo>
                <a:lnTo>
                  <a:pt x="184" y="108"/>
                </a:lnTo>
                <a:lnTo>
                  <a:pt x="182" y="122"/>
                </a:lnTo>
                <a:lnTo>
                  <a:pt x="180" y="128"/>
                </a:lnTo>
                <a:lnTo>
                  <a:pt x="176" y="134"/>
                </a:lnTo>
                <a:lnTo>
                  <a:pt x="172" y="138"/>
                </a:lnTo>
                <a:lnTo>
                  <a:pt x="166" y="142"/>
                </a:lnTo>
                <a:lnTo>
                  <a:pt x="160" y="144"/>
                </a:lnTo>
                <a:lnTo>
                  <a:pt x="154" y="146"/>
                </a:lnTo>
                <a:lnTo>
                  <a:pt x="154" y="146"/>
                </a:lnTo>
                <a:lnTo>
                  <a:pt x="152" y="146"/>
                </a:lnTo>
                <a:lnTo>
                  <a:pt x="152" y="146"/>
                </a:lnTo>
                <a:lnTo>
                  <a:pt x="150" y="146"/>
                </a:lnTo>
                <a:lnTo>
                  <a:pt x="146" y="150"/>
                </a:lnTo>
                <a:lnTo>
                  <a:pt x="144" y="154"/>
                </a:lnTo>
                <a:lnTo>
                  <a:pt x="144" y="154"/>
                </a:lnTo>
                <a:lnTo>
                  <a:pt x="142" y="164"/>
                </a:lnTo>
                <a:lnTo>
                  <a:pt x="138" y="172"/>
                </a:lnTo>
                <a:lnTo>
                  <a:pt x="132" y="180"/>
                </a:lnTo>
                <a:lnTo>
                  <a:pt x="126" y="186"/>
                </a:lnTo>
                <a:lnTo>
                  <a:pt x="118" y="192"/>
                </a:lnTo>
                <a:lnTo>
                  <a:pt x="108" y="196"/>
                </a:lnTo>
                <a:lnTo>
                  <a:pt x="100" y="200"/>
                </a:lnTo>
                <a:lnTo>
                  <a:pt x="90" y="202"/>
                </a:lnTo>
                <a:lnTo>
                  <a:pt x="90" y="246"/>
                </a:lnTo>
                <a:lnTo>
                  <a:pt x="54" y="272"/>
                </a:lnTo>
                <a:lnTo>
                  <a:pt x="0" y="278"/>
                </a:lnTo>
                <a:lnTo>
                  <a:pt x="0" y="278"/>
                </a:lnTo>
                <a:lnTo>
                  <a:pt x="108" y="384"/>
                </a:lnTo>
                <a:lnTo>
                  <a:pt x="228" y="384"/>
                </a:lnTo>
                <a:lnTo>
                  <a:pt x="228" y="384"/>
                </a:lnTo>
                <a:lnTo>
                  <a:pt x="240" y="384"/>
                </a:lnTo>
                <a:lnTo>
                  <a:pt x="252" y="382"/>
                </a:lnTo>
                <a:lnTo>
                  <a:pt x="264" y="380"/>
                </a:lnTo>
                <a:lnTo>
                  <a:pt x="274" y="376"/>
                </a:lnTo>
                <a:lnTo>
                  <a:pt x="296" y="364"/>
                </a:lnTo>
                <a:lnTo>
                  <a:pt x="314" y="348"/>
                </a:lnTo>
                <a:lnTo>
                  <a:pt x="328" y="330"/>
                </a:lnTo>
                <a:lnTo>
                  <a:pt x="340" y="310"/>
                </a:lnTo>
                <a:lnTo>
                  <a:pt x="344" y="298"/>
                </a:lnTo>
                <a:lnTo>
                  <a:pt x="348" y="288"/>
                </a:lnTo>
                <a:lnTo>
                  <a:pt x="348" y="274"/>
                </a:lnTo>
                <a:lnTo>
                  <a:pt x="350" y="262"/>
                </a:lnTo>
                <a:lnTo>
                  <a:pt x="350" y="208"/>
                </a:lnTo>
                <a:lnTo>
                  <a:pt x="142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54" name="Freeform 30"/>
          <p:cNvSpPr>
            <a:spLocks/>
          </p:cNvSpPr>
          <p:nvPr userDrawn="1"/>
        </p:nvSpPr>
        <p:spPr bwMode="auto">
          <a:xfrm>
            <a:off x="1441450" y="2035180"/>
            <a:ext cx="860425" cy="857250"/>
          </a:xfrm>
          <a:custGeom>
            <a:avLst/>
            <a:gdLst/>
            <a:ahLst/>
            <a:cxnLst>
              <a:cxn ang="0">
                <a:pos x="542" y="418"/>
              </a:cxn>
              <a:cxn ang="0">
                <a:pos x="542" y="418"/>
              </a:cxn>
              <a:cxn ang="0">
                <a:pos x="540" y="430"/>
              </a:cxn>
              <a:cxn ang="0">
                <a:pos x="540" y="444"/>
              </a:cxn>
              <a:cxn ang="0">
                <a:pos x="536" y="454"/>
              </a:cxn>
              <a:cxn ang="0">
                <a:pos x="532" y="466"/>
              </a:cxn>
              <a:cxn ang="0">
                <a:pos x="520" y="486"/>
              </a:cxn>
              <a:cxn ang="0">
                <a:pos x="506" y="506"/>
              </a:cxn>
              <a:cxn ang="0">
                <a:pos x="488" y="520"/>
              </a:cxn>
              <a:cxn ang="0">
                <a:pos x="466" y="532"/>
              </a:cxn>
              <a:cxn ang="0">
                <a:pos x="456" y="536"/>
              </a:cxn>
              <a:cxn ang="0">
                <a:pos x="444" y="538"/>
              </a:cxn>
              <a:cxn ang="0">
                <a:pos x="432" y="540"/>
              </a:cxn>
              <a:cxn ang="0">
                <a:pos x="420" y="540"/>
              </a:cxn>
              <a:cxn ang="0">
                <a:pos x="124" y="540"/>
              </a:cxn>
              <a:cxn ang="0">
                <a:pos x="124" y="540"/>
              </a:cxn>
              <a:cxn ang="0">
                <a:pos x="110" y="540"/>
              </a:cxn>
              <a:cxn ang="0">
                <a:pos x="98" y="538"/>
              </a:cxn>
              <a:cxn ang="0">
                <a:pos x="86" y="536"/>
              </a:cxn>
              <a:cxn ang="0">
                <a:pos x="76" y="532"/>
              </a:cxn>
              <a:cxn ang="0">
                <a:pos x="54" y="520"/>
              </a:cxn>
              <a:cxn ang="0">
                <a:pos x="36" y="506"/>
              </a:cxn>
              <a:cxn ang="0">
                <a:pos x="22" y="486"/>
              </a:cxn>
              <a:cxn ang="0">
                <a:pos x="10" y="466"/>
              </a:cxn>
              <a:cxn ang="0">
                <a:pos x="6" y="454"/>
              </a:cxn>
              <a:cxn ang="0">
                <a:pos x="4" y="444"/>
              </a:cxn>
              <a:cxn ang="0">
                <a:pos x="2" y="430"/>
              </a:cxn>
              <a:cxn ang="0">
                <a:pos x="0" y="418"/>
              </a:cxn>
              <a:cxn ang="0">
                <a:pos x="0" y="122"/>
              </a:cxn>
              <a:cxn ang="0">
                <a:pos x="0" y="122"/>
              </a:cxn>
              <a:cxn ang="0">
                <a:pos x="2" y="110"/>
              </a:cxn>
              <a:cxn ang="0">
                <a:pos x="4" y="98"/>
              </a:cxn>
              <a:cxn ang="0">
                <a:pos x="6" y="86"/>
              </a:cxn>
              <a:cxn ang="0">
                <a:pos x="10" y="76"/>
              </a:cxn>
              <a:cxn ang="0">
                <a:pos x="22" y="54"/>
              </a:cxn>
              <a:cxn ang="0">
                <a:pos x="36" y="36"/>
              </a:cxn>
              <a:cxn ang="0">
                <a:pos x="54" y="22"/>
              </a:cxn>
              <a:cxn ang="0">
                <a:pos x="76" y="10"/>
              </a:cxn>
              <a:cxn ang="0">
                <a:pos x="86" y="6"/>
              </a:cxn>
              <a:cxn ang="0">
                <a:pos x="98" y="2"/>
              </a:cxn>
              <a:cxn ang="0">
                <a:pos x="110" y="0"/>
              </a:cxn>
              <a:cxn ang="0">
                <a:pos x="124" y="0"/>
              </a:cxn>
              <a:cxn ang="0">
                <a:pos x="420" y="0"/>
              </a:cxn>
              <a:cxn ang="0">
                <a:pos x="420" y="0"/>
              </a:cxn>
              <a:cxn ang="0">
                <a:pos x="432" y="0"/>
              </a:cxn>
              <a:cxn ang="0">
                <a:pos x="444" y="2"/>
              </a:cxn>
              <a:cxn ang="0">
                <a:pos x="456" y="6"/>
              </a:cxn>
              <a:cxn ang="0">
                <a:pos x="466" y="10"/>
              </a:cxn>
              <a:cxn ang="0">
                <a:pos x="488" y="22"/>
              </a:cxn>
              <a:cxn ang="0">
                <a:pos x="506" y="36"/>
              </a:cxn>
              <a:cxn ang="0">
                <a:pos x="520" y="54"/>
              </a:cxn>
              <a:cxn ang="0">
                <a:pos x="532" y="76"/>
              </a:cxn>
              <a:cxn ang="0">
                <a:pos x="536" y="86"/>
              </a:cxn>
              <a:cxn ang="0">
                <a:pos x="540" y="98"/>
              </a:cxn>
              <a:cxn ang="0">
                <a:pos x="540" y="110"/>
              </a:cxn>
              <a:cxn ang="0">
                <a:pos x="542" y="122"/>
              </a:cxn>
              <a:cxn ang="0">
                <a:pos x="542" y="418"/>
              </a:cxn>
            </a:cxnLst>
            <a:rect l="0" t="0" r="r" b="b"/>
            <a:pathLst>
              <a:path w="542" h="540">
                <a:moveTo>
                  <a:pt x="542" y="418"/>
                </a:moveTo>
                <a:lnTo>
                  <a:pt x="542" y="418"/>
                </a:lnTo>
                <a:lnTo>
                  <a:pt x="540" y="430"/>
                </a:lnTo>
                <a:lnTo>
                  <a:pt x="540" y="444"/>
                </a:lnTo>
                <a:lnTo>
                  <a:pt x="536" y="454"/>
                </a:lnTo>
                <a:lnTo>
                  <a:pt x="532" y="466"/>
                </a:lnTo>
                <a:lnTo>
                  <a:pt x="520" y="486"/>
                </a:lnTo>
                <a:lnTo>
                  <a:pt x="506" y="506"/>
                </a:lnTo>
                <a:lnTo>
                  <a:pt x="488" y="520"/>
                </a:lnTo>
                <a:lnTo>
                  <a:pt x="466" y="532"/>
                </a:lnTo>
                <a:lnTo>
                  <a:pt x="456" y="536"/>
                </a:lnTo>
                <a:lnTo>
                  <a:pt x="444" y="538"/>
                </a:lnTo>
                <a:lnTo>
                  <a:pt x="432" y="540"/>
                </a:lnTo>
                <a:lnTo>
                  <a:pt x="420" y="540"/>
                </a:lnTo>
                <a:lnTo>
                  <a:pt x="124" y="540"/>
                </a:lnTo>
                <a:lnTo>
                  <a:pt x="124" y="540"/>
                </a:lnTo>
                <a:lnTo>
                  <a:pt x="110" y="540"/>
                </a:lnTo>
                <a:lnTo>
                  <a:pt x="98" y="538"/>
                </a:lnTo>
                <a:lnTo>
                  <a:pt x="86" y="536"/>
                </a:lnTo>
                <a:lnTo>
                  <a:pt x="76" y="532"/>
                </a:lnTo>
                <a:lnTo>
                  <a:pt x="54" y="520"/>
                </a:lnTo>
                <a:lnTo>
                  <a:pt x="36" y="506"/>
                </a:lnTo>
                <a:lnTo>
                  <a:pt x="22" y="486"/>
                </a:lnTo>
                <a:lnTo>
                  <a:pt x="10" y="466"/>
                </a:lnTo>
                <a:lnTo>
                  <a:pt x="6" y="454"/>
                </a:lnTo>
                <a:lnTo>
                  <a:pt x="4" y="444"/>
                </a:lnTo>
                <a:lnTo>
                  <a:pt x="2" y="430"/>
                </a:lnTo>
                <a:lnTo>
                  <a:pt x="0" y="418"/>
                </a:lnTo>
                <a:lnTo>
                  <a:pt x="0" y="122"/>
                </a:lnTo>
                <a:lnTo>
                  <a:pt x="0" y="122"/>
                </a:lnTo>
                <a:lnTo>
                  <a:pt x="2" y="110"/>
                </a:lnTo>
                <a:lnTo>
                  <a:pt x="4" y="98"/>
                </a:lnTo>
                <a:lnTo>
                  <a:pt x="6" y="86"/>
                </a:lnTo>
                <a:lnTo>
                  <a:pt x="10" y="76"/>
                </a:lnTo>
                <a:lnTo>
                  <a:pt x="22" y="54"/>
                </a:lnTo>
                <a:lnTo>
                  <a:pt x="36" y="36"/>
                </a:lnTo>
                <a:lnTo>
                  <a:pt x="54" y="22"/>
                </a:lnTo>
                <a:lnTo>
                  <a:pt x="76" y="10"/>
                </a:lnTo>
                <a:lnTo>
                  <a:pt x="86" y="6"/>
                </a:lnTo>
                <a:lnTo>
                  <a:pt x="98" y="2"/>
                </a:lnTo>
                <a:lnTo>
                  <a:pt x="110" y="0"/>
                </a:lnTo>
                <a:lnTo>
                  <a:pt x="124" y="0"/>
                </a:lnTo>
                <a:lnTo>
                  <a:pt x="420" y="0"/>
                </a:lnTo>
                <a:lnTo>
                  <a:pt x="420" y="0"/>
                </a:lnTo>
                <a:lnTo>
                  <a:pt x="432" y="0"/>
                </a:lnTo>
                <a:lnTo>
                  <a:pt x="444" y="2"/>
                </a:lnTo>
                <a:lnTo>
                  <a:pt x="456" y="6"/>
                </a:lnTo>
                <a:lnTo>
                  <a:pt x="466" y="10"/>
                </a:lnTo>
                <a:lnTo>
                  <a:pt x="488" y="22"/>
                </a:lnTo>
                <a:lnTo>
                  <a:pt x="506" y="36"/>
                </a:lnTo>
                <a:lnTo>
                  <a:pt x="520" y="54"/>
                </a:lnTo>
                <a:lnTo>
                  <a:pt x="532" y="76"/>
                </a:lnTo>
                <a:lnTo>
                  <a:pt x="536" y="86"/>
                </a:lnTo>
                <a:lnTo>
                  <a:pt x="540" y="98"/>
                </a:lnTo>
                <a:lnTo>
                  <a:pt x="540" y="110"/>
                </a:lnTo>
                <a:lnTo>
                  <a:pt x="542" y="122"/>
                </a:lnTo>
                <a:lnTo>
                  <a:pt x="542" y="418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56" name="Freeform 32"/>
          <p:cNvSpPr>
            <a:spLocks/>
          </p:cNvSpPr>
          <p:nvPr userDrawn="1"/>
        </p:nvSpPr>
        <p:spPr bwMode="auto">
          <a:xfrm>
            <a:off x="1743075" y="2409830"/>
            <a:ext cx="558800" cy="482600"/>
          </a:xfrm>
          <a:custGeom>
            <a:avLst/>
            <a:gdLst/>
            <a:ahLst/>
            <a:cxnLst>
              <a:cxn ang="0">
                <a:pos x="172" y="0"/>
              </a:cxn>
              <a:cxn ang="0">
                <a:pos x="172" y="0"/>
              </a:cxn>
              <a:cxn ang="0">
                <a:pos x="178" y="8"/>
              </a:cxn>
              <a:cxn ang="0">
                <a:pos x="178" y="8"/>
              </a:cxn>
              <a:cxn ang="0">
                <a:pos x="180" y="16"/>
              </a:cxn>
              <a:cxn ang="0">
                <a:pos x="178" y="22"/>
              </a:cxn>
              <a:cxn ang="0">
                <a:pos x="178" y="22"/>
              </a:cxn>
              <a:cxn ang="0">
                <a:pos x="176" y="28"/>
              </a:cxn>
              <a:cxn ang="0">
                <a:pos x="174" y="34"/>
              </a:cxn>
              <a:cxn ang="0">
                <a:pos x="170" y="38"/>
              </a:cxn>
              <a:cxn ang="0">
                <a:pos x="164" y="42"/>
              </a:cxn>
              <a:cxn ang="0">
                <a:pos x="152" y="48"/>
              </a:cxn>
              <a:cxn ang="0">
                <a:pos x="136" y="50"/>
              </a:cxn>
              <a:cxn ang="0">
                <a:pos x="136" y="50"/>
              </a:cxn>
              <a:cxn ang="0">
                <a:pos x="134" y="50"/>
              </a:cxn>
              <a:cxn ang="0">
                <a:pos x="134" y="50"/>
              </a:cxn>
              <a:cxn ang="0">
                <a:pos x="130" y="50"/>
              </a:cxn>
              <a:cxn ang="0">
                <a:pos x="130" y="50"/>
              </a:cxn>
              <a:cxn ang="0">
                <a:pos x="126" y="50"/>
              </a:cxn>
              <a:cxn ang="0">
                <a:pos x="122" y="54"/>
              </a:cxn>
              <a:cxn ang="0">
                <a:pos x="122" y="54"/>
              </a:cxn>
              <a:cxn ang="0">
                <a:pos x="114" y="68"/>
              </a:cxn>
              <a:cxn ang="0">
                <a:pos x="102" y="80"/>
              </a:cxn>
              <a:cxn ang="0">
                <a:pos x="102" y="80"/>
              </a:cxn>
              <a:cxn ang="0">
                <a:pos x="78" y="80"/>
              </a:cxn>
              <a:cxn ang="0">
                <a:pos x="78" y="80"/>
              </a:cxn>
              <a:cxn ang="0">
                <a:pos x="56" y="80"/>
              </a:cxn>
              <a:cxn ang="0">
                <a:pos x="74" y="100"/>
              </a:cxn>
              <a:cxn ang="0">
                <a:pos x="54" y="102"/>
              </a:cxn>
              <a:cxn ang="0">
                <a:pos x="54" y="102"/>
              </a:cxn>
              <a:cxn ang="0">
                <a:pos x="28" y="100"/>
              </a:cxn>
              <a:cxn ang="0">
                <a:pos x="12" y="98"/>
              </a:cxn>
              <a:cxn ang="0">
                <a:pos x="6" y="94"/>
              </a:cxn>
              <a:cxn ang="0">
                <a:pos x="0" y="92"/>
              </a:cxn>
              <a:cxn ang="0">
                <a:pos x="214" y="304"/>
              </a:cxn>
              <a:cxn ang="0">
                <a:pos x="230" y="304"/>
              </a:cxn>
              <a:cxn ang="0">
                <a:pos x="230" y="304"/>
              </a:cxn>
              <a:cxn ang="0">
                <a:pos x="242" y="304"/>
              </a:cxn>
              <a:cxn ang="0">
                <a:pos x="254" y="302"/>
              </a:cxn>
              <a:cxn ang="0">
                <a:pos x="266" y="300"/>
              </a:cxn>
              <a:cxn ang="0">
                <a:pos x="276" y="296"/>
              </a:cxn>
              <a:cxn ang="0">
                <a:pos x="298" y="284"/>
              </a:cxn>
              <a:cxn ang="0">
                <a:pos x="316" y="270"/>
              </a:cxn>
              <a:cxn ang="0">
                <a:pos x="330" y="250"/>
              </a:cxn>
              <a:cxn ang="0">
                <a:pos x="342" y="230"/>
              </a:cxn>
              <a:cxn ang="0">
                <a:pos x="346" y="218"/>
              </a:cxn>
              <a:cxn ang="0">
                <a:pos x="350" y="208"/>
              </a:cxn>
              <a:cxn ang="0">
                <a:pos x="350" y="194"/>
              </a:cxn>
              <a:cxn ang="0">
                <a:pos x="352" y="182"/>
              </a:cxn>
              <a:cxn ang="0">
                <a:pos x="352" y="180"/>
              </a:cxn>
              <a:cxn ang="0">
                <a:pos x="172" y="0"/>
              </a:cxn>
            </a:cxnLst>
            <a:rect l="0" t="0" r="r" b="b"/>
            <a:pathLst>
              <a:path w="352" h="304">
                <a:moveTo>
                  <a:pt x="172" y="0"/>
                </a:moveTo>
                <a:lnTo>
                  <a:pt x="172" y="0"/>
                </a:lnTo>
                <a:lnTo>
                  <a:pt x="178" y="8"/>
                </a:lnTo>
                <a:lnTo>
                  <a:pt x="178" y="8"/>
                </a:lnTo>
                <a:lnTo>
                  <a:pt x="180" y="16"/>
                </a:lnTo>
                <a:lnTo>
                  <a:pt x="178" y="22"/>
                </a:lnTo>
                <a:lnTo>
                  <a:pt x="178" y="22"/>
                </a:lnTo>
                <a:lnTo>
                  <a:pt x="176" y="28"/>
                </a:lnTo>
                <a:lnTo>
                  <a:pt x="174" y="34"/>
                </a:lnTo>
                <a:lnTo>
                  <a:pt x="170" y="38"/>
                </a:lnTo>
                <a:lnTo>
                  <a:pt x="164" y="42"/>
                </a:lnTo>
                <a:lnTo>
                  <a:pt x="152" y="48"/>
                </a:lnTo>
                <a:lnTo>
                  <a:pt x="136" y="50"/>
                </a:lnTo>
                <a:lnTo>
                  <a:pt x="136" y="50"/>
                </a:lnTo>
                <a:lnTo>
                  <a:pt x="134" y="50"/>
                </a:lnTo>
                <a:lnTo>
                  <a:pt x="134" y="50"/>
                </a:lnTo>
                <a:lnTo>
                  <a:pt x="130" y="50"/>
                </a:lnTo>
                <a:lnTo>
                  <a:pt x="130" y="50"/>
                </a:lnTo>
                <a:lnTo>
                  <a:pt x="126" y="50"/>
                </a:lnTo>
                <a:lnTo>
                  <a:pt x="122" y="54"/>
                </a:lnTo>
                <a:lnTo>
                  <a:pt x="122" y="54"/>
                </a:lnTo>
                <a:lnTo>
                  <a:pt x="114" y="68"/>
                </a:lnTo>
                <a:lnTo>
                  <a:pt x="102" y="80"/>
                </a:lnTo>
                <a:lnTo>
                  <a:pt x="102" y="80"/>
                </a:lnTo>
                <a:lnTo>
                  <a:pt x="78" y="80"/>
                </a:lnTo>
                <a:lnTo>
                  <a:pt x="78" y="80"/>
                </a:lnTo>
                <a:lnTo>
                  <a:pt x="56" y="80"/>
                </a:lnTo>
                <a:lnTo>
                  <a:pt x="74" y="100"/>
                </a:lnTo>
                <a:lnTo>
                  <a:pt x="54" y="102"/>
                </a:lnTo>
                <a:lnTo>
                  <a:pt x="54" y="102"/>
                </a:lnTo>
                <a:lnTo>
                  <a:pt x="28" y="100"/>
                </a:lnTo>
                <a:lnTo>
                  <a:pt x="12" y="98"/>
                </a:lnTo>
                <a:lnTo>
                  <a:pt x="6" y="94"/>
                </a:lnTo>
                <a:lnTo>
                  <a:pt x="0" y="92"/>
                </a:lnTo>
                <a:lnTo>
                  <a:pt x="214" y="304"/>
                </a:lnTo>
                <a:lnTo>
                  <a:pt x="230" y="304"/>
                </a:lnTo>
                <a:lnTo>
                  <a:pt x="230" y="304"/>
                </a:lnTo>
                <a:lnTo>
                  <a:pt x="242" y="304"/>
                </a:lnTo>
                <a:lnTo>
                  <a:pt x="254" y="302"/>
                </a:lnTo>
                <a:lnTo>
                  <a:pt x="266" y="300"/>
                </a:lnTo>
                <a:lnTo>
                  <a:pt x="276" y="296"/>
                </a:lnTo>
                <a:lnTo>
                  <a:pt x="298" y="284"/>
                </a:lnTo>
                <a:lnTo>
                  <a:pt x="316" y="270"/>
                </a:lnTo>
                <a:lnTo>
                  <a:pt x="330" y="250"/>
                </a:lnTo>
                <a:lnTo>
                  <a:pt x="342" y="230"/>
                </a:lnTo>
                <a:lnTo>
                  <a:pt x="346" y="218"/>
                </a:lnTo>
                <a:lnTo>
                  <a:pt x="350" y="208"/>
                </a:lnTo>
                <a:lnTo>
                  <a:pt x="350" y="194"/>
                </a:lnTo>
                <a:lnTo>
                  <a:pt x="352" y="182"/>
                </a:lnTo>
                <a:lnTo>
                  <a:pt x="352" y="180"/>
                </a:lnTo>
                <a:lnTo>
                  <a:pt x="172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102" name="Freeform 78"/>
          <p:cNvSpPr>
            <a:spLocks/>
          </p:cNvSpPr>
          <p:nvPr userDrawn="1"/>
        </p:nvSpPr>
        <p:spPr bwMode="auto">
          <a:xfrm>
            <a:off x="5549900" y="2035180"/>
            <a:ext cx="857250" cy="857250"/>
          </a:xfrm>
          <a:custGeom>
            <a:avLst/>
            <a:gdLst/>
            <a:ahLst/>
            <a:cxnLst>
              <a:cxn ang="0">
                <a:pos x="540" y="418"/>
              </a:cxn>
              <a:cxn ang="0">
                <a:pos x="540" y="418"/>
              </a:cxn>
              <a:cxn ang="0">
                <a:pos x="540" y="430"/>
              </a:cxn>
              <a:cxn ang="0">
                <a:pos x="538" y="444"/>
              </a:cxn>
              <a:cxn ang="0">
                <a:pos x="534" y="454"/>
              </a:cxn>
              <a:cxn ang="0">
                <a:pos x="530" y="466"/>
              </a:cxn>
              <a:cxn ang="0">
                <a:pos x="518" y="486"/>
              </a:cxn>
              <a:cxn ang="0">
                <a:pos x="504" y="506"/>
              </a:cxn>
              <a:cxn ang="0">
                <a:pos x="486" y="520"/>
              </a:cxn>
              <a:cxn ang="0">
                <a:pos x="464" y="532"/>
              </a:cxn>
              <a:cxn ang="0">
                <a:pos x="454" y="536"/>
              </a:cxn>
              <a:cxn ang="0">
                <a:pos x="442" y="538"/>
              </a:cxn>
              <a:cxn ang="0">
                <a:pos x="430" y="540"/>
              </a:cxn>
              <a:cxn ang="0">
                <a:pos x="418" y="540"/>
              </a:cxn>
              <a:cxn ang="0">
                <a:pos x="122" y="540"/>
              </a:cxn>
              <a:cxn ang="0">
                <a:pos x="122" y="540"/>
              </a:cxn>
              <a:cxn ang="0">
                <a:pos x="110" y="540"/>
              </a:cxn>
              <a:cxn ang="0">
                <a:pos x="96" y="538"/>
              </a:cxn>
              <a:cxn ang="0">
                <a:pos x="86" y="536"/>
              </a:cxn>
              <a:cxn ang="0">
                <a:pos x="74" y="532"/>
              </a:cxn>
              <a:cxn ang="0">
                <a:pos x="54" y="520"/>
              </a:cxn>
              <a:cxn ang="0">
                <a:pos x="34" y="506"/>
              </a:cxn>
              <a:cxn ang="0">
                <a:pos x="20" y="486"/>
              </a:cxn>
              <a:cxn ang="0">
                <a:pos x="8" y="466"/>
              </a:cxn>
              <a:cxn ang="0">
                <a:pos x="4" y="454"/>
              </a:cxn>
              <a:cxn ang="0">
                <a:pos x="2" y="444"/>
              </a:cxn>
              <a:cxn ang="0">
                <a:pos x="0" y="430"/>
              </a:cxn>
              <a:cxn ang="0">
                <a:pos x="0" y="418"/>
              </a:cxn>
              <a:cxn ang="0">
                <a:pos x="0" y="122"/>
              </a:cxn>
              <a:cxn ang="0">
                <a:pos x="0" y="122"/>
              </a:cxn>
              <a:cxn ang="0">
                <a:pos x="0" y="110"/>
              </a:cxn>
              <a:cxn ang="0">
                <a:pos x="2" y="98"/>
              </a:cxn>
              <a:cxn ang="0">
                <a:pos x="4" y="86"/>
              </a:cxn>
              <a:cxn ang="0">
                <a:pos x="8" y="76"/>
              </a:cxn>
              <a:cxn ang="0">
                <a:pos x="20" y="54"/>
              </a:cxn>
              <a:cxn ang="0">
                <a:pos x="34" y="36"/>
              </a:cxn>
              <a:cxn ang="0">
                <a:pos x="54" y="22"/>
              </a:cxn>
              <a:cxn ang="0">
                <a:pos x="74" y="10"/>
              </a:cxn>
              <a:cxn ang="0">
                <a:pos x="86" y="6"/>
              </a:cxn>
              <a:cxn ang="0">
                <a:pos x="96" y="2"/>
              </a:cxn>
              <a:cxn ang="0">
                <a:pos x="110" y="0"/>
              </a:cxn>
              <a:cxn ang="0">
                <a:pos x="122" y="0"/>
              </a:cxn>
              <a:cxn ang="0">
                <a:pos x="418" y="0"/>
              </a:cxn>
              <a:cxn ang="0">
                <a:pos x="418" y="0"/>
              </a:cxn>
              <a:cxn ang="0">
                <a:pos x="430" y="0"/>
              </a:cxn>
              <a:cxn ang="0">
                <a:pos x="442" y="2"/>
              </a:cxn>
              <a:cxn ang="0">
                <a:pos x="454" y="6"/>
              </a:cxn>
              <a:cxn ang="0">
                <a:pos x="464" y="10"/>
              </a:cxn>
              <a:cxn ang="0">
                <a:pos x="486" y="22"/>
              </a:cxn>
              <a:cxn ang="0">
                <a:pos x="504" y="36"/>
              </a:cxn>
              <a:cxn ang="0">
                <a:pos x="518" y="54"/>
              </a:cxn>
              <a:cxn ang="0">
                <a:pos x="530" y="76"/>
              </a:cxn>
              <a:cxn ang="0">
                <a:pos x="534" y="86"/>
              </a:cxn>
              <a:cxn ang="0">
                <a:pos x="538" y="98"/>
              </a:cxn>
              <a:cxn ang="0">
                <a:pos x="540" y="110"/>
              </a:cxn>
              <a:cxn ang="0">
                <a:pos x="540" y="122"/>
              </a:cxn>
              <a:cxn ang="0">
                <a:pos x="540" y="418"/>
              </a:cxn>
            </a:cxnLst>
            <a:rect l="0" t="0" r="r" b="b"/>
            <a:pathLst>
              <a:path w="540" h="540">
                <a:moveTo>
                  <a:pt x="540" y="418"/>
                </a:moveTo>
                <a:lnTo>
                  <a:pt x="540" y="418"/>
                </a:lnTo>
                <a:lnTo>
                  <a:pt x="540" y="430"/>
                </a:lnTo>
                <a:lnTo>
                  <a:pt x="538" y="444"/>
                </a:lnTo>
                <a:lnTo>
                  <a:pt x="534" y="454"/>
                </a:lnTo>
                <a:lnTo>
                  <a:pt x="530" y="466"/>
                </a:lnTo>
                <a:lnTo>
                  <a:pt x="518" y="486"/>
                </a:lnTo>
                <a:lnTo>
                  <a:pt x="504" y="506"/>
                </a:lnTo>
                <a:lnTo>
                  <a:pt x="486" y="520"/>
                </a:lnTo>
                <a:lnTo>
                  <a:pt x="464" y="532"/>
                </a:lnTo>
                <a:lnTo>
                  <a:pt x="454" y="536"/>
                </a:lnTo>
                <a:lnTo>
                  <a:pt x="442" y="538"/>
                </a:lnTo>
                <a:lnTo>
                  <a:pt x="430" y="540"/>
                </a:lnTo>
                <a:lnTo>
                  <a:pt x="418" y="540"/>
                </a:lnTo>
                <a:lnTo>
                  <a:pt x="122" y="540"/>
                </a:lnTo>
                <a:lnTo>
                  <a:pt x="122" y="540"/>
                </a:lnTo>
                <a:lnTo>
                  <a:pt x="110" y="540"/>
                </a:lnTo>
                <a:lnTo>
                  <a:pt x="96" y="538"/>
                </a:lnTo>
                <a:lnTo>
                  <a:pt x="86" y="536"/>
                </a:lnTo>
                <a:lnTo>
                  <a:pt x="74" y="532"/>
                </a:lnTo>
                <a:lnTo>
                  <a:pt x="54" y="520"/>
                </a:lnTo>
                <a:lnTo>
                  <a:pt x="34" y="506"/>
                </a:lnTo>
                <a:lnTo>
                  <a:pt x="20" y="486"/>
                </a:lnTo>
                <a:lnTo>
                  <a:pt x="8" y="466"/>
                </a:lnTo>
                <a:lnTo>
                  <a:pt x="4" y="454"/>
                </a:lnTo>
                <a:lnTo>
                  <a:pt x="2" y="444"/>
                </a:lnTo>
                <a:lnTo>
                  <a:pt x="0" y="430"/>
                </a:lnTo>
                <a:lnTo>
                  <a:pt x="0" y="418"/>
                </a:lnTo>
                <a:lnTo>
                  <a:pt x="0" y="122"/>
                </a:lnTo>
                <a:lnTo>
                  <a:pt x="0" y="122"/>
                </a:lnTo>
                <a:lnTo>
                  <a:pt x="0" y="110"/>
                </a:lnTo>
                <a:lnTo>
                  <a:pt x="2" y="98"/>
                </a:lnTo>
                <a:lnTo>
                  <a:pt x="4" y="86"/>
                </a:lnTo>
                <a:lnTo>
                  <a:pt x="8" y="76"/>
                </a:lnTo>
                <a:lnTo>
                  <a:pt x="20" y="54"/>
                </a:lnTo>
                <a:lnTo>
                  <a:pt x="34" y="36"/>
                </a:lnTo>
                <a:lnTo>
                  <a:pt x="54" y="22"/>
                </a:lnTo>
                <a:lnTo>
                  <a:pt x="74" y="10"/>
                </a:lnTo>
                <a:lnTo>
                  <a:pt x="86" y="6"/>
                </a:lnTo>
                <a:lnTo>
                  <a:pt x="96" y="2"/>
                </a:lnTo>
                <a:lnTo>
                  <a:pt x="110" y="0"/>
                </a:lnTo>
                <a:lnTo>
                  <a:pt x="122" y="0"/>
                </a:lnTo>
                <a:lnTo>
                  <a:pt x="418" y="0"/>
                </a:lnTo>
                <a:lnTo>
                  <a:pt x="418" y="0"/>
                </a:lnTo>
                <a:lnTo>
                  <a:pt x="430" y="0"/>
                </a:lnTo>
                <a:lnTo>
                  <a:pt x="442" y="2"/>
                </a:lnTo>
                <a:lnTo>
                  <a:pt x="454" y="6"/>
                </a:lnTo>
                <a:lnTo>
                  <a:pt x="464" y="10"/>
                </a:lnTo>
                <a:lnTo>
                  <a:pt x="486" y="22"/>
                </a:lnTo>
                <a:lnTo>
                  <a:pt x="504" y="36"/>
                </a:lnTo>
                <a:lnTo>
                  <a:pt x="518" y="54"/>
                </a:lnTo>
                <a:lnTo>
                  <a:pt x="530" y="76"/>
                </a:lnTo>
                <a:lnTo>
                  <a:pt x="534" y="86"/>
                </a:lnTo>
                <a:lnTo>
                  <a:pt x="538" y="98"/>
                </a:lnTo>
                <a:lnTo>
                  <a:pt x="540" y="110"/>
                </a:lnTo>
                <a:lnTo>
                  <a:pt x="540" y="122"/>
                </a:lnTo>
                <a:lnTo>
                  <a:pt x="540" y="418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107" name="Freeform 83"/>
          <p:cNvSpPr>
            <a:spLocks/>
          </p:cNvSpPr>
          <p:nvPr userDrawn="1"/>
        </p:nvSpPr>
        <p:spPr bwMode="auto">
          <a:xfrm>
            <a:off x="5807075" y="2428880"/>
            <a:ext cx="600075" cy="463550"/>
          </a:xfrm>
          <a:custGeom>
            <a:avLst/>
            <a:gdLst/>
            <a:ahLst/>
            <a:cxnLst>
              <a:cxn ang="0">
                <a:pos x="268" y="0"/>
              </a:cxn>
              <a:cxn ang="0">
                <a:pos x="268" y="0"/>
              </a:cxn>
              <a:cxn ang="0">
                <a:pos x="272" y="6"/>
              </a:cxn>
              <a:cxn ang="0">
                <a:pos x="272" y="12"/>
              </a:cxn>
              <a:cxn ang="0">
                <a:pos x="272" y="20"/>
              </a:cxn>
              <a:cxn ang="0">
                <a:pos x="270" y="26"/>
              </a:cxn>
              <a:cxn ang="0">
                <a:pos x="270" y="26"/>
              </a:cxn>
              <a:cxn ang="0">
                <a:pos x="268" y="32"/>
              </a:cxn>
              <a:cxn ang="0">
                <a:pos x="268" y="32"/>
              </a:cxn>
              <a:cxn ang="0">
                <a:pos x="264" y="42"/>
              </a:cxn>
              <a:cxn ang="0">
                <a:pos x="256" y="50"/>
              </a:cxn>
              <a:cxn ang="0">
                <a:pos x="248" y="58"/>
              </a:cxn>
              <a:cxn ang="0">
                <a:pos x="240" y="64"/>
              </a:cxn>
              <a:cxn ang="0">
                <a:pos x="230" y="68"/>
              </a:cxn>
              <a:cxn ang="0">
                <a:pos x="222" y="72"/>
              </a:cxn>
              <a:cxn ang="0">
                <a:pos x="210" y="72"/>
              </a:cxn>
              <a:cxn ang="0">
                <a:pos x="200" y="74"/>
              </a:cxn>
              <a:cxn ang="0">
                <a:pos x="200" y="74"/>
              </a:cxn>
              <a:cxn ang="0">
                <a:pos x="192" y="74"/>
              </a:cxn>
              <a:cxn ang="0">
                <a:pos x="184" y="80"/>
              </a:cxn>
              <a:cxn ang="0">
                <a:pos x="184" y="80"/>
              </a:cxn>
              <a:cxn ang="0">
                <a:pos x="172" y="92"/>
              </a:cxn>
              <a:cxn ang="0">
                <a:pos x="158" y="104"/>
              </a:cxn>
              <a:cxn ang="0">
                <a:pos x="142" y="114"/>
              </a:cxn>
              <a:cxn ang="0">
                <a:pos x="124" y="122"/>
              </a:cxn>
              <a:cxn ang="0">
                <a:pos x="124" y="122"/>
              </a:cxn>
              <a:cxn ang="0">
                <a:pos x="102" y="122"/>
              </a:cxn>
              <a:cxn ang="0">
                <a:pos x="102" y="122"/>
              </a:cxn>
              <a:cxn ang="0">
                <a:pos x="80" y="122"/>
              </a:cxn>
              <a:cxn ang="0">
                <a:pos x="80" y="122"/>
              </a:cxn>
              <a:cxn ang="0">
                <a:pos x="66" y="114"/>
              </a:cxn>
              <a:cxn ang="0">
                <a:pos x="52" y="106"/>
              </a:cxn>
              <a:cxn ang="0">
                <a:pos x="40" y="98"/>
              </a:cxn>
              <a:cxn ang="0">
                <a:pos x="30" y="88"/>
              </a:cxn>
              <a:cxn ang="0">
                <a:pos x="92" y="150"/>
              </a:cxn>
              <a:cxn ang="0">
                <a:pos x="72" y="150"/>
              </a:cxn>
              <a:cxn ang="0">
                <a:pos x="72" y="144"/>
              </a:cxn>
              <a:cxn ang="0">
                <a:pos x="72" y="144"/>
              </a:cxn>
              <a:cxn ang="0">
                <a:pos x="36" y="142"/>
              </a:cxn>
              <a:cxn ang="0">
                <a:pos x="14" y="138"/>
              </a:cxn>
              <a:cxn ang="0">
                <a:pos x="6" y="136"/>
              </a:cxn>
              <a:cxn ang="0">
                <a:pos x="0" y="134"/>
              </a:cxn>
              <a:cxn ang="0">
                <a:pos x="160" y="292"/>
              </a:cxn>
              <a:cxn ang="0">
                <a:pos x="256" y="292"/>
              </a:cxn>
              <a:cxn ang="0">
                <a:pos x="256" y="292"/>
              </a:cxn>
              <a:cxn ang="0">
                <a:pos x="268" y="292"/>
              </a:cxn>
              <a:cxn ang="0">
                <a:pos x="280" y="290"/>
              </a:cxn>
              <a:cxn ang="0">
                <a:pos x="292" y="288"/>
              </a:cxn>
              <a:cxn ang="0">
                <a:pos x="302" y="284"/>
              </a:cxn>
              <a:cxn ang="0">
                <a:pos x="324" y="272"/>
              </a:cxn>
              <a:cxn ang="0">
                <a:pos x="342" y="258"/>
              </a:cxn>
              <a:cxn ang="0">
                <a:pos x="356" y="238"/>
              </a:cxn>
              <a:cxn ang="0">
                <a:pos x="368" y="218"/>
              </a:cxn>
              <a:cxn ang="0">
                <a:pos x="372" y="206"/>
              </a:cxn>
              <a:cxn ang="0">
                <a:pos x="376" y="196"/>
              </a:cxn>
              <a:cxn ang="0">
                <a:pos x="378" y="182"/>
              </a:cxn>
              <a:cxn ang="0">
                <a:pos x="378" y="170"/>
              </a:cxn>
              <a:cxn ang="0">
                <a:pos x="378" y="108"/>
              </a:cxn>
              <a:cxn ang="0">
                <a:pos x="268" y="0"/>
              </a:cxn>
            </a:cxnLst>
            <a:rect l="0" t="0" r="r" b="b"/>
            <a:pathLst>
              <a:path w="378" h="292">
                <a:moveTo>
                  <a:pt x="268" y="0"/>
                </a:moveTo>
                <a:lnTo>
                  <a:pt x="268" y="0"/>
                </a:lnTo>
                <a:lnTo>
                  <a:pt x="272" y="6"/>
                </a:lnTo>
                <a:lnTo>
                  <a:pt x="272" y="12"/>
                </a:lnTo>
                <a:lnTo>
                  <a:pt x="272" y="20"/>
                </a:lnTo>
                <a:lnTo>
                  <a:pt x="270" y="26"/>
                </a:lnTo>
                <a:lnTo>
                  <a:pt x="270" y="26"/>
                </a:lnTo>
                <a:lnTo>
                  <a:pt x="268" y="32"/>
                </a:lnTo>
                <a:lnTo>
                  <a:pt x="268" y="32"/>
                </a:lnTo>
                <a:lnTo>
                  <a:pt x="264" y="42"/>
                </a:lnTo>
                <a:lnTo>
                  <a:pt x="256" y="50"/>
                </a:lnTo>
                <a:lnTo>
                  <a:pt x="248" y="58"/>
                </a:lnTo>
                <a:lnTo>
                  <a:pt x="240" y="64"/>
                </a:lnTo>
                <a:lnTo>
                  <a:pt x="230" y="68"/>
                </a:lnTo>
                <a:lnTo>
                  <a:pt x="222" y="72"/>
                </a:lnTo>
                <a:lnTo>
                  <a:pt x="210" y="72"/>
                </a:lnTo>
                <a:lnTo>
                  <a:pt x="200" y="74"/>
                </a:lnTo>
                <a:lnTo>
                  <a:pt x="200" y="74"/>
                </a:lnTo>
                <a:lnTo>
                  <a:pt x="192" y="74"/>
                </a:lnTo>
                <a:lnTo>
                  <a:pt x="184" y="80"/>
                </a:lnTo>
                <a:lnTo>
                  <a:pt x="184" y="80"/>
                </a:lnTo>
                <a:lnTo>
                  <a:pt x="172" y="92"/>
                </a:lnTo>
                <a:lnTo>
                  <a:pt x="158" y="104"/>
                </a:lnTo>
                <a:lnTo>
                  <a:pt x="142" y="114"/>
                </a:lnTo>
                <a:lnTo>
                  <a:pt x="124" y="122"/>
                </a:lnTo>
                <a:lnTo>
                  <a:pt x="124" y="122"/>
                </a:lnTo>
                <a:lnTo>
                  <a:pt x="102" y="122"/>
                </a:lnTo>
                <a:lnTo>
                  <a:pt x="102" y="122"/>
                </a:lnTo>
                <a:lnTo>
                  <a:pt x="80" y="122"/>
                </a:lnTo>
                <a:lnTo>
                  <a:pt x="80" y="122"/>
                </a:lnTo>
                <a:lnTo>
                  <a:pt x="66" y="114"/>
                </a:lnTo>
                <a:lnTo>
                  <a:pt x="52" y="106"/>
                </a:lnTo>
                <a:lnTo>
                  <a:pt x="40" y="98"/>
                </a:lnTo>
                <a:lnTo>
                  <a:pt x="30" y="88"/>
                </a:lnTo>
                <a:lnTo>
                  <a:pt x="92" y="150"/>
                </a:lnTo>
                <a:lnTo>
                  <a:pt x="72" y="150"/>
                </a:lnTo>
                <a:lnTo>
                  <a:pt x="72" y="144"/>
                </a:lnTo>
                <a:lnTo>
                  <a:pt x="72" y="144"/>
                </a:lnTo>
                <a:lnTo>
                  <a:pt x="36" y="142"/>
                </a:lnTo>
                <a:lnTo>
                  <a:pt x="14" y="138"/>
                </a:lnTo>
                <a:lnTo>
                  <a:pt x="6" y="136"/>
                </a:lnTo>
                <a:lnTo>
                  <a:pt x="0" y="134"/>
                </a:lnTo>
                <a:lnTo>
                  <a:pt x="160" y="292"/>
                </a:lnTo>
                <a:lnTo>
                  <a:pt x="256" y="292"/>
                </a:lnTo>
                <a:lnTo>
                  <a:pt x="256" y="292"/>
                </a:lnTo>
                <a:lnTo>
                  <a:pt x="268" y="292"/>
                </a:lnTo>
                <a:lnTo>
                  <a:pt x="280" y="290"/>
                </a:lnTo>
                <a:lnTo>
                  <a:pt x="292" y="288"/>
                </a:lnTo>
                <a:lnTo>
                  <a:pt x="302" y="284"/>
                </a:lnTo>
                <a:lnTo>
                  <a:pt x="324" y="272"/>
                </a:lnTo>
                <a:lnTo>
                  <a:pt x="342" y="258"/>
                </a:lnTo>
                <a:lnTo>
                  <a:pt x="356" y="238"/>
                </a:lnTo>
                <a:lnTo>
                  <a:pt x="368" y="218"/>
                </a:lnTo>
                <a:lnTo>
                  <a:pt x="372" y="206"/>
                </a:lnTo>
                <a:lnTo>
                  <a:pt x="376" y="196"/>
                </a:lnTo>
                <a:lnTo>
                  <a:pt x="378" y="182"/>
                </a:lnTo>
                <a:lnTo>
                  <a:pt x="378" y="170"/>
                </a:lnTo>
                <a:lnTo>
                  <a:pt x="378" y="108"/>
                </a:lnTo>
                <a:lnTo>
                  <a:pt x="268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145" name="Freeform 121"/>
          <p:cNvSpPr>
            <a:spLocks/>
          </p:cNvSpPr>
          <p:nvPr userDrawn="1"/>
        </p:nvSpPr>
        <p:spPr bwMode="auto">
          <a:xfrm>
            <a:off x="5549900" y="4695830"/>
            <a:ext cx="857250" cy="857250"/>
          </a:xfrm>
          <a:custGeom>
            <a:avLst/>
            <a:gdLst/>
            <a:ahLst/>
            <a:cxnLst>
              <a:cxn ang="0">
                <a:pos x="540" y="418"/>
              </a:cxn>
              <a:cxn ang="0">
                <a:pos x="540" y="418"/>
              </a:cxn>
              <a:cxn ang="0">
                <a:pos x="540" y="430"/>
              </a:cxn>
              <a:cxn ang="0">
                <a:pos x="538" y="444"/>
              </a:cxn>
              <a:cxn ang="0">
                <a:pos x="534" y="454"/>
              </a:cxn>
              <a:cxn ang="0">
                <a:pos x="530" y="466"/>
              </a:cxn>
              <a:cxn ang="0">
                <a:pos x="518" y="486"/>
              </a:cxn>
              <a:cxn ang="0">
                <a:pos x="504" y="504"/>
              </a:cxn>
              <a:cxn ang="0">
                <a:pos x="486" y="520"/>
              </a:cxn>
              <a:cxn ang="0">
                <a:pos x="464" y="532"/>
              </a:cxn>
              <a:cxn ang="0">
                <a:pos x="454" y="536"/>
              </a:cxn>
              <a:cxn ang="0">
                <a:pos x="442" y="538"/>
              </a:cxn>
              <a:cxn ang="0">
                <a:pos x="430" y="540"/>
              </a:cxn>
              <a:cxn ang="0">
                <a:pos x="418" y="540"/>
              </a:cxn>
              <a:cxn ang="0">
                <a:pos x="122" y="540"/>
              </a:cxn>
              <a:cxn ang="0">
                <a:pos x="122" y="540"/>
              </a:cxn>
              <a:cxn ang="0">
                <a:pos x="110" y="540"/>
              </a:cxn>
              <a:cxn ang="0">
                <a:pos x="96" y="538"/>
              </a:cxn>
              <a:cxn ang="0">
                <a:pos x="86" y="536"/>
              </a:cxn>
              <a:cxn ang="0">
                <a:pos x="74" y="532"/>
              </a:cxn>
              <a:cxn ang="0">
                <a:pos x="54" y="520"/>
              </a:cxn>
              <a:cxn ang="0">
                <a:pos x="34" y="504"/>
              </a:cxn>
              <a:cxn ang="0">
                <a:pos x="20" y="486"/>
              </a:cxn>
              <a:cxn ang="0">
                <a:pos x="8" y="466"/>
              </a:cxn>
              <a:cxn ang="0">
                <a:pos x="4" y="454"/>
              </a:cxn>
              <a:cxn ang="0">
                <a:pos x="2" y="444"/>
              </a:cxn>
              <a:cxn ang="0">
                <a:pos x="0" y="430"/>
              </a:cxn>
              <a:cxn ang="0">
                <a:pos x="0" y="418"/>
              </a:cxn>
              <a:cxn ang="0">
                <a:pos x="0" y="122"/>
              </a:cxn>
              <a:cxn ang="0">
                <a:pos x="0" y="122"/>
              </a:cxn>
              <a:cxn ang="0">
                <a:pos x="0" y="110"/>
              </a:cxn>
              <a:cxn ang="0">
                <a:pos x="2" y="98"/>
              </a:cxn>
              <a:cxn ang="0">
                <a:pos x="4" y="86"/>
              </a:cxn>
              <a:cxn ang="0">
                <a:pos x="8" y="74"/>
              </a:cxn>
              <a:cxn ang="0">
                <a:pos x="20" y="54"/>
              </a:cxn>
              <a:cxn ang="0">
                <a:pos x="34" y="36"/>
              </a:cxn>
              <a:cxn ang="0">
                <a:pos x="54" y="22"/>
              </a:cxn>
              <a:cxn ang="0">
                <a:pos x="74" y="10"/>
              </a:cxn>
              <a:cxn ang="0">
                <a:pos x="86" y="6"/>
              </a:cxn>
              <a:cxn ang="0">
                <a:pos x="96" y="2"/>
              </a:cxn>
              <a:cxn ang="0">
                <a:pos x="110" y="0"/>
              </a:cxn>
              <a:cxn ang="0">
                <a:pos x="122" y="0"/>
              </a:cxn>
              <a:cxn ang="0">
                <a:pos x="418" y="0"/>
              </a:cxn>
              <a:cxn ang="0">
                <a:pos x="418" y="0"/>
              </a:cxn>
              <a:cxn ang="0">
                <a:pos x="430" y="0"/>
              </a:cxn>
              <a:cxn ang="0">
                <a:pos x="442" y="2"/>
              </a:cxn>
              <a:cxn ang="0">
                <a:pos x="454" y="6"/>
              </a:cxn>
              <a:cxn ang="0">
                <a:pos x="464" y="10"/>
              </a:cxn>
              <a:cxn ang="0">
                <a:pos x="486" y="22"/>
              </a:cxn>
              <a:cxn ang="0">
                <a:pos x="504" y="36"/>
              </a:cxn>
              <a:cxn ang="0">
                <a:pos x="518" y="54"/>
              </a:cxn>
              <a:cxn ang="0">
                <a:pos x="530" y="74"/>
              </a:cxn>
              <a:cxn ang="0">
                <a:pos x="534" y="86"/>
              </a:cxn>
              <a:cxn ang="0">
                <a:pos x="538" y="98"/>
              </a:cxn>
              <a:cxn ang="0">
                <a:pos x="540" y="110"/>
              </a:cxn>
              <a:cxn ang="0">
                <a:pos x="540" y="122"/>
              </a:cxn>
              <a:cxn ang="0">
                <a:pos x="540" y="418"/>
              </a:cxn>
            </a:cxnLst>
            <a:rect l="0" t="0" r="r" b="b"/>
            <a:pathLst>
              <a:path w="540" h="540">
                <a:moveTo>
                  <a:pt x="540" y="418"/>
                </a:moveTo>
                <a:lnTo>
                  <a:pt x="540" y="418"/>
                </a:lnTo>
                <a:lnTo>
                  <a:pt x="540" y="430"/>
                </a:lnTo>
                <a:lnTo>
                  <a:pt x="538" y="444"/>
                </a:lnTo>
                <a:lnTo>
                  <a:pt x="534" y="454"/>
                </a:lnTo>
                <a:lnTo>
                  <a:pt x="530" y="466"/>
                </a:lnTo>
                <a:lnTo>
                  <a:pt x="518" y="486"/>
                </a:lnTo>
                <a:lnTo>
                  <a:pt x="504" y="504"/>
                </a:lnTo>
                <a:lnTo>
                  <a:pt x="486" y="520"/>
                </a:lnTo>
                <a:lnTo>
                  <a:pt x="464" y="532"/>
                </a:lnTo>
                <a:lnTo>
                  <a:pt x="454" y="536"/>
                </a:lnTo>
                <a:lnTo>
                  <a:pt x="442" y="538"/>
                </a:lnTo>
                <a:lnTo>
                  <a:pt x="430" y="540"/>
                </a:lnTo>
                <a:lnTo>
                  <a:pt x="418" y="540"/>
                </a:lnTo>
                <a:lnTo>
                  <a:pt x="122" y="540"/>
                </a:lnTo>
                <a:lnTo>
                  <a:pt x="122" y="540"/>
                </a:lnTo>
                <a:lnTo>
                  <a:pt x="110" y="540"/>
                </a:lnTo>
                <a:lnTo>
                  <a:pt x="96" y="538"/>
                </a:lnTo>
                <a:lnTo>
                  <a:pt x="86" y="536"/>
                </a:lnTo>
                <a:lnTo>
                  <a:pt x="74" y="532"/>
                </a:lnTo>
                <a:lnTo>
                  <a:pt x="54" y="520"/>
                </a:lnTo>
                <a:lnTo>
                  <a:pt x="34" y="504"/>
                </a:lnTo>
                <a:lnTo>
                  <a:pt x="20" y="486"/>
                </a:lnTo>
                <a:lnTo>
                  <a:pt x="8" y="466"/>
                </a:lnTo>
                <a:lnTo>
                  <a:pt x="4" y="454"/>
                </a:lnTo>
                <a:lnTo>
                  <a:pt x="2" y="444"/>
                </a:lnTo>
                <a:lnTo>
                  <a:pt x="0" y="430"/>
                </a:lnTo>
                <a:lnTo>
                  <a:pt x="0" y="418"/>
                </a:lnTo>
                <a:lnTo>
                  <a:pt x="0" y="122"/>
                </a:lnTo>
                <a:lnTo>
                  <a:pt x="0" y="122"/>
                </a:lnTo>
                <a:lnTo>
                  <a:pt x="0" y="110"/>
                </a:lnTo>
                <a:lnTo>
                  <a:pt x="2" y="98"/>
                </a:lnTo>
                <a:lnTo>
                  <a:pt x="4" y="86"/>
                </a:lnTo>
                <a:lnTo>
                  <a:pt x="8" y="74"/>
                </a:lnTo>
                <a:lnTo>
                  <a:pt x="20" y="54"/>
                </a:lnTo>
                <a:lnTo>
                  <a:pt x="34" y="36"/>
                </a:lnTo>
                <a:lnTo>
                  <a:pt x="54" y="22"/>
                </a:lnTo>
                <a:lnTo>
                  <a:pt x="74" y="10"/>
                </a:lnTo>
                <a:lnTo>
                  <a:pt x="86" y="6"/>
                </a:lnTo>
                <a:lnTo>
                  <a:pt x="96" y="2"/>
                </a:lnTo>
                <a:lnTo>
                  <a:pt x="110" y="0"/>
                </a:lnTo>
                <a:lnTo>
                  <a:pt x="122" y="0"/>
                </a:lnTo>
                <a:lnTo>
                  <a:pt x="418" y="0"/>
                </a:lnTo>
                <a:lnTo>
                  <a:pt x="418" y="0"/>
                </a:lnTo>
                <a:lnTo>
                  <a:pt x="430" y="0"/>
                </a:lnTo>
                <a:lnTo>
                  <a:pt x="442" y="2"/>
                </a:lnTo>
                <a:lnTo>
                  <a:pt x="454" y="6"/>
                </a:lnTo>
                <a:lnTo>
                  <a:pt x="464" y="10"/>
                </a:lnTo>
                <a:lnTo>
                  <a:pt x="486" y="22"/>
                </a:lnTo>
                <a:lnTo>
                  <a:pt x="504" y="36"/>
                </a:lnTo>
                <a:lnTo>
                  <a:pt x="518" y="54"/>
                </a:lnTo>
                <a:lnTo>
                  <a:pt x="530" y="74"/>
                </a:lnTo>
                <a:lnTo>
                  <a:pt x="534" y="86"/>
                </a:lnTo>
                <a:lnTo>
                  <a:pt x="538" y="98"/>
                </a:lnTo>
                <a:lnTo>
                  <a:pt x="540" y="110"/>
                </a:lnTo>
                <a:lnTo>
                  <a:pt x="540" y="122"/>
                </a:lnTo>
                <a:lnTo>
                  <a:pt x="540" y="418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149" name="Freeform 125"/>
          <p:cNvSpPr>
            <a:spLocks/>
          </p:cNvSpPr>
          <p:nvPr userDrawn="1"/>
        </p:nvSpPr>
        <p:spPr bwMode="auto">
          <a:xfrm>
            <a:off x="5829300" y="4981580"/>
            <a:ext cx="577850" cy="571500"/>
          </a:xfrm>
          <a:custGeom>
            <a:avLst/>
            <a:gdLst/>
            <a:ahLst/>
            <a:cxnLst>
              <a:cxn ang="0">
                <a:pos x="202" y="0"/>
              </a:cxn>
              <a:cxn ang="0">
                <a:pos x="202" y="0"/>
              </a:cxn>
              <a:cxn ang="0">
                <a:pos x="204" y="4"/>
              </a:cxn>
              <a:cxn ang="0">
                <a:pos x="206" y="12"/>
              </a:cxn>
              <a:cxn ang="0">
                <a:pos x="206" y="12"/>
              </a:cxn>
              <a:cxn ang="0">
                <a:pos x="200" y="32"/>
              </a:cxn>
              <a:cxn ang="0">
                <a:pos x="200" y="32"/>
              </a:cxn>
              <a:cxn ang="0">
                <a:pos x="212" y="34"/>
              </a:cxn>
              <a:cxn ang="0">
                <a:pos x="224" y="40"/>
              </a:cxn>
              <a:cxn ang="0">
                <a:pos x="234" y="46"/>
              </a:cxn>
              <a:cxn ang="0">
                <a:pos x="242" y="56"/>
              </a:cxn>
              <a:cxn ang="0">
                <a:pos x="242" y="56"/>
              </a:cxn>
              <a:cxn ang="0">
                <a:pos x="246" y="66"/>
              </a:cxn>
              <a:cxn ang="0">
                <a:pos x="248" y="76"/>
              </a:cxn>
              <a:cxn ang="0">
                <a:pos x="248" y="88"/>
              </a:cxn>
              <a:cxn ang="0">
                <a:pos x="244" y="98"/>
              </a:cxn>
              <a:cxn ang="0">
                <a:pos x="244" y="98"/>
              </a:cxn>
              <a:cxn ang="0">
                <a:pos x="238" y="108"/>
              </a:cxn>
              <a:cxn ang="0">
                <a:pos x="232" y="118"/>
              </a:cxn>
              <a:cxn ang="0">
                <a:pos x="224" y="124"/>
              </a:cxn>
              <a:cxn ang="0">
                <a:pos x="216" y="130"/>
              </a:cxn>
              <a:cxn ang="0">
                <a:pos x="208" y="134"/>
              </a:cxn>
              <a:cxn ang="0">
                <a:pos x="198" y="138"/>
              </a:cxn>
              <a:cxn ang="0">
                <a:pos x="180" y="140"/>
              </a:cxn>
              <a:cxn ang="0">
                <a:pos x="180" y="140"/>
              </a:cxn>
              <a:cxn ang="0">
                <a:pos x="176" y="140"/>
              </a:cxn>
              <a:cxn ang="0">
                <a:pos x="176" y="140"/>
              </a:cxn>
              <a:cxn ang="0">
                <a:pos x="172" y="140"/>
              </a:cxn>
              <a:cxn ang="0">
                <a:pos x="172" y="140"/>
              </a:cxn>
              <a:cxn ang="0">
                <a:pos x="166" y="140"/>
              </a:cxn>
              <a:cxn ang="0">
                <a:pos x="162" y="144"/>
              </a:cxn>
              <a:cxn ang="0">
                <a:pos x="162" y="144"/>
              </a:cxn>
              <a:cxn ang="0">
                <a:pos x="146" y="168"/>
              </a:cxn>
              <a:cxn ang="0">
                <a:pos x="130" y="190"/>
              </a:cxn>
              <a:cxn ang="0">
                <a:pos x="130" y="190"/>
              </a:cxn>
              <a:cxn ang="0">
                <a:pos x="90" y="190"/>
              </a:cxn>
              <a:cxn ang="0">
                <a:pos x="90" y="190"/>
              </a:cxn>
              <a:cxn ang="0">
                <a:pos x="50" y="190"/>
              </a:cxn>
              <a:cxn ang="0">
                <a:pos x="64" y="204"/>
              </a:cxn>
              <a:cxn ang="0">
                <a:pos x="64" y="204"/>
              </a:cxn>
              <a:cxn ang="0">
                <a:pos x="62" y="204"/>
              </a:cxn>
              <a:cxn ang="0">
                <a:pos x="62" y="204"/>
              </a:cxn>
              <a:cxn ang="0">
                <a:pos x="42" y="204"/>
              </a:cxn>
              <a:cxn ang="0">
                <a:pos x="0" y="202"/>
              </a:cxn>
              <a:cxn ang="0">
                <a:pos x="158" y="360"/>
              </a:cxn>
              <a:cxn ang="0">
                <a:pos x="242" y="360"/>
              </a:cxn>
              <a:cxn ang="0">
                <a:pos x="242" y="360"/>
              </a:cxn>
              <a:cxn ang="0">
                <a:pos x="254" y="360"/>
              </a:cxn>
              <a:cxn ang="0">
                <a:pos x="266" y="358"/>
              </a:cxn>
              <a:cxn ang="0">
                <a:pos x="278" y="356"/>
              </a:cxn>
              <a:cxn ang="0">
                <a:pos x="288" y="352"/>
              </a:cxn>
              <a:cxn ang="0">
                <a:pos x="310" y="340"/>
              </a:cxn>
              <a:cxn ang="0">
                <a:pos x="328" y="324"/>
              </a:cxn>
              <a:cxn ang="0">
                <a:pos x="342" y="306"/>
              </a:cxn>
              <a:cxn ang="0">
                <a:pos x="354" y="286"/>
              </a:cxn>
              <a:cxn ang="0">
                <a:pos x="358" y="274"/>
              </a:cxn>
              <a:cxn ang="0">
                <a:pos x="362" y="264"/>
              </a:cxn>
              <a:cxn ang="0">
                <a:pos x="364" y="250"/>
              </a:cxn>
              <a:cxn ang="0">
                <a:pos x="364" y="238"/>
              </a:cxn>
              <a:cxn ang="0">
                <a:pos x="364" y="162"/>
              </a:cxn>
              <a:cxn ang="0">
                <a:pos x="202" y="0"/>
              </a:cxn>
            </a:cxnLst>
            <a:rect l="0" t="0" r="r" b="b"/>
            <a:pathLst>
              <a:path w="364" h="360">
                <a:moveTo>
                  <a:pt x="202" y="0"/>
                </a:moveTo>
                <a:lnTo>
                  <a:pt x="202" y="0"/>
                </a:lnTo>
                <a:lnTo>
                  <a:pt x="204" y="4"/>
                </a:lnTo>
                <a:lnTo>
                  <a:pt x="206" y="12"/>
                </a:lnTo>
                <a:lnTo>
                  <a:pt x="206" y="12"/>
                </a:lnTo>
                <a:lnTo>
                  <a:pt x="200" y="32"/>
                </a:lnTo>
                <a:lnTo>
                  <a:pt x="200" y="32"/>
                </a:lnTo>
                <a:lnTo>
                  <a:pt x="212" y="34"/>
                </a:lnTo>
                <a:lnTo>
                  <a:pt x="224" y="40"/>
                </a:lnTo>
                <a:lnTo>
                  <a:pt x="234" y="46"/>
                </a:lnTo>
                <a:lnTo>
                  <a:pt x="242" y="56"/>
                </a:lnTo>
                <a:lnTo>
                  <a:pt x="242" y="56"/>
                </a:lnTo>
                <a:lnTo>
                  <a:pt x="246" y="66"/>
                </a:lnTo>
                <a:lnTo>
                  <a:pt x="248" y="76"/>
                </a:lnTo>
                <a:lnTo>
                  <a:pt x="248" y="88"/>
                </a:lnTo>
                <a:lnTo>
                  <a:pt x="244" y="98"/>
                </a:lnTo>
                <a:lnTo>
                  <a:pt x="244" y="98"/>
                </a:lnTo>
                <a:lnTo>
                  <a:pt x="238" y="108"/>
                </a:lnTo>
                <a:lnTo>
                  <a:pt x="232" y="118"/>
                </a:lnTo>
                <a:lnTo>
                  <a:pt x="224" y="124"/>
                </a:lnTo>
                <a:lnTo>
                  <a:pt x="216" y="130"/>
                </a:lnTo>
                <a:lnTo>
                  <a:pt x="208" y="134"/>
                </a:lnTo>
                <a:lnTo>
                  <a:pt x="198" y="138"/>
                </a:lnTo>
                <a:lnTo>
                  <a:pt x="180" y="140"/>
                </a:lnTo>
                <a:lnTo>
                  <a:pt x="180" y="140"/>
                </a:lnTo>
                <a:lnTo>
                  <a:pt x="176" y="140"/>
                </a:lnTo>
                <a:lnTo>
                  <a:pt x="176" y="140"/>
                </a:lnTo>
                <a:lnTo>
                  <a:pt x="172" y="140"/>
                </a:lnTo>
                <a:lnTo>
                  <a:pt x="172" y="140"/>
                </a:lnTo>
                <a:lnTo>
                  <a:pt x="166" y="140"/>
                </a:lnTo>
                <a:lnTo>
                  <a:pt x="162" y="144"/>
                </a:lnTo>
                <a:lnTo>
                  <a:pt x="162" y="144"/>
                </a:lnTo>
                <a:lnTo>
                  <a:pt x="146" y="168"/>
                </a:lnTo>
                <a:lnTo>
                  <a:pt x="130" y="190"/>
                </a:lnTo>
                <a:lnTo>
                  <a:pt x="130" y="190"/>
                </a:lnTo>
                <a:lnTo>
                  <a:pt x="90" y="190"/>
                </a:lnTo>
                <a:lnTo>
                  <a:pt x="90" y="190"/>
                </a:lnTo>
                <a:lnTo>
                  <a:pt x="50" y="190"/>
                </a:lnTo>
                <a:lnTo>
                  <a:pt x="64" y="204"/>
                </a:lnTo>
                <a:lnTo>
                  <a:pt x="64" y="204"/>
                </a:lnTo>
                <a:lnTo>
                  <a:pt x="62" y="204"/>
                </a:lnTo>
                <a:lnTo>
                  <a:pt x="62" y="204"/>
                </a:lnTo>
                <a:lnTo>
                  <a:pt x="42" y="204"/>
                </a:lnTo>
                <a:lnTo>
                  <a:pt x="0" y="202"/>
                </a:lnTo>
                <a:lnTo>
                  <a:pt x="158" y="360"/>
                </a:lnTo>
                <a:lnTo>
                  <a:pt x="242" y="360"/>
                </a:lnTo>
                <a:lnTo>
                  <a:pt x="242" y="360"/>
                </a:lnTo>
                <a:lnTo>
                  <a:pt x="254" y="360"/>
                </a:lnTo>
                <a:lnTo>
                  <a:pt x="266" y="358"/>
                </a:lnTo>
                <a:lnTo>
                  <a:pt x="278" y="356"/>
                </a:lnTo>
                <a:lnTo>
                  <a:pt x="288" y="352"/>
                </a:lnTo>
                <a:lnTo>
                  <a:pt x="310" y="340"/>
                </a:lnTo>
                <a:lnTo>
                  <a:pt x="328" y="324"/>
                </a:lnTo>
                <a:lnTo>
                  <a:pt x="342" y="306"/>
                </a:lnTo>
                <a:lnTo>
                  <a:pt x="354" y="286"/>
                </a:lnTo>
                <a:lnTo>
                  <a:pt x="358" y="274"/>
                </a:lnTo>
                <a:lnTo>
                  <a:pt x="362" y="264"/>
                </a:lnTo>
                <a:lnTo>
                  <a:pt x="364" y="250"/>
                </a:lnTo>
                <a:lnTo>
                  <a:pt x="364" y="238"/>
                </a:lnTo>
                <a:lnTo>
                  <a:pt x="364" y="162"/>
                </a:lnTo>
                <a:lnTo>
                  <a:pt x="202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196" name="Freeform 172"/>
          <p:cNvSpPr>
            <a:spLocks/>
          </p:cNvSpPr>
          <p:nvPr userDrawn="1"/>
        </p:nvSpPr>
        <p:spPr bwMode="auto">
          <a:xfrm>
            <a:off x="1441450" y="4695830"/>
            <a:ext cx="860425" cy="857250"/>
          </a:xfrm>
          <a:custGeom>
            <a:avLst/>
            <a:gdLst/>
            <a:ahLst/>
            <a:cxnLst>
              <a:cxn ang="0">
                <a:pos x="542" y="418"/>
              </a:cxn>
              <a:cxn ang="0">
                <a:pos x="542" y="418"/>
              </a:cxn>
              <a:cxn ang="0">
                <a:pos x="540" y="430"/>
              </a:cxn>
              <a:cxn ang="0">
                <a:pos x="540" y="444"/>
              </a:cxn>
              <a:cxn ang="0">
                <a:pos x="536" y="454"/>
              </a:cxn>
              <a:cxn ang="0">
                <a:pos x="532" y="466"/>
              </a:cxn>
              <a:cxn ang="0">
                <a:pos x="520" y="486"/>
              </a:cxn>
              <a:cxn ang="0">
                <a:pos x="506" y="504"/>
              </a:cxn>
              <a:cxn ang="0">
                <a:pos x="488" y="520"/>
              </a:cxn>
              <a:cxn ang="0">
                <a:pos x="466" y="532"/>
              </a:cxn>
              <a:cxn ang="0">
                <a:pos x="456" y="536"/>
              </a:cxn>
              <a:cxn ang="0">
                <a:pos x="444" y="538"/>
              </a:cxn>
              <a:cxn ang="0">
                <a:pos x="432" y="540"/>
              </a:cxn>
              <a:cxn ang="0">
                <a:pos x="420" y="540"/>
              </a:cxn>
              <a:cxn ang="0">
                <a:pos x="124" y="540"/>
              </a:cxn>
              <a:cxn ang="0">
                <a:pos x="124" y="540"/>
              </a:cxn>
              <a:cxn ang="0">
                <a:pos x="110" y="540"/>
              </a:cxn>
              <a:cxn ang="0">
                <a:pos x="98" y="538"/>
              </a:cxn>
              <a:cxn ang="0">
                <a:pos x="86" y="536"/>
              </a:cxn>
              <a:cxn ang="0">
                <a:pos x="76" y="532"/>
              </a:cxn>
              <a:cxn ang="0">
                <a:pos x="54" y="520"/>
              </a:cxn>
              <a:cxn ang="0">
                <a:pos x="36" y="504"/>
              </a:cxn>
              <a:cxn ang="0">
                <a:pos x="22" y="486"/>
              </a:cxn>
              <a:cxn ang="0">
                <a:pos x="10" y="466"/>
              </a:cxn>
              <a:cxn ang="0">
                <a:pos x="6" y="454"/>
              </a:cxn>
              <a:cxn ang="0">
                <a:pos x="4" y="444"/>
              </a:cxn>
              <a:cxn ang="0">
                <a:pos x="2" y="430"/>
              </a:cxn>
              <a:cxn ang="0">
                <a:pos x="0" y="418"/>
              </a:cxn>
              <a:cxn ang="0">
                <a:pos x="0" y="122"/>
              </a:cxn>
              <a:cxn ang="0">
                <a:pos x="0" y="122"/>
              </a:cxn>
              <a:cxn ang="0">
                <a:pos x="2" y="110"/>
              </a:cxn>
              <a:cxn ang="0">
                <a:pos x="4" y="98"/>
              </a:cxn>
              <a:cxn ang="0">
                <a:pos x="6" y="86"/>
              </a:cxn>
              <a:cxn ang="0">
                <a:pos x="10" y="74"/>
              </a:cxn>
              <a:cxn ang="0">
                <a:pos x="22" y="54"/>
              </a:cxn>
              <a:cxn ang="0">
                <a:pos x="36" y="36"/>
              </a:cxn>
              <a:cxn ang="0">
                <a:pos x="54" y="22"/>
              </a:cxn>
              <a:cxn ang="0">
                <a:pos x="76" y="10"/>
              </a:cxn>
              <a:cxn ang="0">
                <a:pos x="86" y="6"/>
              </a:cxn>
              <a:cxn ang="0">
                <a:pos x="98" y="2"/>
              </a:cxn>
              <a:cxn ang="0">
                <a:pos x="110" y="0"/>
              </a:cxn>
              <a:cxn ang="0">
                <a:pos x="124" y="0"/>
              </a:cxn>
              <a:cxn ang="0">
                <a:pos x="420" y="0"/>
              </a:cxn>
              <a:cxn ang="0">
                <a:pos x="420" y="0"/>
              </a:cxn>
              <a:cxn ang="0">
                <a:pos x="432" y="0"/>
              </a:cxn>
              <a:cxn ang="0">
                <a:pos x="444" y="2"/>
              </a:cxn>
              <a:cxn ang="0">
                <a:pos x="456" y="6"/>
              </a:cxn>
              <a:cxn ang="0">
                <a:pos x="466" y="10"/>
              </a:cxn>
              <a:cxn ang="0">
                <a:pos x="488" y="22"/>
              </a:cxn>
              <a:cxn ang="0">
                <a:pos x="506" y="36"/>
              </a:cxn>
              <a:cxn ang="0">
                <a:pos x="520" y="54"/>
              </a:cxn>
              <a:cxn ang="0">
                <a:pos x="532" y="74"/>
              </a:cxn>
              <a:cxn ang="0">
                <a:pos x="536" y="86"/>
              </a:cxn>
              <a:cxn ang="0">
                <a:pos x="540" y="98"/>
              </a:cxn>
              <a:cxn ang="0">
                <a:pos x="540" y="110"/>
              </a:cxn>
              <a:cxn ang="0">
                <a:pos x="542" y="122"/>
              </a:cxn>
              <a:cxn ang="0">
                <a:pos x="542" y="418"/>
              </a:cxn>
            </a:cxnLst>
            <a:rect l="0" t="0" r="r" b="b"/>
            <a:pathLst>
              <a:path w="542" h="540">
                <a:moveTo>
                  <a:pt x="542" y="418"/>
                </a:moveTo>
                <a:lnTo>
                  <a:pt x="542" y="418"/>
                </a:lnTo>
                <a:lnTo>
                  <a:pt x="540" y="430"/>
                </a:lnTo>
                <a:lnTo>
                  <a:pt x="540" y="444"/>
                </a:lnTo>
                <a:lnTo>
                  <a:pt x="536" y="454"/>
                </a:lnTo>
                <a:lnTo>
                  <a:pt x="532" y="466"/>
                </a:lnTo>
                <a:lnTo>
                  <a:pt x="520" y="486"/>
                </a:lnTo>
                <a:lnTo>
                  <a:pt x="506" y="504"/>
                </a:lnTo>
                <a:lnTo>
                  <a:pt x="488" y="520"/>
                </a:lnTo>
                <a:lnTo>
                  <a:pt x="466" y="532"/>
                </a:lnTo>
                <a:lnTo>
                  <a:pt x="456" y="536"/>
                </a:lnTo>
                <a:lnTo>
                  <a:pt x="444" y="538"/>
                </a:lnTo>
                <a:lnTo>
                  <a:pt x="432" y="540"/>
                </a:lnTo>
                <a:lnTo>
                  <a:pt x="420" y="540"/>
                </a:lnTo>
                <a:lnTo>
                  <a:pt x="124" y="540"/>
                </a:lnTo>
                <a:lnTo>
                  <a:pt x="124" y="540"/>
                </a:lnTo>
                <a:lnTo>
                  <a:pt x="110" y="540"/>
                </a:lnTo>
                <a:lnTo>
                  <a:pt x="98" y="538"/>
                </a:lnTo>
                <a:lnTo>
                  <a:pt x="86" y="536"/>
                </a:lnTo>
                <a:lnTo>
                  <a:pt x="76" y="532"/>
                </a:lnTo>
                <a:lnTo>
                  <a:pt x="54" y="520"/>
                </a:lnTo>
                <a:lnTo>
                  <a:pt x="36" y="504"/>
                </a:lnTo>
                <a:lnTo>
                  <a:pt x="22" y="486"/>
                </a:lnTo>
                <a:lnTo>
                  <a:pt x="10" y="466"/>
                </a:lnTo>
                <a:lnTo>
                  <a:pt x="6" y="454"/>
                </a:lnTo>
                <a:lnTo>
                  <a:pt x="4" y="444"/>
                </a:lnTo>
                <a:lnTo>
                  <a:pt x="2" y="430"/>
                </a:lnTo>
                <a:lnTo>
                  <a:pt x="0" y="418"/>
                </a:lnTo>
                <a:lnTo>
                  <a:pt x="0" y="122"/>
                </a:lnTo>
                <a:lnTo>
                  <a:pt x="0" y="122"/>
                </a:lnTo>
                <a:lnTo>
                  <a:pt x="2" y="110"/>
                </a:lnTo>
                <a:lnTo>
                  <a:pt x="4" y="98"/>
                </a:lnTo>
                <a:lnTo>
                  <a:pt x="6" y="86"/>
                </a:lnTo>
                <a:lnTo>
                  <a:pt x="10" y="74"/>
                </a:lnTo>
                <a:lnTo>
                  <a:pt x="22" y="54"/>
                </a:lnTo>
                <a:lnTo>
                  <a:pt x="36" y="36"/>
                </a:lnTo>
                <a:lnTo>
                  <a:pt x="54" y="22"/>
                </a:lnTo>
                <a:lnTo>
                  <a:pt x="76" y="10"/>
                </a:lnTo>
                <a:lnTo>
                  <a:pt x="86" y="6"/>
                </a:lnTo>
                <a:lnTo>
                  <a:pt x="98" y="2"/>
                </a:lnTo>
                <a:lnTo>
                  <a:pt x="110" y="0"/>
                </a:lnTo>
                <a:lnTo>
                  <a:pt x="124" y="0"/>
                </a:lnTo>
                <a:lnTo>
                  <a:pt x="420" y="0"/>
                </a:lnTo>
                <a:lnTo>
                  <a:pt x="420" y="0"/>
                </a:lnTo>
                <a:lnTo>
                  <a:pt x="432" y="0"/>
                </a:lnTo>
                <a:lnTo>
                  <a:pt x="444" y="2"/>
                </a:lnTo>
                <a:lnTo>
                  <a:pt x="456" y="6"/>
                </a:lnTo>
                <a:lnTo>
                  <a:pt x="466" y="10"/>
                </a:lnTo>
                <a:lnTo>
                  <a:pt x="488" y="22"/>
                </a:lnTo>
                <a:lnTo>
                  <a:pt x="506" y="36"/>
                </a:lnTo>
                <a:lnTo>
                  <a:pt x="520" y="54"/>
                </a:lnTo>
                <a:lnTo>
                  <a:pt x="532" y="74"/>
                </a:lnTo>
                <a:lnTo>
                  <a:pt x="536" y="86"/>
                </a:lnTo>
                <a:lnTo>
                  <a:pt x="540" y="98"/>
                </a:lnTo>
                <a:lnTo>
                  <a:pt x="540" y="110"/>
                </a:lnTo>
                <a:lnTo>
                  <a:pt x="542" y="122"/>
                </a:lnTo>
                <a:lnTo>
                  <a:pt x="542" y="418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202" name="Freeform 178"/>
          <p:cNvSpPr>
            <a:spLocks/>
          </p:cNvSpPr>
          <p:nvPr userDrawn="1"/>
        </p:nvSpPr>
        <p:spPr bwMode="auto">
          <a:xfrm>
            <a:off x="1701800" y="5064130"/>
            <a:ext cx="600075" cy="488950"/>
          </a:xfrm>
          <a:custGeom>
            <a:avLst/>
            <a:gdLst/>
            <a:ahLst/>
            <a:cxnLst>
              <a:cxn ang="0">
                <a:pos x="260" y="0"/>
              </a:cxn>
              <a:cxn ang="0">
                <a:pos x="260" y="0"/>
              </a:cxn>
              <a:cxn ang="0">
                <a:pos x="262" y="6"/>
              </a:cxn>
              <a:cxn ang="0">
                <a:pos x="262" y="14"/>
              </a:cxn>
              <a:cxn ang="0">
                <a:pos x="262" y="14"/>
              </a:cxn>
              <a:cxn ang="0">
                <a:pos x="262" y="24"/>
              </a:cxn>
              <a:cxn ang="0">
                <a:pos x="260" y="32"/>
              </a:cxn>
              <a:cxn ang="0">
                <a:pos x="260" y="32"/>
              </a:cxn>
              <a:cxn ang="0">
                <a:pos x="252" y="46"/>
              </a:cxn>
              <a:cxn ang="0">
                <a:pos x="242" y="58"/>
              </a:cxn>
              <a:cxn ang="0">
                <a:pos x="242" y="58"/>
              </a:cxn>
              <a:cxn ang="0">
                <a:pos x="234" y="70"/>
              </a:cxn>
              <a:cxn ang="0">
                <a:pos x="226" y="78"/>
              </a:cxn>
              <a:cxn ang="0">
                <a:pos x="214" y="84"/>
              </a:cxn>
              <a:cxn ang="0">
                <a:pos x="204" y="86"/>
              </a:cxn>
              <a:cxn ang="0">
                <a:pos x="204" y="86"/>
              </a:cxn>
              <a:cxn ang="0">
                <a:pos x="202" y="86"/>
              </a:cxn>
              <a:cxn ang="0">
                <a:pos x="202" y="86"/>
              </a:cxn>
              <a:cxn ang="0">
                <a:pos x="200" y="86"/>
              </a:cxn>
              <a:cxn ang="0">
                <a:pos x="200" y="86"/>
              </a:cxn>
              <a:cxn ang="0">
                <a:pos x="206" y="74"/>
              </a:cxn>
              <a:cxn ang="0">
                <a:pos x="206" y="74"/>
              </a:cxn>
              <a:cxn ang="0">
                <a:pos x="192" y="74"/>
              </a:cxn>
              <a:cxn ang="0">
                <a:pos x="192" y="74"/>
              </a:cxn>
              <a:cxn ang="0">
                <a:pos x="188" y="76"/>
              </a:cxn>
              <a:cxn ang="0">
                <a:pos x="188" y="76"/>
              </a:cxn>
              <a:cxn ang="0">
                <a:pos x="180" y="84"/>
              </a:cxn>
              <a:cxn ang="0">
                <a:pos x="170" y="90"/>
              </a:cxn>
              <a:cxn ang="0">
                <a:pos x="160" y="96"/>
              </a:cxn>
              <a:cxn ang="0">
                <a:pos x="148" y="102"/>
              </a:cxn>
              <a:cxn ang="0">
                <a:pos x="148" y="102"/>
              </a:cxn>
              <a:cxn ang="0">
                <a:pos x="104" y="102"/>
              </a:cxn>
              <a:cxn ang="0">
                <a:pos x="104" y="102"/>
              </a:cxn>
              <a:cxn ang="0">
                <a:pos x="58" y="102"/>
              </a:cxn>
              <a:cxn ang="0">
                <a:pos x="58" y="102"/>
              </a:cxn>
              <a:cxn ang="0">
                <a:pos x="40" y="94"/>
              </a:cxn>
              <a:cxn ang="0">
                <a:pos x="26" y="82"/>
              </a:cxn>
              <a:cxn ang="0">
                <a:pos x="74" y="130"/>
              </a:cxn>
              <a:cxn ang="0">
                <a:pos x="48" y="130"/>
              </a:cxn>
              <a:cxn ang="0">
                <a:pos x="48" y="124"/>
              </a:cxn>
              <a:cxn ang="0">
                <a:pos x="48" y="124"/>
              </a:cxn>
              <a:cxn ang="0">
                <a:pos x="26" y="122"/>
              </a:cxn>
              <a:cxn ang="0">
                <a:pos x="12" y="118"/>
              </a:cxn>
              <a:cxn ang="0">
                <a:pos x="0" y="114"/>
              </a:cxn>
              <a:cxn ang="0">
                <a:pos x="196" y="308"/>
              </a:cxn>
              <a:cxn ang="0">
                <a:pos x="256" y="308"/>
              </a:cxn>
              <a:cxn ang="0">
                <a:pos x="256" y="308"/>
              </a:cxn>
              <a:cxn ang="0">
                <a:pos x="268" y="308"/>
              </a:cxn>
              <a:cxn ang="0">
                <a:pos x="280" y="306"/>
              </a:cxn>
              <a:cxn ang="0">
                <a:pos x="292" y="304"/>
              </a:cxn>
              <a:cxn ang="0">
                <a:pos x="302" y="300"/>
              </a:cxn>
              <a:cxn ang="0">
                <a:pos x="324" y="288"/>
              </a:cxn>
              <a:cxn ang="0">
                <a:pos x="342" y="272"/>
              </a:cxn>
              <a:cxn ang="0">
                <a:pos x="356" y="254"/>
              </a:cxn>
              <a:cxn ang="0">
                <a:pos x="368" y="234"/>
              </a:cxn>
              <a:cxn ang="0">
                <a:pos x="372" y="222"/>
              </a:cxn>
              <a:cxn ang="0">
                <a:pos x="376" y="212"/>
              </a:cxn>
              <a:cxn ang="0">
                <a:pos x="376" y="198"/>
              </a:cxn>
              <a:cxn ang="0">
                <a:pos x="378" y="186"/>
              </a:cxn>
              <a:cxn ang="0">
                <a:pos x="378" y="120"/>
              </a:cxn>
              <a:cxn ang="0">
                <a:pos x="260" y="0"/>
              </a:cxn>
            </a:cxnLst>
            <a:rect l="0" t="0" r="r" b="b"/>
            <a:pathLst>
              <a:path w="378" h="308">
                <a:moveTo>
                  <a:pt x="260" y="0"/>
                </a:moveTo>
                <a:lnTo>
                  <a:pt x="260" y="0"/>
                </a:lnTo>
                <a:lnTo>
                  <a:pt x="262" y="6"/>
                </a:lnTo>
                <a:lnTo>
                  <a:pt x="262" y="14"/>
                </a:lnTo>
                <a:lnTo>
                  <a:pt x="262" y="14"/>
                </a:lnTo>
                <a:lnTo>
                  <a:pt x="262" y="24"/>
                </a:lnTo>
                <a:lnTo>
                  <a:pt x="260" y="32"/>
                </a:lnTo>
                <a:lnTo>
                  <a:pt x="260" y="32"/>
                </a:lnTo>
                <a:lnTo>
                  <a:pt x="252" y="46"/>
                </a:lnTo>
                <a:lnTo>
                  <a:pt x="242" y="58"/>
                </a:lnTo>
                <a:lnTo>
                  <a:pt x="242" y="58"/>
                </a:lnTo>
                <a:lnTo>
                  <a:pt x="234" y="70"/>
                </a:lnTo>
                <a:lnTo>
                  <a:pt x="226" y="78"/>
                </a:lnTo>
                <a:lnTo>
                  <a:pt x="214" y="84"/>
                </a:lnTo>
                <a:lnTo>
                  <a:pt x="204" y="86"/>
                </a:lnTo>
                <a:lnTo>
                  <a:pt x="204" y="86"/>
                </a:lnTo>
                <a:lnTo>
                  <a:pt x="202" y="86"/>
                </a:lnTo>
                <a:lnTo>
                  <a:pt x="202" y="86"/>
                </a:lnTo>
                <a:lnTo>
                  <a:pt x="200" y="86"/>
                </a:lnTo>
                <a:lnTo>
                  <a:pt x="200" y="86"/>
                </a:lnTo>
                <a:lnTo>
                  <a:pt x="206" y="74"/>
                </a:lnTo>
                <a:lnTo>
                  <a:pt x="206" y="74"/>
                </a:lnTo>
                <a:lnTo>
                  <a:pt x="192" y="74"/>
                </a:lnTo>
                <a:lnTo>
                  <a:pt x="192" y="74"/>
                </a:lnTo>
                <a:lnTo>
                  <a:pt x="188" y="76"/>
                </a:lnTo>
                <a:lnTo>
                  <a:pt x="188" y="76"/>
                </a:lnTo>
                <a:lnTo>
                  <a:pt x="180" y="84"/>
                </a:lnTo>
                <a:lnTo>
                  <a:pt x="170" y="90"/>
                </a:lnTo>
                <a:lnTo>
                  <a:pt x="160" y="96"/>
                </a:lnTo>
                <a:lnTo>
                  <a:pt x="148" y="102"/>
                </a:lnTo>
                <a:lnTo>
                  <a:pt x="148" y="102"/>
                </a:lnTo>
                <a:lnTo>
                  <a:pt x="104" y="102"/>
                </a:lnTo>
                <a:lnTo>
                  <a:pt x="104" y="102"/>
                </a:lnTo>
                <a:lnTo>
                  <a:pt x="58" y="102"/>
                </a:lnTo>
                <a:lnTo>
                  <a:pt x="58" y="102"/>
                </a:lnTo>
                <a:lnTo>
                  <a:pt x="40" y="94"/>
                </a:lnTo>
                <a:lnTo>
                  <a:pt x="26" y="82"/>
                </a:lnTo>
                <a:lnTo>
                  <a:pt x="74" y="130"/>
                </a:lnTo>
                <a:lnTo>
                  <a:pt x="48" y="130"/>
                </a:lnTo>
                <a:lnTo>
                  <a:pt x="48" y="124"/>
                </a:lnTo>
                <a:lnTo>
                  <a:pt x="48" y="124"/>
                </a:lnTo>
                <a:lnTo>
                  <a:pt x="26" y="122"/>
                </a:lnTo>
                <a:lnTo>
                  <a:pt x="12" y="118"/>
                </a:lnTo>
                <a:lnTo>
                  <a:pt x="0" y="114"/>
                </a:lnTo>
                <a:lnTo>
                  <a:pt x="196" y="308"/>
                </a:lnTo>
                <a:lnTo>
                  <a:pt x="256" y="308"/>
                </a:lnTo>
                <a:lnTo>
                  <a:pt x="256" y="308"/>
                </a:lnTo>
                <a:lnTo>
                  <a:pt x="268" y="308"/>
                </a:lnTo>
                <a:lnTo>
                  <a:pt x="280" y="306"/>
                </a:lnTo>
                <a:lnTo>
                  <a:pt x="292" y="304"/>
                </a:lnTo>
                <a:lnTo>
                  <a:pt x="302" y="300"/>
                </a:lnTo>
                <a:lnTo>
                  <a:pt x="324" y="288"/>
                </a:lnTo>
                <a:lnTo>
                  <a:pt x="342" y="272"/>
                </a:lnTo>
                <a:lnTo>
                  <a:pt x="356" y="254"/>
                </a:lnTo>
                <a:lnTo>
                  <a:pt x="368" y="234"/>
                </a:lnTo>
                <a:lnTo>
                  <a:pt x="372" y="222"/>
                </a:lnTo>
                <a:lnTo>
                  <a:pt x="376" y="212"/>
                </a:lnTo>
                <a:lnTo>
                  <a:pt x="376" y="198"/>
                </a:lnTo>
                <a:lnTo>
                  <a:pt x="378" y="186"/>
                </a:lnTo>
                <a:lnTo>
                  <a:pt x="378" y="120"/>
                </a:lnTo>
                <a:lnTo>
                  <a:pt x="260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326" name="그룹 325"/>
          <p:cNvGrpSpPr/>
          <p:nvPr userDrawn="1"/>
        </p:nvGrpSpPr>
        <p:grpSpPr>
          <a:xfrm>
            <a:off x="1441450" y="4695830"/>
            <a:ext cx="860425" cy="857250"/>
            <a:chOff x="1441450" y="4330700"/>
            <a:chExt cx="860425" cy="857250"/>
          </a:xfrm>
        </p:grpSpPr>
        <p:grpSp>
          <p:nvGrpSpPr>
            <p:cNvPr id="325" name="그룹 324"/>
            <p:cNvGrpSpPr/>
            <p:nvPr userDrawn="1"/>
          </p:nvGrpSpPr>
          <p:grpSpPr>
            <a:xfrm>
              <a:off x="1441450" y="4330700"/>
              <a:ext cx="860425" cy="857250"/>
              <a:chOff x="1441450" y="4330700"/>
              <a:chExt cx="860425" cy="857250"/>
            </a:xfrm>
          </p:grpSpPr>
          <p:sp>
            <p:nvSpPr>
              <p:cNvPr id="1195" name="Freeform 171"/>
              <p:cNvSpPr>
                <a:spLocks/>
              </p:cNvSpPr>
              <p:nvPr userDrawn="1"/>
            </p:nvSpPr>
            <p:spPr bwMode="auto">
              <a:xfrm>
                <a:off x="1441450" y="4330700"/>
                <a:ext cx="860425" cy="857250"/>
              </a:xfrm>
              <a:prstGeom prst="roundRect">
                <a:avLst>
                  <a:gd name="adj" fmla="val 22593"/>
                </a:avLst>
              </a:pr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b="1" cap="none" spc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endParaRPr>
              </a:p>
            </p:txBody>
          </p:sp>
          <p:sp>
            <p:nvSpPr>
              <p:cNvPr id="1201" name="Freeform 177"/>
              <p:cNvSpPr>
                <a:spLocks/>
              </p:cNvSpPr>
              <p:nvPr userDrawn="1"/>
            </p:nvSpPr>
            <p:spPr bwMode="auto">
              <a:xfrm>
                <a:off x="1701800" y="4699000"/>
                <a:ext cx="600075" cy="488950"/>
              </a:xfrm>
              <a:custGeom>
                <a:avLst/>
                <a:gdLst/>
                <a:ahLst/>
                <a:cxnLst>
                  <a:cxn ang="0">
                    <a:pos x="260" y="0"/>
                  </a:cxn>
                  <a:cxn ang="0">
                    <a:pos x="260" y="0"/>
                  </a:cxn>
                  <a:cxn ang="0">
                    <a:pos x="262" y="6"/>
                  </a:cxn>
                  <a:cxn ang="0">
                    <a:pos x="262" y="14"/>
                  </a:cxn>
                  <a:cxn ang="0">
                    <a:pos x="262" y="14"/>
                  </a:cxn>
                  <a:cxn ang="0">
                    <a:pos x="262" y="24"/>
                  </a:cxn>
                  <a:cxn ang="0">
                    <a:pos x="260" y="32"/>
                  </a:cxn>
                  <a:cxn ang="0">
                    <a:pos x="260" y="32"/>
                  </a:cxn>
                  <a:cxn ang="0">
                    <a:pos x="252" y="46"/>
                  </a:cxn>
                  <a:cxn ang="0">
                    <a:pos x="242" y="58"/>
                  </a:cxn>
                  <a:cxn ang="0">
                    <a:pos x="242" y="58"/>
                  </a:cxn>
                  <a:cxn ang="0">
                    <a:pos x="234" y="70"/>
                  </a:cxn>
                  <a:cxn ang="0">
                    <a:pos x="226" y="78"/>
                  </a:cxn>
                  <a:cxn ang="0">
                    <a:pos x="214" y="84"/>
                  </a:cxn>
                  <a:cxn ang="0">
                    <a:pos x="204" y="86"/>
                  </a:cxn>
                  <a:cxn ang="0">
                    <a:pos x="204" y="86"/>
                  </a:cxn>
                  <a:cxn ang="0">
                    <a:pos x="202" y="86"/>
                  </a:cxn>
                  <a:cxn ang="0">
                    <a:pos x="202" y="86"/>
                  </a:cxn>
                  <a:cxn ang="0">
                    <a:pos x="200" y="86"/>
                  </a:cxn>
                  <a:cxn ang="0">
                    <a:pos x="200" y="86"/>
                  </a:cxn>
                  <a:cxn ang="0">
                    <a:pos x="206" y="74"/>
                  </a:cxn>
                  <a:cxn ang="0">
                    <a:pos x="206" y="74"/>
                  </a:cxn>
                  <a:cxn ang="0">
                    <a:pos x="192" y="74"/>
                  </a:cxn>
                  <a:cxn ang="0">
                    <a:pos x="192" y="74"/>
                  </a:cxn>
                  <a:cxn ang="0">
                    <a:pos x="188" y="76"/>
                  </a:cxn>
                  <a:cxn ang="0">
                    <a:pos x="188" y="76"/>
                  </a:cxn>
                  <a:cxn ang="0">
                    <a:pos x="180" y="84"/>
                  </a:cxn>
                  <a:cxn ang="0">
                    <a:pos x="170" y="90"/>
                  </a:cxn>
                  <a:cxn ang="0">
                    <a:pos x="160" y="96"/>
                  </a:cxn>
                  <a:cxn ang="0">
                    <a:pos x="148" y="102"/>
                  </a:cxn>
                  <a:cxn ang="0">
                    <a:pos x="148" y="102"/>
                  </a:cxn>
                  <a:cxn ang="0">
                    <a:pos x="104" y="102"/>
                  </a:cxn>
                  <a:cxn ang="0">
                    <a:pos x="104" y="102"/>
                  </a:cxn>
                  <a:cxn ang="0">
                    <a:pos x="58" y="102"/>
                  </a:cxn>
                  <a:cxn ang="0">
                    <a:pos x="58" y="102"/>
                  </a:cxn>
                  <a:cxn ang="0">
                    <a:pos x="40" y="94"/>
                  </a:cxn>
                  <a:cxn ang="0">
                    <a:pos x="26" y="82"/>
                  </a:cxn>
                  <a:cxn ang="0">
                    <a:pos x="74" y="130"/>
                  </a:cxn>
                  <a:cxn ang="0">
                    <a:pos x="48" y="130"/>
                  </a:cxn>
                  <a:cxn ang="0">
                    <a:pos x="48" y="124"/>
                  </a:cxn>
                  <a:cxn ang="0">
                    <a:pos x="48" y="124"/>
                  </a:cxn>
                  <a:cxn ang="0">
                    <a:pos x="26" y="122"/>
                  </a:cxn>
                  <a:cxn ang="0">
                    <a:pos x="12" y="118"/>
                  </a:cxn>
                  <a:cxn ang="0">
                    <a:pos x="0" y="114"/>
                  </a:cxn>
                  <a:cxn ang="0">
                    <a:pos x="196" y="308"/>
                  </a:cxn>
                  <a:cxn ang="0">
                    <a:pos x="256" y="308"/>
                  </a:cxn>
                  <a:cxn ang="0">
                    <a:pos x="256" y="308"/>
                  </a:cxn>
                  <a:cxn ang="0">
                    <a:pos x="268" y="308"/>
                  </a:cxn>
                  <a:cxn ang="0">
                    <a:pos x="280" y="306"/>
                  </a:cxn>
                  <a:cxn ang="0">
                    <a:pos x="292" y="304"/>
                  </a:cxn>
                  <a:cxn ang="0">
                    <a:pos x="302" y="300"/>
                  </a:cxn>
                  <a:cxn ang="0">
                    <a:pos x="324" y="288"/>
                  </a:cxn>
                  <a:cxn ang="0">
                    <a:pos x="342" y="272"/>
                  </a:cxn>
                  <a:cxn ang="0">
                    <a:pos x="356" y="254"/>
                  </a:cxn>
                  <a:cxn ang="0">
                    <a:pos x="368" y="234"/>
                  </a:cxn>
                  <a:cxn ang="0">
                    <a:pos x="372" y="222"/>
                  </a:cxn>
                  <a:cxn ang="0">
                    <a:pos x="376" y="212"/>
                  </a:cxn>
                  <a:cxn ang="0">
                    <a:pos x="376" y="198"/>
                  </a:cxn>
                  <a:cxn ang="0">
                    <a:pos x="378" y="186"/>
                  </a:cxn>
                  <a:cxn ang="0">
                    <a:pos x="378" y="120"/>
                  </a:cxn>
                  <a:cxn ang="0">
                    <a:pos x="260" y="0"/>
                  </a:cxn>
                </a:cxnLst>
                <a:rect l="0" t="0" r="r" b="b"/>
                <a:pathLst>
                  <a:path w="378" h="308">
                    <a:moveTo>
                      <a:pt x="260" y="0"/>
                    </a:moveTo>
                    <a:lnTo>
                      <a:pt x="260" y="0"/>
                    </a:lnTo>
                    <a:lnTo>
                      <a:pt x="262" y="6"/>
                    </a:lnTo>
                    <a:lnTo>
                      <a:pt x="262" y="14"/>
                    </a:lnTo>
                    <a:lnTo>
                      <a:pt x="262" y="14"/>
                    </a:lnTo>
                    <a:lnTo>
                      <a:pt x="262" y="24"/>
                    </a:lnTo>
                    <a:lnTo>
                      <a:pt x="260" y="32"/>
                    </a:lnTo>
                    <a:lnTo>
                      <a:pt x="260" y="32"/>
                    </a:lnTo>
                    <a:lnTo>
                      <a:pt x="252" y="46"/>
                    </a:lnTo>
                    <a:lnTo>
                      <a:pt x="242" y="58"/>
                    </a:lnTo>
                    <a:lnTo>
                      <a:pt x="242" y="58"/>
                    </a:lnTo>
                    <a:lnTo>
                      <a:pt x="234" y="70"/>
                    </a:lnTo>
                    <a:lnTo>
                      <a:pt x="226" y="78"/>
                    </a:lnTo>
                    <a:lnTo>
                      <a:pt x="214" y="84"/>
                    </a:lnTo>
                    <a:lnTo>
                      <a:pt x="204" y="86"/>
                    </a:lnTo>
                    <a:lnTo>
                      <a:pt x="204" y="86"/>
                    </a:lnTo>
                    <a:lnTo>
                      <a:pt x="202" y="86"/>
                    </a:lnTo>
                    <a:lnTo>
                      <a:pt x="202" y="86"/>
                    </a:lnTo>
                    <a:lnTo>
                      <a:pt x="200" y="86"/>
                    </a:lnTo>
                    <a:lnTo>
                      <a:pt x="200" y="86"/>
                    </a:lnTo>
                    <a:lnTo>
                      <a:pt x="206" y="74"/>
                    </a:lnTo>
                    <a:lnTo>
                      <a:pt x="206" y="74"/>
                    </a:lnTo>
                    <a:lnTo>
                      <a:pt x="192" y="74"/>
                    </a:lnTo>
                    <a:lnTo>
                      <a:pt x="192" y="74"/>
                    </a:lnTo>
                    <a:lnTo>
                      <a:pt x="188" y="76"/>
                    </a:lnTo>
                    <a:lnTo>
                      <a:pt x="188" y="76"/>
                    </a:lnTo>
                    <a:lnTo>
                      <a:pt x="180" y="84"/>
                    </a:lnTo>
                    <a:lnTo>
                      <a:pt x="170" y="90"/>
                    </a:lnTo>
                    <a:lnTo>
                      <a:pt x="160" y="96"/>
                    </a:lnTo>
                    <a:lnTo>
                      <a:pt x="148" y="102"/>
                    </a:lnTo>
                    <a:lnTo>
                      <a:pt x="148" y="102"/>
                    </a:lnTo>
                    <a:lnTo>
                      <a:pt x="104" y="102"/>
                    </a:lnTo>
                    <a:lnTo>
                      <a:pt x="104" y="102"/>
                    </a:lnTo>
                    <a:lnTo>
                      <a:pt x="58" y="102"/>
                    </a:lnTo>
                    <a:lnTo>
                      <a:pt x="58" y="102"/>
                    </a:lnTo>
                    <a:lnTo>
                      <a:pt x="40" y="94"/>
                    </a:lnTo>
                    <a:lnTo>
                      <a:pt x="26" y="82"/>
                    </a:lnTo>
                    <a:lnTo>
                      <a:pt x="74" y="130"/>
                    </a:lnTo>
                    <a:lnTo>
                      <a:pt x="48" y="130"/>
                    </a:lnTo>
                    <a:lnTo>
                      <a:pt x="48" y="124"/>
                    </a:lnTo>
                    <a:lnTo>
                      <a:pt x="48" y="124"/>
                    </a:lnTo>
                    <a:lnTo>
                      <a:pt x="26" y="122"/>
                    </a:lnTo>
                    <a:lnTo>
                      <a:pt x="12" y="118"/>
                    </a:lnTo>
                    <a:lnTo>
                      <a:pt x="0" y="114"/>
                    </a:lnTo>
                    <a:lnTo>
                      <a:pt x="196" y="308"/>
                    </a:lnTo>
                    <a:lnTo>
                      <a:pt x="256" y="308"/>
                    </a:lnTo>
                    <a:lnTo>
                      <a:pt x="256" y="308"/>
                    </a:lnTo>
                    <a:lnTo>
                      <a:pt x="268" y="308"/>
                    </a:lnTo>
                    <a:lnTo>
                      <a:pt x="280" y="306"/>
                    </a:lnTo>
                    <a:lnTo>
                      <a:pt x="292" y="304"/>
                    </a:lnTo>
                    <a:lnTo>
                      <a:pt x="302" y="300"/>
                    </a:lnTo>
                    <a:lnTo>
                      <a:pt x="324" y="288"/>
                    </a:lnTo>
                    <a:lnTo>
                      <a:pt x="342" y="272"/>
                    </a:lnTo>
                    <a:lnTo>
                      <a:pt x="356" y="254"/>
                    </a:lnTo>
                    <a:lnTo>
                      <a:pt x="368" y="234"/>
                    </a:lnTo>
                    <a:lnTo>
                      <a:pt x="372" y="222"/>
                    </a:lnTo>
                    <a:lnTo>
                      <a:pt x="376" y="212"/>
                    </a:lnTo>
                    <a:lnTo>
                      <a:pt x="376" y="198"/>
                    </a:lnTo>
                    <a:lnTo>
                      <a:pt x="378" y="186"/>
                    </a:lnTo>
                    <a:lnTo>
                      <a:pt x="378" y="120"/>
                    </a:lnTo>
                    <a:lnTo>
                      <a:pt x="260" y="0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pic>
          <p:nvPicPr>
            <p:cNvPr id="318" name="그림 317" descr="커피3.png"/>
            <p:cNvPicPr>
              <a:picLocks noChangeAspect="1"/>
            </p:cNvPicPr>
            <p:nvPr userDrawn="1"/>
          </p:nvPicPr>
          <p:blipFill>
            <a:blip r:embed="rId4" cstate="print"/>
            <a:stretch>
              <a:fillRect/>
            </a:stretch>
          </p:blipFill>
          <p:spPr>
            <a:xfrm>
              <a:off x="1687473" y="4633930"/>
              <a:ext cx="453970" cy="297560"/>
            </a:xfrm>
            <a:prstGeom prst="rect">
              <a:avLst/>
            </a:prstGeom>
          </p:spPr>
        </p:pic>
      </p:grpSp>
      <p:grpSp>
        <p:nvGrpSpPr>
          <p:cNvPr id="328" name="그룹 327"/>
          <p:cNvGrpSpPr/>
          <p:nvPr userDrawn="1"/>
        </p:nvGrpSpPr>
        <p:grpSpPr>
          <a:xfrm>
            <a:off x="5549900" y="2035180"/>
            <a:ext cx="857250" cy="857250"/>
            <a:chOff x="5549900" y="1670050"/>
            <a:chExt cx="857250" cy="857250"/>
          </a:xfrm>
        </p:grpSpPr>
        <p:sp>
          <p:nvSpPr>
            <p:cNvPr id="1101" name="Freeform 77"/>
            <p:cNvSpPr>
              <a:spLocks/>
            </p:cNvSpPr>
            <p:nvPr userDrawn="1"/>
          </p:nvSpPr>
          <p:spPr bwMode="auto">
            <a:xfrm>
              <a:off x="5549900" y="1670050"/>
              <a:ext cx="857250" cy="857250"/>
            </a:xfrm>
            <a:prstGeom prst="roundRect">
              <a:avLst>
                <a:gd name="adj" fmla="val 22222"/>
              </a:avLst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5" name="Freeform 81"/>
            <p:cNvSpPr>
              <a:spLocks noEditPoints="1"/>
            </p:cNvSpPr>
            <p:nvPr userDrawn="1"/>
          </p:nvSpPr>
          <p:spPr bwMode="auto">
            <a:xfrm>
              <a:off x="5807075" y="2063750"/>
              <a:ext cx="600075" cy="463550"/>
            </a:xfrm>
            <a:custGeom>
              <a:avLst/>
              <a:gdLst/>
              <a:ahLst/>
              <a:cxnLst>
                <a:cxn ang="0">
                  <a:pos x="28" y="86"/>
                </a:cxn>
                <a:cxn ang="0">
                  <a:pos x="28" y="86"/>
                </a:cxn>
                <a:cxn ang="0">
                  <a:pos x="30" y="88"/>
                </a:cxn>
                <a:cxn ang="0">
                  <a:pos x="28" y="86"/>
                </a:cxn>
                <a:cxn ang="0">
                  <a:pos x="268" y="0"/>
                </a:cxn>
                <a:cxn ang="0">
                  <a:pos x="268" y="0"/>
                </a:cxn>
                <a:cxn ang="0">
                  <a:pos x="272" y="6"/>
                </a:cxn>
                <a:cxn ang="0">
                  <a:pos x="272" y="12"/>
                </a:cxn>
                <a:cxn ang="0">
                  <a:pos x="272" y="20"/>
                </a:cxn>
                <a:cxn ang="0">
                  <a:pos x="270" y="26"/>
                </a:cxn>
                <a:cxn ang="0">
                  <a:pos x="270" y="26"/>
                </a:cxn>
                <a:cxn ang="0">
                  <a:pos x="268" y="32"/>
                </a:cxn>
                <a:cxn ang="0">
                  <a:pos x="268" y="32"/>
                </a:cxn>
                <a:cxn ang="0">
                  <a:pos x="264" y="42"/>
                </a:cxn>
                <a:cxn ang="0">
                  <a:pos x="256" y="50"/>
                </a:cxn>
                <a:cxn ang="0">
                  <a:pos x="248" y="58"/>
                </a:cxn>
                <a:cxn ang="0">
                  <a:pos x="240" y="64"/>
                </a:cxn>
                <a:cxn ang="0">
                  <a:pos x="230" y="68"/>
                </a:cxn>
                <a:cxn ang="0">
                  <a:pos x="222" y="72"/>
                </a:cxn>
                <a:cxn ang="0">
                  <a:pos x="210" y="72"/>
                </a:cxn>
                <a:cxn ang="0">
                  <a:pos x="200" y="74"/>
                </a:cxn>
                <a:cxn ang="0">
                  <a:pos x="200" y="74"/>
                </a:cxn>
                <a:cxn ang="0">
                  <a:pos x="192" y="74"/>
                </a:cxn>
                <a:cxn ang="0">
                  <a:pos x="184" y="80"/>
                </a:cxn>
                <a:cxn ang="0">
                  <a:pos x="184" y="80"/>
                </a:cxn>
                <a:cxn ang="0">
                  <a:pos x="172" y="92"/>
                </a:cxn>
                <a:cxn ang="0">
                  <a:pos x="158" y="104"/>
                </a:cxn>
                <a:cxn ang="0">
                  <a:pos x="142" y="114"/>
                </a:cxn>
                <a:cxn ang="0">
                  <a:pos x="124" y="122"/>
                </a:cxn>
                <a:cxn ang="0">
                  <a:pos x="124" y="122"/>
                </a:cxn>
                <a:cxn ang="0">
                  <a:pos x="102" y="122"/>
                </a:cxn>
                <a:cxn ang="0">
                  <a:pos x="102" y="122"/>
                </a:cxn>
                <a:cxn ang="0">
                  <a:pos x="80" y="122"/>
                </a:cxn>
                <a:cxn ang="0">
                  <a:pos x="80" y="122"/>
                </a:cxn>
                <a:cxn ang="0">
                  <a:pos x="66" y="114"/>
                </a:cxn>
                <a:cxn ang="0">
                  <a:pos x="52" y="106"/>
                </a:cxn>
                <a:cxn ang="0">
                  <a:pos x="40" y="98"/>
                </a:cxn>
                <a:cxn ang="0">
                  <a:pos x="30" y="88"/>
                </a:cxn>
                <a:cxn ang="0">
                  <a:pos x="92" y="150"/>
                </a:cxn>
                <a:cxn ang="0">
                  <a:pos x="72" y="150"/>
                </a:cxn>
                <a:cxn ang="0">
                  <a:pos x="72" y="144"/>
                </a:cxn>
                <a:cxn ang="0">
                  <a:pos x="72" y="144"/>
                </a:cxn>
                <a:cxn ang="0">
                  <a:pos x="36" y="142"/>
                </a:cxn>
                <a:cxn ang="0">
                  <a:pos x="14" y="138"/>
                </a:cxn>
                <a:cxn ang="0">
                  <a:pos x="6" y="136"/>
                </a:cxn>
                <a:cxn ang="0">
                  <a:pos x="0" y="134"/>
                </a:cxn>
                <a:cxn ang="0">
                  <a:pos x="160" y="292"/>
                </a:cxn>
                <a:cxn ang="0">
                  <a:pos x="256" y="292"/>
                </a:cxn>
                <a:cxn ang="0">
                  <a:pos x="256" y="292"/>
                </a:cxn>
                <a:cxn ang="0">
                  <a:pos x="268" y="292"/>
                </a:cxn>
                <a:cxn ang="0">
                  <a:pos x="280" y="290"/>
                </a:cxn>
                <a:cxn ang="0">
                  <a:pos x="292" y="288"/>
                </a:cxn>
                <a:cxn ang="0">
                  <a:pos x="302" y="284"/>
                </a:cxn>
                <a:cxn ang="0">
                  <a:pos x="324" y="272"/>
                </a:cxn>
                <a:cxn ang="0">
                  <a:pos x="342" y="258"/>
                </a:cxn>
                <a:cxn ang="0">
                  <a:pos x="356" y="238"/>
                </a:cxn>
                <a:cxn ang="0">
                  <a:pos x="368" y="218"/>
                </a:cxn>
                <a:cxn ang="0">
                  <a:pos x="372" y="206"/>
                </a:cxn>
                <a:cxn ang="0">
                  <a:pos x="376" y="196"/>
                </a:cxn>
                <a:cxn ang="0">
                  <a:pos x="378" y="182"/>
                </a:cxn>
                <a:cxn ang="0">
                  <a:pos x="378" y="170"/>
                </a:cxn>
                <a:cxn ang="0">
                  <a:pos x="378" y="108"/>
                </a:cxn>
                <a:cxn ang="0">
                  <a:pos x="268" y="0"/>
                </a:cxn>
              </a:cxnLst>
              <a:rect l="0" t="0" r="r" b="b"/>
              <a:pathLst>
                <a:path w="378" h="292">
                  <a:moveTo>
                    <a:pt x="28" y="86"/>
                  </a:moveTo>
                  <a:lnTo>
                    <a:pt x="28" y="86"/>
                  </a:lnTo>
                  <a:lnTo>
                    <a:pt x="30" y="88"/>
                  </a:lnTo>
                  <a:lnTo>
                    <a:pt x="28" y="86"/>
                  </a:lnTo>
                  <a:close/>
                  <a:moveTo>
                    <a:pt x="268" y="0"/>
                  </a:moveTo>
                  <a:lnTo>
                    <a:pt x="268" y="0"/>
                  </a:lnTo>
                  <a:lnTo>
                    <a:pt x="272" y="6"/>
                  </a:lnTo>
                  <a:lnTo>
                    <a:pt x="272" y="12"/>
                  </a:lnTo>
                  <a:lnTo>
                    <a:pt x="272" y="20"/>
                  </a:lnTo>
                  <a:lnTo>
                    <a:pt x="270" y="26"/>
                  </a:lnTo>
                  <a:lnTo>
                    <a:pt x="270" y="26"/>
                  </a:lnTo>
                  <a:lnTo>
                    <a:pt x="268" y="32"/>
                  </a:lnTo>
                  <a:lnTo>
                    <a:pt x="268" y="32"/>
                  </a:lnTo>
                  <a:lnTo>
                    <a:pt x="264" y="42"/>
                  </a:lnTo>
                  <a:lnTo>
                    <a:pt x="256" y="50"/>
                  </a:lnTo>
                  <a:lnTo>
                    <a:pt x="248" y="58"/>
                  </a:lnTo>
                  <a:lnTo>
                    <a:pt x="240" y="64"/>
                  </a:lnTo>
                  <a:lnTo>
                    <a:pt x="230" y="68"/>
                  </a:lnTo>
                  <a:lnTo>
                    <a:pt x="222" y="72"/>
                  </a:lnTo>
                  <a:lnTo>
                    <a:pt x="210" y="72"/>
                  </a:lnTo>
                  <a:lnTo>
                    <a:pt x="200" y="74"/>
                  </a:lnTo>
                  <a:lnTo>
                    <a:pt x="200" y="74"/>
                  </a:lnTo>
                  <a:lnTo>
                    <a:pt x="192" y="74"/>
                  </a:lnTo>
                  <a:lnTo>
                    <a:pt x="184" y="80"/>
                  </a:lnTo>
                  <a:lnTo>
                    <a:pt x="184" y="80"/>
                  </a:lnTo>
                  <a:lnTo>
                    <a:pt x="172" y="92"/>
                  </a:lnTo>
                  <a:lnTo>
                    <a:pt x="158" y="104"/>
                  </a:lnTo>
                  <a:lnTo>
                    <a:pt x="142" y="114"/>
                  </a:lnTo>
                  <a:lnTo>
                    <a:pt x="124" y="122"/>
                  </a:lnTo>
                  <a:lnTo>
                    <a:pt x="124" y="122"/>
                  </a:lnTo>
                  <a:lnTo>
                    <a:pt x="102" y="122"/>
                  </a:lnTo>
                  <a:lnTo>
                    <a:pt x="102" y="122"/>
                  </a:lnTo>
                  <a:lnTo>
                    <a:pt x="80" y="122"/>
                  </a:lnTo>
                  <a:lnTo>
                    <a:pt x="80" y="122"/>
                  </a:lnTo>
                  <a:lnTo>
                    <a:pt x="66" y="114"/>
                  </a:lnTo>
                  <a:lnTo>
                    <a:pt x="52" y="106"/>
                  </a:lnTo>
                  <a:lnTo>
                    <a:pt x="40" y="98"/>
                  </a:lnTo>
                  <a:lnTo>
                    <a:pt x="30" y="88"/>
                  </a:lnTo>
                  <a:lnTo>
                    <a:pt x="92" y="150"/>
                  </a:lnTo>
                  <a:lnTo>
                    <a:pt x="72" y="150"/>
                  </a:lnTo>
                  <a:lnTo>
                    <a:pt x="72" y="144"/>
                  </a:lnTo>
                  <a:lnTo>
                    <a:pt x="72" y="144"/>
                  </a:lnTo>
                  <a:lnTo>
                    <a:pt x="36" y="142"/>
                  </a:lnTo>
                  <a:lnTo>
                    <a:pt x="14" y="138"/>
                  </a:lnTo>
                  <a:lnTo>
                    <a:pt x="6" y="136"/>
                  </a:lnTo>
                  <a:lnTo>
                    <a:pt x="0" y="134"/>
                  </a:lnTo>
                  <a:lnTo>
                    <a:pt x="160" y="292"/>
                  </a:lnTo>
                  <a:lnTo>
                    <a:pt x="256" y="292"/>
                  </a:lnTo>
                  <a:lnTo>
                    <a:pt x="256" y="292"/>
                  </a:lnTo>
                  <a:lnTo>
                    <a:pt x="268" y="292"/>
                  </a:lnTo>
                  <a:lnTo>
                    <a:pt x="280" y="290"/>
                  </a:lnTo>
                  <a:lnTo>
                    <a:pt x="292" y="288"/>
                  </a:lnTo>
                  <a:lnTo>
                    <a:pt x="302" y="284"/>
                  </a:lnTo>
                  <a:lnTo>
                    <a:pt x="324" y="272"/>
                  </a:lnTo>
                  <a:lnTo>
                    <a:pt x="342" y="258"/>
                  </a:lnTo>
                  <a:lnTo>
                    <a:pt x="356" y="238"/>
                  </a:lnTo>
                  <a:lnTo>
                    <a:pt x="368" y="218"/>
                  </a:lnTo>
                  <a:lnTo>
                    <a:pt x="372" y="206"/>
                  </a:lnTo>
                  <a:lnTo>
                    <a:pt x="376" y="196"/>
                  </a:lnTo>
                  <a:lnTo>
                    <a:pt x="378" y="182"/>
                  </a:lnTo>
                  <a:lnTo>
                    <a:pt x="378" y="170"/>
                  </a:lnTo>
                  <a:lnTo>
                    <a:pt x="378" y="108"/>
                  </a:lnTo>
                  <a:lnTo>
                    <a:pt x="268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pic>
          <p:nvPicPr>
            <p:cNvPr id="319" name="그림 318" descr="커피4.png"/>
            <p:cNvPicPr>
              <a:picLocks noChangeAspect="1"/>
            </p:cNvPicPr>
            <p:nvPr userDrawn="1"/>
          </p:nvPicPr>
          <p:blipFill>
            <a:blip r:embed="rId5" cstate="print"/>
            <a:stretch>
              <a:fillRect/>
            </a:stretch>
          </p:blipFill>
          <p:spPr>
            <a:xfrm>
              <a:off x="5776929" y="1954194"/>
              <a:ext cx="465106" cy="355238"/>
            </a:xfrm>
            <a:prstGeom prst="rect">
              <a:avLst/>
            </a:prstGeom>
          </p:spPr>
        </p:pic>
      </p:grpSp>
      <p:grpSp>
        <p:nvGrpSpPr>
          <p:cNvPr id="327" name="그룹 326"/>
          <p:cNvGrpSpPr/>
          <p:nvPr userDrawn="1"/>
        </p:nvGrpSpPr>
        <p:grpSpPr>
          <a:xfrm>
            <a:off x="5549900" y="4695830"/>
            <a:ext cx="857250" cy="857250"/>
            <a:chOff x="5549900" y="4330700"/>
            <a:chExt cx="857250" cy="857250"/>
          </a:xfrm>
        </p:grpSpPr>
        <p:sp>
          <p:nvSpPr>
            <p:cNvPr id="1144" name="Freeform 120"/>
            <p:cNvSpPr>
              <a:spLocks/>
            </p:cNvSpPr>
            <p:nvPr userDrawn="1"/>
          </p:nvSpPr>
          <p:spPr bwMode="auto">
            <a:xfrm>
              <a:off x="5549900" y="4330700"/>
              <a:ext cx="857250" cy="857250"/>
            </a:xfrm>
            <a:prstGeom prst="roundRect">
              <a:avLst>
                <a:gd name="adj" fmla="val 20741"/>
              </a:avLst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8" name="Freeform 124"/>
            <p:cNvSpPr>
              <a:spLocks/>
            </p:cNvSpPr>
            <p:nvPr userDrawn="1"/>
          </p:nvSpPr>
          <p:spPr bwMode="auto">
            <a:xfrm>
              <a:off x="5829300" y="4616450"/>
              <a:ext cx="577850" cy="571500"/>
            </a:xfrm>
            <a:custGeom>
              <a:avLst/>
              <a:gdLst/>
              <a:ahLst/>
              <a:cxnLst>
                <a:cxn ang="0">
                  <a:pos x="202" y="0"/>
                </a:cxn>
                <a:cxn ang="0">
                  <a:pos x="202" y="0"/>
                </a:cxn>
                <a:cxn ang="0">
                  <a:pos x="204" y="4"/>
                </a:cxn>
                <a:cxn ang="0">
                  <a:pos x="206" y="12"/>
                </a:cxn>
                <a:cxn ang="0">
                  <a:pos x="206" y="12"/>
                </a:cxn>
                <a:cxn ang="0">
                  <a:pos x="200" y="32"/>
                </a:cxn>
                <a:cxn ang="0">
                  <a:pos x="200" y="32"/>
                </a:cxn>
                <a:cxn ang="0">
                  <a:pos x="212" y="34"/>
                </a:cxn>
                <a:cxn ang="0">
                  <a:pos x="224" y="40"/>
                </a:cxn>
                <a:cxn ang="0">
                  <a:pos x="234" y="46"/>
                </a:cxn>
                <a:cxn ang="0">
                  <a:pos x="242" y="56"/>
                </a:cxn>
                <a:cxn ang="0">
                  <a:pos x="242" y="56"/>
                </a:cxn>
                <a:cxn ang="0">
                  <a:pos x="246" y="66"/>
                </a:cxn>
                <a:cxn ang="0">
                  <a:pos x="248" y="76"/>
                </a:cxn>
                <a:cxn ang="0">
                  <a:pos x="248" y="88"/>
                </a:cxn>
                <a:cxn ang="0">
                  <a:pos x="244" y="98"/>
                </a:cxn>
                <a:cxn ang="0">
                  <a:pos x="244" y="98"/>
                </a:cxn>
                <a:cxn ang="0">
                  <a:pos x="238" y="108"/>
                </a:cxn>
                <a:cxn ang="0">
                  <a:pos x="232" y="118"/>
                </a:cxn>
                <a:cxn ang="0">
                  <a:pos x="224" y="124"/>
                </a:cxn>
                <a:cxn ang="0">
                  <a:pos x="216" y="130"/>
                </a:cxn>
                <a:cxn ang="0">
                  <a:pos x="208" y="134"/>
                </a:cxn>
                <a:cxn ang="0">
                  <a:pos x="198" y="138"/>
                </a:cxn>
                <a:cxn ang="0">
                  <a:pos x="180" y="140"/>
                </a:cxn>
                <a:cxn ang="0">
                  <a:pos x="180" y="140"/>
                </a:cxn>
                <a:cxn ang="0">
                  <a:pos x="176" y="140"/>
                </a:cxn>
                <a:cxn ang="0">
                  <a:pos x="176" y="140"/>
                </a:cxn>
                <a:cxn ang="0">
                  <a:pos x="172" y="140"/>
                </a:cxn>
                <a:cxn ang="0">
                  <a:pos x="172" y="140"/>
                </a:cxn>
                <a:cxn ang="0">
                  <a:pos x="166" y="140"/>
                </a:cxn>
                <a:cxn ang="0">
                  <a:pos x="162" y="144"/>
                </a:cxn>
                <a:cxn ang="0">
                  <a:pos x="162" y="144"/>
                </a:cxn>
                <a:cxn ang="0">
                  <a:pos x="146" y="168"/>
                </a:cxn>
                <a:cxn ang="0">
                  <a:pos x="130" y="190"/>
                </a:cxn>
                <a:cxn ang="0">
                  <a:pos x="130" y="190"/>
                </a:cxn>
                <a:cxn ang="0">
                  <a:pos x="90" y="190"/>
                </a:cxn>
                <a:cxn ang="0">
                  <a:pos x="90" y="190"/>
                </a:cxn>
                <a:cxn ang="0">
                  <a:pos x="50" y="190"/>
                </a:cxn>
                <a:cxn ang="0">
                  <a:pos x="64" y="204"/>
                </a:cxn>
                <a:cxn ang="0">
                  <a:pos x="64" y="204"/>
                </a:cxn>
                <a:cxn ang="0">
                  <a:pos x="62" y="204"/>
                </a:cxn>
                <a:cxn ang="0">
                  <a:pos x="62" y="204"/>
                </a:cxn>
                <a:cxn ang="0">
                  <a:pos x="42" y="204"/>
                </a:cxn>
                <a:cxn ang="0">
                  <a:pos x="0" y="202"/>
                </a:cxn>
                <a:cxn ang="0">
                  <a:pos x="158" y="360"/>
                </a:cxn>
                <a:cxn ang="0">
                  <a:pos x="242" y="360"/>
                </a:cxn>
                <a:cxn ang="0">
                  <a:pos x="242" y="360"/>
                </a:cxn>
                <a:cxn ang="0">
                  <a:pos x="254" y="360"/>
                </a:cxn>
                <a:cxn ang="0">
                  <a:pos x="266" y="358"/>
                </a:cxn>
                <a:cxn ang="0">
                  <a:pos x="278" y="356"/>
                </a:cxn>
                <a:cxn ang="0">
                  <a:pos x="288" y="352"/>
                </a:cxn>
                <a:cxn ang="0">
                  <a:pos x="310" y="340"/>
                </a:cxn>
                <a:cxn ang="0">
                  <a:pos x="328" y="324"/>
                </a:cxn>
                <a:cxn ang="0">
                  <a:pos x="342" y="306"/>
                </a:cxn>
                <a:cxn ang="0">
                  <a:pos x="354" y="286"/>
                </a:cxn>
                <a:cxn ang="0">
                  <a:pos x="358" y="274"/>
                </a:cxn>
                <a:cxn ang="0">
                  <a:pos x="362" y="264"/>
                </a:cxn>
                <a:cxn ang="0">
                  <a:pos x="364" y="250"/>
                </a:cxn>
                <a:cxn ang="0">
                  <a:pos x="364" y="238"/>
                </a:cxn>
                <a:cxn ang="0">
                  <a:pos x="364" y="162"/>
                </a:cxn>
                <a:cxn ang="0">
                  <a:pos x="202" y="0"/>
                </a:cxn>
              </a:cxnLst>
              <a:rect l="0" t="0" r="r" b="b"/>
              <a:pathLst>
                <a:path w="364" h="360">
                  <a:moveTo>
                    <a:pt x="202" y="0"/>
                  </a:moveTo>
                  <a:lnTo>
                    <a:pt x="202" y="0"/>
                  </a:lnTo>
                  <a:lnTo>
                    <a:pt x="204" y="4"/>
                  </a:lnTo>
                  <a:lnTo>
                    <a:pt x="206" y="12"/>
                  </a:lnTo>
                  <a:lnTo>
                    <a:pt x="206" y="12"/>
                  </a:lnTo>
                  <a:lnTo>
                    <a:pt x="200" y="32"/>
                  </a:lnTo>
                  <a:lnTo>
                    <a:pt x="200" y="32"/>
                  </a:lnTo>
                  <a:lnTo>
                    <a:pt x="212" y="34"/>
                  </a:lnTo>
                  <a:lnTo>
                    <a:pt x="224" y="40"/>
                  </a:lnTo>
                  <a:lnTo>
                    <a:pt x="234" y="46"/>
                  </a:lnTo>
                  <a:lnTo>
                    <a:pt x="242" y="56"/>
                  </a:lnTo>
                  <a:lnTo>
                    <a:pt x="242" y="56"/>
                  </a:lnTo>
                  <a:lnTo>
                    <a:pt x="246" y="66"/>
                  </a:lnTo>
                  <a:lnTo>
                    <a:pt x="248" y="76"/>
                  </a:lnTo>
                  <a:lnTo>
                    <a:pt x="248" y="88"/>
                  </a:lnTo>
                  <a:lnTo>
                    <a:pt x="244" y="98"/>
                  </a:lnTo>
                  <a:lnTo>
                    <a:pt x="244" y="98"/>
                  </a:lnTo>
                  <a:lnTo>
                    <a:pt x="238" y="108"/>
                  </a:lnTo>
                  <a:lnTo>
                    <a:pt x="232" y="118"/>
                  </a:lnTo>
                  <a:lnTo>
                    <a:pt x="224" y="124"/>
                  </a:lnTo>
                  <a:lnTo>
                    <a:pt x="216" y="130"/>
                  </a:lnTo>
                  <a:lnTo>
                    <a:pt x="208" y="134"/>
                  </a:lnTo>
                  <a:lnTo>
                    <a:pt x="198" y="138"/>
                  </a:lnTo>
                  <a:lnTo>
                    <a:pt x="180" y="140"/>
                  </a:lnTo>
                  <a:lnTo>
                    <a:pt x="180" y="140"/>
                  </a:lnTo>
                  <a:lnTo>
                    <a:pt x="176" y="140"/>
                  </a:lnTo>
                  <a:lnTo>
                    <a:pt x="176" y="140"/>
                  </a:lnTo>
                  <a:lnTo>
                    <a:pt x="172" y="140"/>
                  </a:lnTo>
                  <a:lnTo>
                    <a:pt x="172" y="140"/>
                  </a:lnTo>
                  <a:lnTo>
                    <a:pt x="166" y="140"/>
                  </a:lnTo>
                  <a:lnTo>
                    <a:pt x="162" y="144"/>
                  </a:lnTo>
                  <a:lnTo>
                    <a:pt x="162" y="144"/>
                  </a:lnTo>
                  <a:lnTo>
                    <a:pt x="146" y="168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90" y="190"/>
                  </a:lnTo>
                  <a:lnTo>
                    <a:pt x="90" y="190"/>
                  </a:lnTo>
                  <a:lnTo>
                    <a:pt x="50" y="190"/>
                  </a:lnTo>
                  <a:lnTo>
                    <a:pt x="64" y="204"/>
                  </a:lnTo>
                  <a:lnTo>
                    <a:pt x="64" y="204"/>
                  </a:lnTo>
                  <a:lnTo>
                    <a:pt x="62" y="204"/>
                  </a:lnTo>
                  <a:lnTo>
                    <a:pt x="62" y="204"/>
                  </a:lnTo>
                  <a:lnTo>
                    <a:pt x="42" y="204"/>
                  </a:lnTo>
                  <a:lnTo>
                    <a:pt x="0" y="202"/>
                  </a:lnTo>
                  <a:lnTo>
                    <a:pt x="158" y="360"/>
                  </a:lnTo>
                  <a:lnTo>
                    <a:pt x="242" y="360"/>
                  </a:lnTo>
                  <a:lnTo>
                    <a:pt x="242" y="360"/>
                  </a:lnTo>
                  <a:lnTo>
                    <a:pt x="254" y="360"/>
                  </a:lnTo>
                  <a:lnTo>
                    <a:pt x="266" y="358"/>
                  </a:lnTo>
                  <a:lnTo>
                    <a:pt x="278" y="356"/>
                  </a:lnTo>
                  <a:lnTo>
                    <a:pt x="288" y="352"/>
                  </a:lnTo>
                  <a:lnTo>
                    <a:pt x="310" y="340"/>
                  </a:lnTo>
                  <a:lnTo>
                    <a:pt x="328" y="324"/>
                  </a:lnTo>
                  <a:lnTo>
                    <a:pt x="342" y="306"/>
                  </a:lnTo>
                  <a:lnTo>
                    <a:pt x="354" y="286"/>
                  </a:lnTo>
                  <a:lnTo>
                    <a:pt x="358" y="274"/>
                  </a:lnTo>
                  <a:lnTo>
                    <a:pt x="362" y="264"/>
                  </a:lnTo>
                  <a:lnTo>
                    <a:pt x="364" y="250"/>
                  </a:lnTo>
                  <a:lnTo>
                    <a:pt x="364" y="238"/>
                  </a:lnTo>
                  <a:lnTo>
                    <a:pt x="364" y="162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pic>
          <p:nvPicPr>
            <p:cNvPr id="320" name="그림 319" descr="커피5.png"/>
            <p:cNvPicPr>
              <a:picLocks noChangeAspect="1"/>
            </p:cNvPicPr>
            <p:nvPr userDrawn="1"/>
          </p:nvPicPr>
          <p:blipFill>
            <a:blip r:embed="rId6" cstate="print"/>
            <a:stretch>
              <a:fillRect/>
            </a:stretch>
          </p:blipFill>
          <p:spPr>
            <a:xfrm>
              <a:off x="5788834" y="4597416"/>
              <a:ext cx="439470" cy="369887"/>
            </a:xfrm>
            <a:prstGeom prst="rect">
              <a:avLst/>
            </a:prstGeom>
          </p:spPr>
        </p:pic>
      </p:grpSp>
      <p:sp>
        <p:nvSpPr>
          <p:cNvPr id="330" name="텍스트 개체 틀 329"/>
          <p:cNvSpPr>
            <a:spLocks noGrp="1"/>
          </p:cNvSpPr>
          <p:nvPr>
            <p:ph type="body" sz="quarter" idx="11" hasCustomPrompt="1"/>
          </p:nvPr>
        </p:nvSpPr>
        <p:spPr>
          <a:xfrm>
            <a:off x="2381220" y="2041506"/>
            <a:ext cx="1789137" cy="328617"/>
          </a:xfrm>
          <a:prstGeom prst="rect">
            <a:avLst/>
          </a:prstGeom>
        </p:spPr>
        <p:txBody>
          <a:bodyPr/>
          <a:lstStyle>
            <a:lvl1pPr>
              <a:buNone/>
              <a:defRPr sz="14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31" name="텍스트 개체 틀 329"/>
          <p:cNvSpPr>
            <a:spLocks noGrp="1"/>
          </p:cNvSpPr>
          <p:nvPr>
            <p:ph type="body" sz="quarter" idx="12" hasCustomPrompt="1"/>
          </p:nvPr>
        </p:nvSpPr>
        <p:spPr>
          <a:xfrm>
            <a:off x="2527272" y="2370123"/>
            <a:ext cx="1789137" cy="766773"/>
          </a:xfrm>
          <a:prstGeom prst="rect">
            <a:avLst/>
          </a:prstGeom>
        </p:spPr>
        <p:txBody>
          <a:bodyPr/>
          <a:lstStyle>
            <a:lvl1pPr>
              <a:buNone/>
              <a:defRPr sz="900" b="0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33" name="텍스트 개체 틀 329"/>
          <p:cNvSpPr>
            <a:spLocks noGrp="1"/>
          </p:cNvSpPr>
          <p:nvPr>
            <p:ph type="body" sz="quarter" idx="13" hasCustomPrompt="1"/>
          </p:nvPr>
        </p:nvSpPr>
        <p:spPr>
          <a:xfrm>
            <a:off x="2381220" y="3367086"/>
            <a:ext cx="1789137" cy="328617"/>
          </a:xfrm>
          <a:prstGeom prst="rect">
            <a:avLst/>
          </a:prstGeom>
        </p:spPr>
        <p:txBody>
          <a:bodyPr/>
          <a:lstStyle>
            <a:lvl1pPr>
              <a:buNone/>
              <a:defRPr sz="14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34" name="텍스트 개체 틀 329"/>
          <p:cNvSpPr>
            <a:spLocks noGrp="1"/>
          </p:cNvSpPr>
          <p:nvPr>
            <p:ph type="body" sz="quarter" idx="14" hasCustomPrompt="1"/>
          </p:nvPr>
        </p:nvSpPr>
        <p:spPr>
          <a:xfrm>
            <a:off x="2527272" y="3695703"/>
            <a:ext cx="1789137" cy="766773"/>
          </a:xfrm>
          <a:prstGeom prst="rect">
            <a:avLst/>
          </a:prstGeom>
        </p:spPr>
        <p:txBody>
          <a:bodyPr/>
          <a:lstStyle>
            <a:lvl1pPr>
              <a:buNone/>
              <a:defRPr sz="900" b="0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35" name="텍스트 개체 틀 329"/>
          <p:cNvSpPr>
            <a:spLocks noGrp="1"/>
          </p:cNvSpPr>
          <p:nvPr>
            <p:ph type="body" sz="quarter" idx="15" hasCustomPrompt="1"/>
          </p:nvPr>
        </p:nvSpPr>
        <p:spPr>
          <a:xfrm>
            <a:off x="2381220" y="4706955"/>
            <a:ext cx="1789137" cy="328617"/>
          </a:xfrm>
          <a:prstGeom prst="rect">
            <a:avLst/>
          </a:prstGeom>
        </p:spPr>
        <p:txBody>
          <a:bodyPr/>
          <a:lstStyle>
            <a:lvl1pPr>
              <a:buNone/>
              <a:defRPr sz="14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36" name="텍스트 개체 틀 329"/>
          <p:cNvSpPr>
            <a:spLocks noGrp="1"/>
          </p:cNvSpPr>
          <p:nvPr>
            <p:ph type="body" sz="quarter" idx="16" hasCustomPrompt="1"/>
          </p:nvPr>
        </p:nvSpPr>
        <p:spPr>
          <a:xfrm>
            <a:off x="2527272" y="5035572"/>
            <a:ext cx="1789137" cy="766773"/>
          </a:xfrm>
          <a:prstGeom prst="rect">
            <a:avLst/>
          </a:prstGeom>
        </p:spPr>
        <p:txBody>
          <a:bodyPr/>
          <a:lstStyle>
            <a:lvl1pPr>
              <a:buNone/>
              <a:defRPr sz="900" b="0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37" name="텍스트 개체 틀 329"/>
          <p:cNvSpPr>
            <a:spLocks noGrp="1"/>
          </p:cNvSpPr>
          <p:nvPr>
            <p:ph type="body" sz="quarter" idx="17" hasCustomPrompt="1"/>
          </p:nvPr>
        </p:nvSpPr>
        <p:spPr>
          <a:xfrm>
            <a:off x="6470676" y="2041506"/>
            <a:ext cx="1789137" cy="328617"/>
          </a:xfrm>
          <a:prstGeom prst="rect">
            <a:avLst/>
          </a:prstGeom>
        </p:spPr>
        <p:txBody>
          <a:bodyPr/>
          <a:lstStyle>
            <a:lvl1pPr>
              <a:buNone/>
              <a:defRPr sz="14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38" name="텍스트 개체 틀 329"/>
          <p:cNvSpPr>
            <a:spLocks noGrp="1"/>
          </p:cNvSpPr>
          <p:nvPr>
            <p:ph type="body" sz="quarter" idx="18" hasCustomPrompt="1"/>
          </p:nvPr>
        </p:nvSpPr>
        <p:spPr>
          <a:xfrm>
            <a:off x="6616728" y="2370123"/>
            <a:ext cx="1789137" cy="766773"/>
          </a:xfrm>
          <a:prstGeom prst="rect">
            <a:avLst/>
          </a:prstGeom>
        </p:spPr>
        <p:txBody>
          <a:bodyPr/>
          <a:lstStyle>
            <a:lvl1pPr>
              <a:buNone/>
              <a:defRPr sz="900" b="0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41" name="텍스트 개체 틀 329"/>
          <p:cNvSpPr>
            <a:spLocks noGrp="1"/>
          </p:cNvSpPr>
          <p:nvPr>
            <p:ph type="body" sz="quarter" idx="21" hasCustomPrompt="1"/>
          </p:nvPr>
        </p:nvSpPr>
        <p:spPr>
          <a:xfrm>
            <a:off x="6470676" y="4706955"/>
            <a:ext cx="1789137" cy="328617"/>
          </a:xfrm>
          <a:prstGeom prst="rect">
            <a:avLst/>
          </a:prstGeom>
        </p:spPr>
        <p:txBody>
          <a:bodyPr/>
          <a:lstStyle>
            <a:lvl1pPr>
              <a:buNone/>
              <a:defRPr sz="14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42" name="텍스트 개체 틀 329"/>
          <p:cNvSpPr>
            <a:spLocks noGrp="1"/>
          </p:cNvSpPr>
          <p:nvPr>
            <p:ph type="body" sz="quarter" idx="22" hasCustomPrompt="1"/>
          </p:nvPr>
        </p:nvSpPr>
        <p:spPr>
          <a:xfrm>
            <a:off x="6616728" y="5035572"/>
            <a:ext cx="1789137" cy="766773"/>
          </a:xfrm>
          <a:prstGeom prst="rect">
            <a:avLst/>
          </a:prstGeom>
        </p:spPr>
        <p:txBody>
          <a:bodyPr/>
          <a:lstStyle>
            <a:lvl1pPr>
              <a:buNone/>
              <a:defRPr sz="900" b="0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</p:txBody>
      </p:sp>
      <p:pic>
        <p:nvPicPr>
          <p:cNvPr id="344" name="그림 343" descr="마크.png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3473587" y="398421"/>
            <a:ext cx="2196826" cy="163809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grpSp>
        <p:nvGrpSpPr>
          <p:cNvPr id="324" name="그룹 323"/>
          <p:cNvGrpSpPr/>
          <p:nvPr userDrawn="1"/>
        </p:nvGrpSpPr>
        <p:grpSpPr>
          <a:xfrm>
            <a:off x="1441450" y="3365505"/>
            <a:ext cx="860425" cy="857250"/>
            <a:chOff x="1441450" y="3000375"/>
            <a:chExt cx="860425" cy="857250"/>
          </a:xfrm>
        </p:grpSpPr>
        <p:grpSp>
          <p:nvGrpSpPr>
            <p:cNvPr id="323" name="그룹 322"/>
            <p:cNvGrpSpPr/>
            <p:nvPr userDrawn="1"/>
          </p:nvGrpSpPr>
          <p:grpSpPr>
            <a:xfrm>
              <a:off x="1441450" y="3000375"/>
              <a:ext cx="860425" cy="857250"/>
              <a:chOff x="1441450" y="3000375"/>
              <a:chExt cx="860425" cy="857250"/>
            </a:xfrm>
          </p:grpSpPr>
          <p:sp>
            <p:nvSpPr>
              <p:cNvPr id="1035" name="Freeform 11"/>
              <p:cNvSpPr>
                <a:spLocks/>
              </p:cNvSpPr>
              <p:nvPr userDrawn="1"/>
            </p:nvSpPr>
            <p:spPr bwMode="auto">
              <a:xfrm>
                <a:off x="1441450" y="3000375"/>
                <a:ext cx="860425" cy="857250"/>
              </a:xfrm>
              <a:prstGeom prst="roundRect">
                <a:avLst>
                  <a:gd name="adj" fmla="val 21112"/>
                </a:avLst>
              </a:pr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41" name="Freeform 17"/>
              <p:cNvSpPr>
                <a:spLocks/>
              </p:cNvSpPr>
              <p:nvPr userDrawn="1"/>
            </p:nvSpPr>
            <p:spPr bwMode="auto">
              <a:xfrm>
                <a:off x="1746250" y="3248025"/>
                <a:ext cx="555625" cy="609600"/>
              </a:xfrm>
              <a:custGeom>
                <a:avLst/>
                <a:gdLst/>
                <a:ahLst/>
                <a:cxnLst>
                  <a:cxn ang="0">
                    <a:pos x="142" y="0"/>
                  </a:cxn>
                  <a:cxn ang="0">
                    <a:pos x="142" y="0"/>
                  </a:cxn>
                  <a:cxn ang="0">
                    <a:pos x="146" y="6"/>
                  </a:cxn>
                  <a:cxn ang="0">
                    <a:pos x="146" y="14"/>
                  </a:cxn>
                  <a:cxn ang="0">
                    <a:pos x="146" y="14"/>
                  </a:cxn>
                  <a:cxn ang="0">
                    <a:pos x="146" y="22"/>
                  </a:cxn>
                  <a:cxn ang="0">
                    <a:pos x="146" y="22"/>
                  </a:cxn>
                  <a:cxn ang="0">
                    <a:pos x="154" y="24"/>
                  </a:cxn>
                  <a:cxn ang="0">
                    <a:pos x="160" y="26"/>
                  </a:cxn>
                  <a:cxn ang="0">
                    <a:pos x="168" y="28"/>
                  </a:cxn>
                  <a:cxn ang="0">
                    <a:pos x="174" y="34"/>
                  </a:cxn>
                  <a:cxn ang="0">
                    <a:pos x="178" y="40"/>
                  </a:cxn>
                  <a:cxn ang="0">
                    <a:pos x="182" y="46"/>
                  </a:cxn>
                  <a:cxn ang="0">
                    <a:pos x="184" y="54"/>
                  </a:cxn>
                  <a:cxn ang="0">
                    <a:pos x="184" y="60"/>
                  </a:cxn>
                  <a:cxn ang="0">
                    <a:pos x="184" y="108"/>
                  </a:cxn>
                  <a:cxn ang="0">
                    <a:pos x="184" y="108"/>
                  </a:cxn>
                  <a:cxn ang="0">
                    <a:pos x="182" y="122"/>
                  </a:cxn>
                  <a:cxn ang="0">
                    <a:pos x="180" y="128"/>
                  </a:cxn>
                  <a:cxn ang="0">
                    <a:pos x="176" y="134"/>
                  </a:cxn>
                  <a:cxn ang="0">
                    <a:pos x="172" y="138"/>
                  </a:cxn>
                  <a:cxn ang="0">
                    <a:pos x="166" y="142"/>
                  </a:cxn>
                  <a:cxn ang="0">
                    <a:pos x="160" y="144"/>
                  </a:cxn>
                  <a:cxn ang="0">
                    <a:pos x="154" y="146"/>
                  </a:cxn>
                  <a:cxn ang="0">
                    <a:pos x="154" y="146"/>
                  </a:cxn>
                  <a:cxn ang="0">
                    <a:pos x="152" y="146"/>
                  </a:cxn>
                  <a:cxn ang="0">
                    <a:pos x="152" y="146"/>
                  </a:cxn>
                  <a:cxn ang="0">
                    <a:pos x="150" y="146"/>
                  </a:cxn>
                  <a:cxn ang="0">
                    <a:pos x="146" y="150"/>
                  </a:cxn>
                  <a:cxn ang="0">
                    <a:pos x="144" y="154"/>
                  </a:cxn>
                  <a:cxn ang="0">
                    <a:pos x="144" y="154"/>
                  </a:cxn>
                  <a:cxn ang="0">
                    <a:pos x="142" y="164"/>
                  </a:cxn>
                  <a:cxn ang="0">
                    <a:pos x="138" y="172"/>
                  </a:cxn>
                  <a:cxn ang="0">
                    <a:pos x="132" y="180"/>
                  </a:cxn>
                  <a:cxn ang="0">
                    <a:pos x="126" y="186"/>
                  </a:cxn>
                  <a:cxn ang="0">
                    <a:pos x="118" y="192"/>
                  </a:cxn>
                  <a:cxn ang="0">
                    <a:pos x="108" y="196"/>
                  </a:cxn>
                  <a:cxn ang="0">
                    <a:pos x="100" y="200"/>
                  </a:cxn>
                  <a:cxn ang="0">
                    <a:pos x="90" y="202"/>
                  </a:cxn>
                  <a:cxn ang="0">
                    <a:pos x="90" y="246"/>
                  </a:cxn>
                  <a:cxn ang="0">
                    <a:pos x="54" y="272"/>
                  </a:cxn>
                  <a:cxn ang="0">
                    <a:pos x="0" y="278"/>
                  </a:cxn>
                  <a:cxn ang="0">
                    <a:pos x="0" y="278"/>
                  </a:cxn>
                  <a:cxn ang="0">
                    <a:pos x="108" y="384"/>
                  </a:cxn>
                  <a:cxn ang="0">
                    <a:pos x="228" y="384"/>
                  </a:cxn>
                  <a:cxn ang="0">
                    <a:pos x="228" y="384"/>
                  </a:cxn>
                  <a:cxn ang="0">
                    <a:pos x="240" y="384"/>
                  </a:cxn>
                  <a:cxn ang="0">
                    <a:pos x="252" y="382"/>
                  </a:cxn>
                  <a:cxn ang="0">
                    <a:pos x="264" y="380"/>
                  </a:cxn>
                  <a:cxn ang="0">
                    <a:pos x="274" y="376"/>
                  </a:cxn>
                  <a:cxn ang="0">
                    <a:pos x="296" y="364"/>
                  </a:cxn>
                  <a:cxn ang="0">
                    <a:pos x="314" y="348"/>
                  </a:cxn>
                  <a:cxn ang="0">
                    <a:pos x="328" y="330"/>
                  </a:cxn>
                  <a:cxn ang="0">
                    <a:pos x="340" y="310"/>
                  </a:cxn>
                  <a:cxn ang="0">
                    <a:pos x="344" y="298"/>
                  </a:cxn>
                  <a:cxn ang="0">
                    <a:pos x="348" y="288"/>
                  </a:cxn>
                  <a:cxn ang="0">
                    <a:pos x="348" y="274"/>
                  </a:cxn>
                  <a:cxn ang="0">
                    <a:pos x="350" y="262"/>
                  </a:cxn>
                  <a:cxn ang="0">
                    <a:pos x="350" y="208"/>
                  </a:cxn>
                  <a:cxn ang="0">
                    <a:pos x="142" y="0"/>
                  </a:cxn>
                </a:cxnLst>
                <a:rect l="0" t="0" r="r" b="b"/>
                <a:pathLst>
                  <a:path w="350" h="384">
                    <a:moveTo>
                      <a:pt x="142" y="0"/>
                    </a:moveTo>
                    <a:lnTo>
                      <a:pt x="142" y="0"/>
                    </a:lnTo>
                    <a:lnTo>
                      <a:pt x="146" y="6"/>
                    </a:lnTo>
                    <a:lnTo>
                      <a:pt x="146" y="14"/>
                    </a:lnTo>
                    <a:lnTo>
                      <a:pt x="146" y="14"/>
                    </a:lnTo>
                    <a:lnTo>
                      <a:pt x="146" y="22"/>
                    </a:lnTo>
                    <a:lnTo>
                      <a:pt x="146" y="22"/>
                    </a:lnTo>
                    <a:lnTo>
                      <a:pt x="154" y="24"/>
                    </a:lnTo>
                    <a:lnTo>
                      <a:pt x="160" y="26"/>
                    </a:lnTo>
                    <a:lnTo>
                      <a:pt x="168" y="28"/>
                    </a:lnTo>
                    <a:lnTo>
                      <a:pt x="174" y="34"/>
                    </a:lnTo>
                    <a:lnTo>
                      <a:pt x="178" y="40"/>
                    </a:lnTo>
                    <a:lnTo>
                      <a:pt x="182" y="46"/>
                    </a:lnTo>
                    <a:lnTo>
                      <a:pt x="184" y="54"/>
                    </a:lnTo>
                    <a:lnTo>
                      <a:pt x="184" y="60"/>
                    </a:lnTo>
                    <a:lnTo>
                      <a:pt x="184" y="108"/>
                    </a:lnTo>
                    <a:lnTo>
                      <a:pt x="184" y="108"/>
                    </a:lnTo>
                    <a:lnTo>
                      <a:pt x="182" y="122"/>
                    </a:lnTo>
                    <a:lnTo>
                      <a:pt x="180" y="128"/>
                    </a:lnTo>
                    <a:lnTo>
                      <a:pt x="176" y="134"/>
                    </a:lnTo>
                    <a:lnTo>
                      <a:pt x="172" y="138"/>
                    </a:lnTo>
                    <a:lnTo>
                      <a:pt x="166" y="142"/>
                    </a:lnTo>
                    <a:lnTo>
                      <a:pt x="160" y="144"/>
                    </a:lnTo>
                    <a:lnTo>
                      <a:pt x="154" y="146"/>
                    </a:lnTo>
                    <a:lnTo>
                      <a:pt x="154" y="146"/>
                    </a:lnTo>
                    <a:lnTo>
                      <a:pt x="152" y="146"/>
                    </a:lnTo>
                    <a:lnTo>
                      <a:pt x="152" y="146"/>
                    </a:lnTo>
                    <a:lnTo>
                      <a:pt x="150" y="146"/>
                    </a:lnTo>
                    <a:lnTo>
                      <a:pt x="146" y="150"/>
                    </a:lnTo>
                    <a:lnTo>
                      <a:pt x="144" y="154"/>
                    </a:lnTo>
                    <a:lnTo>
                      <a:pt x="144" y="154"/>
                    </a:lnTo>
                    <a:lnTo>
                      <a:pt x="142" y="164"/>
                    </a:lnTo>
                    <a:lnTo>
                      <a:pt x="138" y="172"/>
                    </a:lnTo>
                    <a:lnTo>
                      <a:pt x="132" y="180"/>
                    </a:lnTo>
                    <a:lnTo>
                      <a:pt x="126" y="186"/>
                    </a:lnTo>
                    <a:lnTo>
                      <a:pt x="118" y="192"/>
                    </a:lnTo>
                    <a:lnTo>
                      <a:pt x="108" y="196"/>
                    </a:lnTo>
                    <a:lnTo>
                      <a:pt x="100" y="200"/>
                    </a:lnTo>
                    <a:lnTo>
                      <a:pt x="90" y="202"/>
                    </a:lnTo>
                    <a:lnTo>
                      <a:pt x="90" y="246"/>
                    </a:lnTo>
                    <a:lnTo>
                      <a:pt x="54" y="272"/>
                    </a:lnTo>
                    <a:lnTo>
                      <a:pt x="0" y="278"/>
                    </a:lnTo>
                    <a:lnTo>
                      <a:pt x="0" y="278"/>
                    </a:lnTo>
                    <a:lnTo>
                      <a:pt x="108" y="384"/>
                    </a:lnTo>
                    <a:lnTo>
                      <a:pt x="228" y="384"/>
                    </a:lnTo>
                    <a:lnTo>
                      <a:pt x="228" y="384"/>
                    </a:lnTo>
                    <a:lnTo>
                      <a:pt x="240" y="384"/>
                    </a:lnTo>
                    <a:lnTo>
                      <a:pt x="252" y="382"/>
                    </a:lnTo>
                    <a:lnTo>
                      <a:pt x="264" y="380"/>
                    </a:lnTo>
                    <a:lnTo>
                      <a:pt x="274" y="376"/>
                    </a:lnTo>
                    <a:lnTo>
                      <a:pt x="296" y="364"/>
                    </a:lnTo>
                    <a:lnTo>
                      <a:pt x="314" y="348"/>
                    </a:lnTo>
                    <a:lnTo>
                      <a:pt x="328" y="330"/>
                    </a:lnTo>
                    <a:lnTo>
                      <a:pt x="340" y="310"/>
                    </a:lnTo>
                    <a:lnTo>
                      <a:pt x="344" y="298"/>
                    </a:lnTo>
                    <a:lnTo>
                      <a:pt x="348" y="288"/>
                    </a:lnTo>
                    <a:lnTo>
                      <a:pt x="348" y="274"/>
                    </a:lnTo>
                    <a:lnTo>
                      <a:pt x="350" y="262"/>
                    </a:lnTo>
                    <a:lnTo>
                      <a:pt x="350" y="208"/>
                    </a:lnTo>
                    <a:lnTo>
                      <a:pt x="142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pic>
          <p:nvPicPr>
            <p:cNvPr id="317" name="그림 316" descr="커피2.png"/>
            <p:cNvPicPr>
              <a:picLocks noChangeAspect="1"/>
            </p:cNvPicPr>
            <p:nvPr userDrawn="1"/>
          </p:nvPicPr>
          <p:blipFill>
            <a:blip r:embed="rId8" cstate="print"/>
            <a:stretch>
              <a:fillRect/>
            </a:stretch>
          </p:blipFill>
          <p:spPr>
            <a:xfrm>
              <a:off x="1735891" y="3217065"/>
              <a:ext cx="303967" cy="468768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그림 18" descr="메인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26953" y="179343"/>
            <a:ext cx="4774604" cy="4812699"/>
          </a:xfrm>
          <a:prstGeom prst="rect">
            <a:avLst/>
          </a:prstGeom>
        </p:spPr>
      </p:pic>
      <p:sp>
        <p:nvSpPr>
          <p:cNvPr id="14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5248088" y="1604726"/>
            <a:ext cx="3780000" cy="652486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28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5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5245794" y="2179414"/>
            <a:ext cx="3780000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Clr>
                <a:schemeClr val="accent2"/>
              </a:buClr>
              <a:buFont typeface="Arial" pitchFamily="34" charset="0"/>
              <a:buChar char="•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 내용을 입력하세요</a:t>
            </a:r>
          </a:p>
        </p:txBody>
      </p:sp>
      <p:sp>
        <p:nvSpPr>
          <p:cNvPr id="16" name="Rectangle 33"/>
          <p:cNvSpPr>
            <a:spLocks noChangeArrowheads="1"/>
          </p:cNvSpPr>
          <p:nvPr userDrawn="1"/>
        </p:nvSpPr>
        <p:spPr bwMode="auto">
          <a:xfrm rot="5400000">
            <a:off x="5091555" y="1949804"/>
            <a:ext cx="288000" cy="360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600" dirty="0">
              <a:solidFill>
                <a:schemeClr val="accent5"/>
              </a:solidFill>
            </a:endParaRPr>
          </a:p>
        </p:txBody>
      </p:sp>
      <p:sp>
        <p:nvSpPr>
          <p:cNvPr id="17" name="텍스트 개체 틀 67"/>
          <p:cNvSpPr>
            <a:spLocks noGrp="1"/>
          </p:cNvSpPr>
          <p:nvPr>
            <p:ph type="body" sz="quarter" idx="20" hasCustomPrompt="1"/>
          </p:nvPr>
        </p:nvSpPr>
        <p:spPr>
          <a:xfrm>
            <a:off x="4462461" y="1603350"/>
            <a:ext cx="914400" cy="620721"/>
          </a:xfrm>
          <a:prstGeom prst="rect">
            <a:avLst/>
          </a:prstGeom>
        </p:spPr>
        <p:txBody>
          <a:bodyPr/>
          <a:lstStyle>
            <a:lvl1pPr>
              <a:buNone/>
              <a:defRPr kumimoji="1" lang="ko-KR" altLang="en-US" sz="3600" b="1" i="0" u="none" strike="noStrike" kern="1200" cap="none" normalizeH="0" baseline="0" dirty="0" smtClean="0">
                <a:ln>
                  <a:noFill/>
                </a:ln>
                <a:solidFill>
                  <a:schemeClr val="accent1"/>
                </a:solidFill>
                <a:effectLst/>
                <a:latin typeface="Arial" pitchFamily="34" charset="0"/>
                <a:ea typeface="맑은 고딕" pitchFamily="50" charset="-127"/>
                <a:cs typeface="Arial" pitchFamily="34" charset="0"/>
              </a:defRPr>
            </a:lvl1pPr>
            <a:lvl5pPr>
              <a:defRPr/>
            </a:lvl5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00</a:t>
            </a:r>
            <a:endParaRPr lang="ko-KR" altLang="en-US" dirty="0"/>
          </a:p>
        </p:txBody>
      </p:sp>
      <p:pic>
        <p:nvPicPr>
          <p:cNvPr id="22" name="그림 21" descr="접시.png"/>
          <p:cNvPicPr>
            <a:picLocks noChangeAspect="1"/>
          </p:cNvPicPr>
          <p:nvPr userDrawn="1"/>
        </p:nvPicPr>
        <p:blipFill>
          <a:blip r:embed="rId3"/>
          <a:srcRect r="14422" b="28582"/>
          <a:stretch>
            <a:fillRect/>
          </a:stretch>
        </p:blipFill>
        <p:spPr>
          <a:xfrm>
            <a:off x="5492700" y="3575052"/>
            <a:ext cx="3651300" cy="3282948"/>
          </a:xfrm>
          <a:prstGeom prst="rect">
            <a:avLst/>
          </a:prstGeom>
        </p:spPr>
      </p:pic>
      <p:pic>
        <p:nvPicPr>
          <p:cNvPr id="23" name="그림 22" descr="쿠키1.png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9360263">
            <a:off x="5964608" y="4400280"/>
            <a:ext cx="2044445" cy="227301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4" name="그림 23" descr="쿠키2.png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7091397" y="4159260"/>
            <a:ext cx="2052603" cy="233186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 descr="상단바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86285" y="179343"/>
            <a:ext cx="8571429" cy="749206"/>
          </a:xfrm>
          <a:prstGeom prst="rect">
            <a:avLst/>
          </a:prstGeom>
        </p:spPr>
      </p:pic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D974A20B-953E-4D2F-B8D6-CEE57938931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7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424274" y="348846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424274" y="905821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624228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rgbClr val="663300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8DC7864A-7696-4FA6-A93F-815309042BDB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624228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rgbClr val="663300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6" name="그림 5" descr="상단바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86285" y="179343"/>
            <a:ext cx="8571429" cy="74920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그림 71" descr="마무리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8575" y="288882"/>
            <a:ext cx="5447619" cy="4838096"/>
          </a:xfrm>
          <a:prstGeom prst="rect">
            <a:avLst/>
          </a:prstGeom>
        </p:spPr>
      </p:pic>
      <p:sp>
        <p:nvSpPr>
          <p:cNvPr id="6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/>
          <a:lstStyle/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7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10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4827591" y="3680809"/>
            <a:ext cx="361478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1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4827591" y="4013208"/>
            <a:ext cx="3614787" cy="27238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9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71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624228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rgbClr val="663300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3" name="Freeform 5"/>
          <p:cNvSpPr>
            <a:spLocks/>
          </p:cNvSpPr>
          <p:nvPr userDrawn="1"/>
        </p:nvSpPr>
        <p:spPr bwMode="auto">
          <a:xfrm>
            <a:off x="4864104" y="3155038"/>
            <a:ext cx="876312" cy="331107"/>
          </a:xfrm>
          <a:custGeom>
            <a:avLst/>
            <a:gdLst/>
            <a:ahLst/>
            <a:cxnLst>
              <a:cxn ang="0">
                <a:pos x="704" y="266"/>
              </a:cxn>
              <a:cxn ang="0">
                <a:pos x="704" y="134"/>
              </a:cxn>
              <a:cxn ang="0">
                <a:pos x="704" y="134"/>
              </a:cxn>
              <a:cxn ang="0">
                <a:pos x="704" y="120"/>
              </a:cxn>
              <a:cxn ang="0">
                <a:pos x="702" y="106"/>
              </a:cxn>
              <a:cxn ang="0">
                <a:pos x="698" y="94"/>
              </a:cxn>
              <a:cxn ang="0">
                <a:pos x="694" y="82"/>
              </a:cxn>
              <a:cxn ang="0">
                <a:pos x="688" y="70"/>
              </a:cxn>
              <a:cxn ang="0">
                <a:pos x="682" y="58"/>
              </a:cxn>
              <a:cxn ang="0">
                <a:pos x="674" y="48"/>
              </a:cxn>
              <a:cxn ang="0">
                <a:pos x="666" y="40"/>
              </a:cxn>
              <a:cxn ang="0">
                <a:pos x="656" y="30"/>
              </a:cxn>
              <a:cxn ang="0">
                <a:pos x="646" y="24"/>
              </a:cxn>
              <a:cxn ang="0">
                <a:pos x="634" y="16"/>
              </a:cxn>
              <a:cxn ang="0">
                <a:pos x="624" y="10"/>
              </a:cxn>
              <a:cxn ang="0">
                <a:pos x="610" y="6"/>
              </a:cxn>
              <a:cxn ang="0">
                <a:pos x="598" y="4"/>
              </a:cxn>
              <a:cxn ang="0">
                <a:pos x="586" y="2"/>
              </a:cxn>
              <a:cxn ang="0">
                <a:pos x="572" y="0"/>
              </a:cxn>
              <a:cxn ang="0">
                <a:pos x="132" y="0"/>
              </a:cxn>
              <a:cxn ang="0">
                <a:pos x="132" y="0"/>
              </a:cxn>
              <a:cxn ang="0">
                <a:pos x="118" y="2"/>
              </a:cxn>
              <a:cxn ang="0">
                <a:pos x="106" y="4"/>
              </a:cxn>
              <a:cxn ang="0">
                <a:pos x="92" y="6"/>
              </a:cxn>
              <a:cxn ang="0">
                <a:pos x="80" y="10"/>
              </a:cxn>
              <a:cxn ang="0">
                <a:pos x="70" y="16"/>
              </a:cxn>
              <a:cxn ang="0">
                <a:pos x="58" y="24"/>
              </a:cxn>
              <a:cxn ang="0">
                <a:pos x="48" y="30"/>
              </a:cxn>
              <a:cxn ang="0">
                <a:pos x="38" y="40"/>
              </a:cxn>
              <a:cxn ang="0">
                <a:pos x="30" y="48"/>
              </a:cxn>
              <a:cxn ang="0">
                <a:pos x="22" y="58"/>
              </a:cxn>
              <a:cxn ang="0">
                <a:pos x="16" y="70"/>
              </a:cxn>
              <a:cxn ang="0">
                <a:pos x="10" y="82"/>
              </a:cxn>
              <a:cxn ang="0">
                <a:pos x="6" y="94"/>
              </a:cxn>
              <a:cxn ang="0">
                <a:pos x="2" y="106"/>
              </a:cxn>
              <a:cxn ang="0">
                <a:pos x="0" y="120"/>
              </a:cxn>
              <a:cxn ang="0">
                <a:pos x="0" y="134"/>
              </a:cxn>
              <a:cxn ang="0">
                <a:pos x="0" y="266"/>
              </a:cxn>
              <a:cxn ang="0">
                <a:pos x="704" y="266"/>
              </a:cxn>
            </a:cxnLst>
            <a:rect l="0" t="0" r="r" b="b"/>
            <a:pathLst>
              <a:path w="704" h="266">
                <a:moveTo>
                  <a:pt x="704" y="266"/>
                </a:moveTo>
                <a:lnTo>
                  <a:pt x="704" y="134"/>
                </a:lnTo>
                <a:lnTo>
                  <a:pt x="704" y="134"/>
                </a:lnTo>
                <a:lnTo>
                  <a:pt x="704" y="120"/>
                </a:lnTo>
                <a:lnTo>
                  <a:pt x="702" y="106"/>
                </a:lnTo>
                <a:lnTo>
                  <a:pt x="698" y="94"/>
                </a:lnTo>
                <a:lnTo>
                  <a:pt x="694" y="82"/>
                </a:lnTo>
                <a:lnTo>
                  <a:pt x="688" y="70"/>
                </a:lnTo>
                <a:lnTo>
                  <a:pt x="682" y="58"/>
                </a:lnTo>
                <a:lnTo>
                  <a:pt x="674" y="48"/>
                </a:lnTo>
                <a:lnTo>
                  <a:pt x="666" y="40"/>
                </a:lnTo>
                <a:lnTo>
                  <a:pt x="656" y="30"/>
                </a:lnTo>
                <a:lnTo>
                  <a:pt x="646" y="24"/>
                </a:lnTo>
                <a:lnTo>
                  <a:pt x="634" y="16"/>
                </a:lnTo>
                <a:lnTo>
                  <a:pt x="624" y="10"/>
                </a:lnTo>
                <a:lnTo>
                  <a:pt x="610" y="6"/>
                </a:lnTo>
                <a:lnTo>
                  <a:pt x="598" y="4"/>
                </a:lnTo>
                <a:lnTo>
                  <a:pt x="586" y="2"/>
                </a:lnTo>
                <a:lnTo>
                  <a:pt x="572" y="0"/>
                </a:lnTo>
                <a:lnTo>
                  <a:pt x="132" y="0"/>
                </a:lnTo>
                <a:lnTo>
                  <a:pt x="132" y="0"/>
                </a:lnTo>
                <a:lnTo>
                  <a:pt x="118" y="2"/>
                </a:lnTo>
                <a:lnTo>
                  <a:pt x="106" y="4"/>
                </a:lnTo>
                <a:lnTo>
                  <a:pt x="92" y="6"/>
                </a:lnTo>
                <a:lnTo>
                  <a:pt x="80" y="10"/>
                </a:lnTo>
                <a:lnTo>
                  <a:pt x="70" y="16"/>
                </a:lnTo>
                <a:lnTo>
                  <a:pt x="58" y="24"/>
                </a:lnTo>
                <a:lnTo>
                  <a:pt x="48" y="30"/>
                </a:lnTo>
                <a:lnTo>
                  <a:pt x="38" y="40"/>
                </a:lnTo>
                <a:lnTo>
                  <a:pt x="30" y="48"/>
                </a:lnTo>
                <a:lnTo>
                  <a:pt x="22" y="58"/>
                </a:lnTo>
                <a:lnTo>
                  <a:pt x="16" y="70"/>
                </a:lnTo>
                <a:lnTo>
                  <a:pt x="10" y="82"/>
                </a:lnTo>
                <a:lnTo>
                  <a:pt x="6" y="94"/>
                </a:lnTo>
                <a:lnTo>
                  <a:pt x="2" y="106"/>
                </a:lnTo>
                <a:lnTo>
                  <a:pt x="0" y="120"/>
                </a:lnTo>
                <a:lnTo>
                  <a:pt x="0" y="134"/>
                </a:lnTo>
                <a:lnTo>
                  <a:pt x="0" y="266"/>
                </a:lnTo>
                <a:lnTo>
                  <a:pt x="704" y="266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invGray"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624228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rgbClr val="663300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713%26v_flag%3d0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30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27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22.jpg"/><Relationship Id="rId16" Type="http://schemas.openxmlformats.org/officeDocument/2006/relationships/image" Target="../media/image29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4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26.gif"/><Relationship Id="rId4" Type="http://schemas.openxmlformats.org/officeDocument/2006/relationships/image" Target="../media/image23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28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izforms.co.kr/bms/check.asp?code=bs3217338750418&amp;go_url=http%3a%2f%2fpowerpoint.bizforms.co.kr%2fform_view%2fview.asp%3fnumber%3d186567%26v_flag%3d0" TargetMode="External"/><Relationship Id="rId13" Type="http://schemas.openxmlformats.org/officeDocument/2006/relationships/image" Target="../media/image35.gif"/><Relationship Id="rId18" Type="http://schemas.openxmlformats.org/officeDocument/2006/relationships/image" Target="../media/image38.gif"/><Relationship Id="rId3" Type="http://schemas.openxmlformats.org/officeDocument/2006/relationships/hyperlink" Target="http://www.bizforms.co.kr/bms/check.asp?code=bs3217338750418&amp;go_url=http%3a%2f%2fpowerpoint.bizforms.co.kr%2fform_view%2fview.asp%3fnumber%3d186113%26v_flag%3d0" TargetMode="External"/><Relationship Id="rId7" Type="http://schemas.openxmlformats.org/officeDocument/2006/relationships/image" Target="../media/image32.gif"/><Relationship Id="rId12" Type="http://schemas.openxmlformats.org/officeDocument/2006/relationships/hyperlink" Target="http://www.bizforms.co.kr/bms/check.asp?code=bs3217338750418&amp;go_url=http%3a%2f%2fpowerpoint.bizforms.co.kr%2fform_view%2fview.asp%3fnumber%3d186469%26v_flag%3d0" TargetMode="External"/><Relationship Id="rId17" Type="http://schemas.openxmlformats.org/officeDocument/2006/relationships/image" Target="../media/image37.gif"/><Relationship Id="rId2" Type="http://schemas.openxmlformats.org/officeDocument/2006/relationships/image" Target="../media/image22.jpg"/><Relationship Id="rId16" Type="http://schemas.openxmlformats.org/officeDocument/2006/relationships/hyperlink" Target="http://www.bizforms.co.kr/bms/check.asp?code=bs3217338750418&amp;go_url=http%3a%2f%2fpowerpoint.bizforms.co.kr%2fform_view%2fview.asp%3fnumber%3d186467%26v_flag%3d0" TargetMode="External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www.bizforms.co.kr/bms/check.asp?code=bs3217338750418&amp;go_url=http%3a%2f%2fpowerpoint.bizforms.co.kr%2fform_view%2fview.asp%3fnumber%3d186569%26v_flag%3d0" TargetMode="External"/><Relationship Id="rId11" Type="http://schemas.openxmlformats.org/officeDocument/2006/relationships/image" Target="../media/image34.gif"/><Relationship Id="rId5" Type="http://schemas.openxmlformats.org/officeDocument/2006/relationships/image" Target="../media/image31.gif"/><Relationship Id="rId15" Type="http://schemas.openxmlformats.org/officeDocument/2006/relationships/image" Target="../media/image36.gif"/><Relationship Id="rId10" Type="http://schemas.openxmlformats.org/officeDocument/2006/relationships/hyperlink" Target="http://www.bizforms.co.kr/bms/check.asp?code=bs3217338750418&amp;go_url=http%3a%2f%2fpowerpoint.bizforms.co.kr%2fform_view%2fview.asp%3fnumber%3d186468%26v_flag%3d0" TargetMode="External"/><Relationship Id="rId4" Type="http://schemas.openxmlformats.org/officeDocument/2006/relationships/hyperlink" Target="http://www.bizforms.co.kr/bms/check.asp?code=bs3217338750418&amp;go_url=http%3a%2f%2fpowerpoint.bizforms.co.kr%2fform_view%2fview.asp%3fnumber%3d186568%26v_flag%3d0" TargetMode="External"/><Relationship Id="rId9" Type="http://schemas.openxmlformats.org/officeDocument/2006/relationships/image" Target="../media/image33.gif"/><Relationship Id="rId14" Type="http://schemas.openxmlformats.org/officeDocument/2006/relationships/hyperlink" Target="http://www.bizforms.co.kr/bms/check.asp?code=bs3217338750418&amp;go_url=http%3a%2f%2fpowerpoint.bizforms.co.kr%2fform_view%2fview.asp%3fnumber%3d186532%26v_flag%3d0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8DED72D9-A898-484B-8C7F-A93973B675AF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B2CAFD97-C404-4D7A-B27A-9ECFC113F4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AE9D3E95-33CB-4559-8E42-59EA5841DC15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31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133E4F10-438C-4104-9FC1-9FAB046097EA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D391E8C-DCF8-4A11-AF84-BF2FC7907D6B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http://www.bizforms.co.kr/bms/check.asp?code=bs3217338750418&amp;go_url=http%3a%2f%2fpowerpoint.bizforms.co.kr%2fform_view%2fview.asp%3fnumber%3d105713%26v_flag%3d0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C93EA80A-23C6-4633-9908-F97707E33265}"/>
              </a:ext>
            </a:extLst>
          </p:cNvPr>
          <p:cNvSpPr/>
          <p:nvPr/>
        </p:nvSpPr>
        <p:spPr>
          <a:xfrm>
            <a:off x="551623" y="3986545"/>
            <a:ext cx="2250937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식품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표준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1B12ADF0-7840-4691-9885-5939B267B457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5890A34E-E550-4CBF-98A0-1EF03C9E3C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894" y="908720"/>
            <a:ext cx="3907875" cy="5090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6070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그림 80" descr="접시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161" y="1931967"/>
            <a:ext cx="3999082" cy="4308535"/>
          </a:xfrm>
          <a:prstGeom prst="rect">
            <a:avLst/>
          </a:prstGeom>
        </p:spPr>
      </p:pic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1-4 </a:t>
            </a:r>
            <a:r>
              <a:rPr lang="ko-KR" altLang="en-US" dirty="0"/>
              <a:t>경영진 및 주주현황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경영진 및 주주현황을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grpSp>
        <p:nvGrpSpPr>
          <p:cNvPr id="26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7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9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3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07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2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7" name="자유형 36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8" name="그림 45" descr="체크만년필수첩.png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4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5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경영진 및 주주현황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6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43885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대표이사 및 주요 주주의 상세한 프로필로 구성됩니다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  <a:endParaRPr kumimoji="1" lang="en-US" altLang="ko-KR" sz="1050" spc="30" dirty="0">
                <a:latin typeface="+mn-ea"/>
              </a:endParaRPr>
            </a:p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주주현황은 회사의 소유에 대한 지분을 표시해 주는 것이기 때문에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회사의 이해관계와 구조 등을 쉽게 파악</a:t>
              </a:r>
              <a:r>
                <a:rPr kumimoji="1" lang="ko-KR" altLang="en-US" sz="1050" spc="30" dirty="0">
                  <a:latin typeface="+mn-ea"/>
                </a:rPr>
                <a:t>할 수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7" name="그룹 46"/>
          <p:cNvGrpSpPr/>
          <p:nvPr/>
        </p:nvGrpSpPr>
        <p:grpSpPr>
          <a:xfrm>
            <a:off x="6976839" y="277602"/>
            <a:ext cx="1800000" cy="481933"/>
            <a:chOff x="6984468" y="6021288"/>
            <a:chExt cx="1800000" cy="481933"/>
          </a:xfrm>
        </p:grpSpPr>
        <p:sp>
          <p:nvSpPr>
            <p:cNvPr id="48" name="TextBox 47"/>
            <p:cNvSpPr txBox="1"/>
            <p:nvPr/>
          </p:nvSpPr>
          <p:spPr>
            <a:xfrm>
              <a:off x="6984468" y="6021288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latin typeface="+mn-lt"/>
                  <a:ea typeface="+mn-ea"/>
                  <a:cs typeface="+mn-cs"/>
                </a:rPr>
                <a:t> </a:t>
              </a:r>
              <a:r>
                <a:rPr lang="en-US" altLang="ko-KR" sz="1200" b="1" kern="1200" dirty="0">
                  <a:solidFill>
                    <a:schemeClr val="accent5"/>
                  </a:solidFill>
                  <a:latin typeface="+mn-lt"/>
                  <a:ea typeface="+mn-ea"/>
                  <a:cs typeface="+mn-cs"/>
                </a:rPr>
                <a:t>Bizforms</a:t>
              </a:r>
              <a:endParaRPr lang="ko-KR" altLang="en-US" sz="1200" b="1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6984468" y="6210833"/>
              <a:ext cx="1800000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00" b="1" kern="1200" dirty="0">
                  <a:solidFill>
                    <a:schemeClr val="accent6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00" b="1" kern="1200" dirty="0">
                <a:solidFill>
                  <a:schemeClr val="accent6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50" name="타원 49"/>
          <p:cNvSpPr/>
          <p:nvPr/>
        </p:nvSpPr>
        <p:spPr>
          <a:xfrm>
            <a:off x="1431882" y="2565732"/>
            <a:ext cx="2811501" cy="28115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aphicFrame>
        <p:nvGraphicFramePr>
          <p:cNvPr id="51" name="차트 50"/>
          <p:cNvGraphicFramePr/>
          <p:nvPr/>
        </p:nvGraphicFramePr>
        <p:xfrm>
          <a:off x="1176291" y="2260584"/>
          <a:ext cx="3275842" cy="33106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2" name="Rectangle 11"/>
          <p:cNvSpPr>
            <a:spLocks noChangeArrowheads="1"/>
          </p:cNvSpPr>
          <p:nvPr/>
        </p:nvSpPr>
        <p:spPr bwMode="auto">
          <a:xfrm>
            <a:off x="5472124" y="2571734"/>
            <a:ext cx="1627048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/>
              <a:t>세부내용을 입력하세요</a:t>
            </a:r>
            <a:r>
              <a:rPr lang="en-US" altLang="ko-KR" sz="1200" dirty="0"/>
              <a:t>.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3" name="Rectangle 19"/>
          <p:cNvSpPr>
            <a:spLocks noChangeArrowheads="1"/>
          </p:cNvSpPr>
          <p:nvPr/>
        </p:nvSpPr>
        <p:spPr bwMode="auto">
          <a:xfrm>
            <a:off x="5411799" y="2260584"/>
            <a:ext cx="2879725" cy="2889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4" name="Rectangle 20"/>
          <p:cNvSpPr>
            <a:spLocks noChangeArrowheads="1"/>
          </p:cNvSpPr>
          <p:nvPr/>
        </p:nvSpPr>
        <p:spPr bwMode="auto">
          <a:xfrm>
            <a:off x="5497524" y="2270109"/>
            <a:ext cx="365485" cy="24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4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4</a:t>
            </a:r>
            <a:r>
              <a:rPr kumimoji="1" lang="en-US" altLang="ko-KR" sz="14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5%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5" name="Rectangle 23"/>
          <p:cNvSpPr>
            <a:spLocks noChangeArrowheads="1"/>
          </p:cNvSpPr>
          <p:nvPr/>
        </p:nvSpPr>
        <p:spPr bwMode="auto">
          <a:xfrm>
            <a:off x="5472124" y="3295544"/>
            <a:ext cx="1627048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/>
              <a:t>세부내용을 입력하세요</a:t>
            </a:r>
            <a:r>
              <a:rPr lang="en-US" altLang="ko-KR" sz="1200" dirty="0"/>
              <a:t>.</a:t>
            </a:r>
            <a:endParaRPr kumimoji="1" lang="ko-KR" altLang="en-US" dirty="0"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6" name="Rectangle 31"/>
          <p:cNvSpPr>
            <a:spLocks noChangeArrowheads="1"/>
          </p:cNvSpPr>
          <p:nvPr/>
        </p:nvSpPr>
        <p:spPr bwMode="auto">
          <a:xfrm>
            <a:off x="5411799" y="2984394"/>
            <a:ext cx="2454275" cy="2857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7" name="Rectangle 32"/>
          <p:cNvSpPr>
            <a:spLocks noChangeArrowheads="1"/>
          </p:cNvSpPr>
          <p:nvPr/>
        </p:nvSpPr>
        <p:spPr bwMode="auto">
          <a:xfrm>
            <a:off x="5497524" y="2990744"/>
            <a:ext cx="365485" cy="24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4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</a:t>
            </a:r>
            <a:r>
              <a:rPr kumimoji="1" lang="en-US" altLang="ko-KR" sz="14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4%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8" name="Rectangle 35"/>
          <p:cNvSpPr>
            <a:spLocks noChangeArrowheads="1"/>
          </p:cNvSpPr>
          <p:nvPr/>
        </p:nvSpPr>
        <p:spPr bwMode="auto">
          <a:xfrm>
            <a:off x="5472124" y="4070245"/>
            <a:ext cx="1627048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/>
              <a:t>세부내용을 입력하세요</a:t>
            </a:r>
            <a:r>
              <a:rPr lang="en-US" altLang="ko-KR" sz="1200" dirty="0"/>
              <a:t>.</a:t>
            </a:r>
            <a:endParaRPr kumimoji="1" lang="ko-KR" altLang="en-US" dirty="0"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9" name="Rectangle 43"/>
          <p:cNvSpPr>
            <a:spLocks noChangeArrowheads="1"/>
          </p:cNvSpPr>
          <p:nvPr/>
        </p:nvSpPr>
        <p:spPr bwMode="auto">
          <a:xfrm>
            <a:off x="5411799" y="3759095"/>
            <a:ext cx="2216150" cy="2889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0" name="Rectangle 44"/>
          <p:cNvSpPr>
            <a:spLocks noChangeArrowheads="1"/>
          </p:cNvSpPr>
          <p:nvPr/>
        </p:nvSpPr>
        <p:spPr bwMode="auto">
          <a:xfrm>
            <a:off x="5497524" y="3768620"/>
            <a:ext cx="365485" cy="24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4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</a:t>
            </a:r>
            <a:r>
              <a:rPr kumimoji="1" lang="en-US" altLang="ko-KR" sz="14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0%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1" name="Rectangle 47"/>
          <p:cNvSpPr>
            <a:spLocks noChangeArrowheads="1"/>
          </p:cNvSpPr>
          <p:nvPr/>
        </p:nvSpPr>
        <p:spPr bwMode="auto">
          <a:xfrm>
            <a:off x="5472124" y="4848121"/>
            <a:ext cx="1627048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/>
              <a:t>세부내용을 입력하세요</a:t>
            </a:r>
            <a:r>
              <a:rPr lang="en-US" altLang="ko-KR" sz="1200" dirty="0"/>
              <a:t>.</a:t>
            </a:r>
            <a:endParaRPr kumimoji="1" lang="ko-KR" altLang="en-US" dirty="0"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2" name="Rectangle 55"/>
          <p:cNvSpPr>
            <a:spLocks noChangeArrowheads="1"/>
          </p:cNvSpPr>
          <p:nvPr/>
        </p:nvSpPr>
        <p:spPr bwMode="auto">
          <a:xfrm>
            <a:off x="5411799" y="4536971"/>
            <a:ext cx="2022475" cy="2857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3" name="Rectangle 56"/>
          <p:cNvSpPr>
            <a:spLocks noChangeArrowheads="1"/>
          </p:cNvSpPr>
          <p:nvPr/>
        </p:nvSpPr>
        <p:spPr bwMode="auto">
          <a:xfrm>
            <a:off x="5497524" y="4543321"/>
            <a:ext cx="365485" cy="24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4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</a:t>
            </a:r>
            <a:r>
              <a:rPr kumimoji="1" lang="en-US" altLang="ko-KR" sz="14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0%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4" name="Rectangle 59"/>
          <p:cNvSpPr>
            <a:spLocks noChangeArrowheads="1"/>
          </p:cNvSpPr>
          <p:nvPr/>
        </p:nvSpPr>
        <p:spPr bwMode="auto">
          <a:xfrm>
            <a:off x="5472124" y="5622822"/>
            <a:ext cx="1627048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/>
              <a:t>세부내용을 입력하세요</a:t>
            </a:r>
            <a:r>
              <a:rPr lang="en-US" altLang="ko-KR" sz="1200" dirty="0"/>
              <a:t>.</a:t>
            </a:r>
            <a:endParaRPr kumimoji="1" lang="ko-KR" altLang="en-US" dirty="0"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5" name="Rectangle 67"/>
          <p:cNvSpPr>
            <a:spLocks noChangeArrowheads="1"/>
          </p:cNvSpPr>
          <p:nvPr/>
        </p:nvSpPr>
        <p:spPr bwMode="auto">
          <a:xfrm>
            <a:off x="5411799" y="5311672"/>
            <a:ext cx="1860550" cy="2889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6" name="Rectangle 68"/>
          <p:cNvSpPr>
            <a:spLocks noChangeArrowheads="1"/>
          </p:cNvSpPr>
          <p:nvPr/>
        </p:nvSpPr>
        <p:spPr bwMode="auto">
          <a:xfrm>
            <a:off x="5497524" y="5321197"/>
            <a:ext cx="261290" cy="247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4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</a:t>
            </a:r>
            <a:r>
              <a:rPr kumimoji="1" lang="en-US" altLang="ko-KR" sz="14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%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6" name="Rectangle 292"/>
          <p:cNvSpPr>
            <a:spLocks noChangeArrowheads="1"/>
          </p:cNvSpPr>
          <p:nvPr/>
        </p:nvSpPr>
        <p:spPr bwMode="auto">
          <a:xfrm>
            <a:off x="1643042" y="1558859"/>
            <a:ext cx="2340000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30000"/>
              </a:lnSpc>
              <a:spcBef>
                <a:spcPct val="30000"/>
              </a:spcBef>
              <a:buClr>
                <a:srgbClr val="D60000"/>
              </a:buClr>
              <a:buFont typeface="Wingdings" pitchFamily="2" charset="2"/>
              <a:buNone/>
            </a:pPr>
            <a:r>
              <a:rPr lang="en-US" altLang="ko-KR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《  </a:t>
            </a:r>
            <a:r>
              <a:rPr lang="ko-KR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주주 구성  </a:t>
            </a:r>
            <a:r>
              <a:rPr lang="en-US" altLang="ko-KR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》</a:t>
            </a:r>
          </a:p>
        </p:txBody>
      </p:sp>
      <p:sp>
        <p:nvSpPr>
          <p:cNvPr id="77" name="Rectangle 292"/>
          <p:cNvSpPr>
            <a:spLocks noChangeArrowheads="1"/>
          </p:cNvSpPr>
          <p:nvPr/>
        </p:nvSpPr>
        <p:spPr bwMode="auto">
          <a:xfrm>
            <a:off x="5429256" y="1558859"/>
            <a:ext cx="2340000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30000"/>
              </a:lnSpc>
              <a:spcBef>
                <a:spcPct val="30000"/>
              </a:spcBef>
              <a:buClr>
                <a:srgbClr val="D60000"/>
              </a:buClr>
              <a:buFont typeface="Wingdings" pitchFamily="2" charset="2"/>
              <a:buNone/>
            </a:pPr>
            <a:r>
              <a:rPr lang="en-US" altLang="ko-KR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《  </a:t>
            </a:r>
            <a:r>
              <a:rPr lang="ko-KR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주주 비율  </a:t>
            </a:r>
            <a:r>
              <a:rPr lang="en-US" altLang="ko-KR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》</a:t>
            </a:r>
          </a:p>
        </p:txBody>
      </p:sp>
      <p:grpSp>
        <p:nvGrpSpPr>
          <p:cNvPr id="78" name="그룹 77"/>
          <p:cNvGrpSpPr/>
          <p:nvPr/>
        </p:nvGrpSpPr>
        <p:grpSpPr>
          <a:xfrm>
            <a:off x="1768437" y="2871780"/>
            <a:ext cx="2109302" cy="2117754"/>
            <a:chOff x="9144000" y="1968500"/>
            <a:chExt cx="3962400" cy="397827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9" name="Freeform 5"/>
            <p:cNvSpPr>
              <a:spLocks noEditPoints="1"/>
            </p:cNvSpPr>
            <p:nvPr/>
          </p:nvSpPr>
          <p:spPr bwMode="auto">
            <a:xfrm>
              <a:off x="9144000" y="1968500"/>
              <a:ext cx="3962400" cy="3978275"/>
            </a:xfrm>
            <a:custGeom>
              <a:avLst/>
              <a:gdLst/>
              <a:ahLst/>
              <a:cxnLst>
                <a:cxn ang="0">
                  <a:pos x="2484" y="1122"/>
                </a:cxn>
                <a:cxn ang="0">
                  <a:pos x="2448" y="930"/>
                </a:cxn>
                <a:cxn ang="0">
                  <a:pos x="2354" y="800"/>
                </a:cxn>
                <a:cxn ang="0">
                  <a:pos x="2276" y="644"/>
                </a:cxn>
                <a:cxn ang="0">
                  <a:pos x="2230" y="492"/>
                </a:cxn>
                <a:cxn ang="0">
                  <a:pos x="2098" y="346"/>
                </a:cxn>
                <a:cxn ang="0">
                  <a:pos x="1950" y="286"/>
                </a:cxn>
                <a:cxn ang="0">
                  <a:pos x="1800" y="194"/>
                </a:cxn>
                <a:cxn ang="0">
                  <a:pos x="1680" y="88"/>
                </a:cxn>
                <a:cxn ang="0">
                  <a:pos x="1492" y="36"/>
                </a:cxn>
                <a:cxn ang="0">
                  <a:pos x="1336" y="62"/>
                </a:cxn>
                <a:cxn ang="0">
                  <a:pos x="1160" y="62"/>
                </a:cxn>
                <a:cxn ang="0">
                  <a:pos x="1002" y="36"/>
                </a:cxn>
                <a:cxn ang="0">
                  <a:pos x="814" y="88"/>
                </a:cxn>
                <a:cxn ang="0">
                  <a:pos x="694" y="194"/>
                </a:cxn>
                <a:cxn ang="0">
                  <a:pos x="546" y="286"/>
                </a:cxn>
                <a:cxn ang="0">
                  <a:pos x="398" y="346"/>
                </a:cxn>
                <a:cxn ang="0">
                  <a:pos x="266" y="492"/>
                </a:cxn>
                <a:cxn ang="0">
                  <a:pos x="220" y="644"/>
                </a:cxn>
                <a:cxn ang="0">
                  <a:pos x="140" y="800"/>
                </a:cxn>
                <a:cxn ang="0">
                  <a:pos x="48" y="930"/>
                </a:cxn>
                <a:cxn ang="0">
                  <a:pos x="12" y="1122"/>
                </a:cxn>
                <a:cxn ang="0">
                  <a:pos x="52" y="1276"/>
                </a:cxn>
                <a:cxn ang="0">
                  <a:pos x="68" y="1452"/>
                </a:cxn>
                <a:cxn ang="0">
                  <a:pos x="56" y="1610"/>
                </a:cxn>
                <a:cxn ang="0">
                  <a:pos x="128" y="1792"/>
                </a:cxn>
                <a:cxn ang="0">
                  <a:pos x="244" y="1902"/>
                </a:cxn>
                <a:cxn ang="0">
                  <a:pos x="348" y="2042"/>
                </a:cxn>
                <a:cxn ang="0">
                  <a:pos x="422" y="2184"/>
                </a:cxn>
                <a:cxn ang="0">
                  <a:pos x="580" y="2302"/>
                </a:cxn>
                <a:cxn ang="0">
                  <a:pos x="736" y="2334"/>
                </a:cxn>
                <a:cxn ang="0">
                  <a:pos x="898" y="2398"/>
                </a:cxn>
                <a:cxn ang="0">
                  <a:pos x="1036" y="2478"/>
                </a:cxn>
                <a:cxn ang="0">
                  <a:pos x="1230" y="2496"/>
                </a:cxn>
                <a:cxn ang="0">
                  <a:pos x="1380" y="2442"/>
                </a:cxn>
                <a:cxn ang="0">
                  <a:pos x="1554" y="2410"/>
                </a:cxn>
                <a:cxn ang="0">
                  <a:pos x="1712" y="2406"/>
                </a:cxn>
                <a:cxn ang="0">
                  <a:pos x="1888" y="2318"/>
                </a:cxn>
                <a:cxn ang="0">
                  <a:pos x="1986" y="2194"/>
                </a:cxn>
                <a:cxn ang="0">
                  <a:pos x="2116" y="2076"/>
                </a:cxn>
                <a:cxn ang="0">
                  <a:pos x="2250" y="1990"/>
                </a:cxn>
                <a:cxn ang="0">
                  <a:pos x="2352" y="1822"/>
                </a:cxn>
                <a:cxn ang="0">
                  <a:pos x="2370" y="1664"/>
                </a:cxn>
                <a:cxn ang="0">
                  <a:pos x="2418" y="1496"/>
                </a:cxn>
                <a:cxn ang="0">
                  <a:pos x="2486" y="1352"/>
                </a:cxn>
                <a:cxn ang="0">
                  <a:pos x="1138" y="2318"/>
                </a:cxn>
                <a:cxn ang="0">
                  <a:pos x="692" y="2168"/>
                </a:cxn>
                <a:cxn ang="0">
                  <a:pos x="360" y="1852"/>
                </a:cxn>
                <a:cxn ang="0">
                  <a:pos x="190" y="1416"/>
                </a:cxn>
                <a:cxn ang="0">
                  <a:pos x="212" y="986"/>
                </a:cxn>
                <a:cxn ang="0">
                  <a:pos x="422" y="574"/>
                </a:cxn>
                <a:cxn ang="0">
                  <a:pos x="784" y="290"/>
                </a:cxn>
                <a:cxn ang="0">
                  <a:pos x="1248" y="184"/>
                </a:cxn>
                <a:cxn ang="0">
                  <a:pos x="1664" y="268"/>
                </a:cxn>
                <a:cxn ang="0">
                  <a:pos x="2040" y="534"/>
                </a:cxn>
                <a:cxn ang="0">
                  <a:pos x="2270" y="936"/>
                </a:cxn>
                <a:cxn ang="0">
                  <a:pos x="2312" y="1364"/>
                </a:cxn>
                <a:cxn ang="0">
                  <a:pos x="2162" y="1808"/>
                </a:cxn>
                <a:cxn ang="0">
                  <a:pos x="1846" y="2140"/>
                </a:cxn>
                <a:cxn ang="0">
                  <a:pos x="1410" y="2312"/>
                </a:cxn>
              </a:cxnLst>
              <a:rect l="0" t="0" r="r" b="b"/>
              <a:pathLst>
                <a:path w="2496" h="2506">
                  <a:moveTo>
                    <a:pt x="2426" y="1254"/>
                  </a:moveTo>
                  <a:lnTo>
                    <a:pt x="2426" y="1254"/>
                  </a:lnTo>
                  <a:lnTo>
                    <a:pt x="2444" y="1230"/>
                  </a:lnTo>
                  <a:lnTo>
                    <a:pt x="2458" y="1206"/>
                  </a:lnTo>
                  <a:lnTo>
                    <a:pt x="2472" y="1182"/>
                  </a:lnTo>
                  <a:lnTo>
                    <a:pt x="2486" y="1156"/>
                  </a:lnTo>
                  <a:lnTo>
                    <a:pt x="2496" y="1138"/>
                  </a:lnTo>
                  <a:lnTo>
                    <a:pt x="2484" y="1122"/>
                  </a:lnTo>
                  <a:lnTo>
                    <a:pt x="2484" y="1122"/>
                  </a:lnTo>
                  <a:lnTo>
                    <a:pt x="2466" y="1098"/>
                  </a:lnTo>
                  <a:lnTo>
                    <a:pt x="2446" y="1076"/>
                  </a:lnTo>
                  <a:lnTo>
                    <a:pt x="2426" y="1056"/>
                  </a:lnTo>
                  <a:lnTo>
                    <a:pt x="2406" y="1036"/>
                  </a:lnTo>
                  <a:lnTo>
                    <a:pt x="2406" y="1036"/>
                  </a:lnTo>
                  <a:lnTo>
                    <a:pt x="2418" y="1012"/>
                  </a:lnTo>
                  <a:lnTo>
                    <a:pt x="2430" y="986"/>
                  </a:lnTo>
                  <a:lnTo>
                    <a:pt x="2438" y="958"/>
                  </a:lnTo>
                  <a:lnTo>
                    <a:pt x="2448" y="930"/>
                  </a:lnTo>
                  <a:lnTo>
                    <a:pt x="2452" y="910"/>
                  </a:lnTo>
                  <a:lnTo>
                    <a:pt x="2438" y="898"/>
                  </a:lnTo>
                  <a:lnTo>
                    <a:pt x="2438" y="898"/>
                  </a:lnTo>
                  <a:lnTo>
                    <a:pt x="2416" y="878"/>
                  </a:lnTo>
                  <a:lnTo>
                    <a:pt x="2394" y="860"/>
                  </a:lnTo>
                  <a:lnTo>
                    <a:pt x="2370" y="842"/>
                  </a:lnTo>
                  <a:lnTo>
                    <a:pt x="2348" y="828"/>
                  </a:lnTo>
                  <a:lnTo>
                    <a:pt x="2348" y="828"/>
                  </a:lnTo>
                  <a:lnTo>
                    <a:pt x="2354" y="800"/>
                  </a:lnTo>
                  <a:lnTo>
                    <a:pt x="2360" y="772"/>
                  </a:lnTo>
                  <a:lnTo>
                    <a:pt x="2364" y="744"/>
                  </a:lnTo>
                  <a:lnTo>
                    <a:pt x="2368" y="714"/>
                  </a:lnTo>
                  <a:lnTo>
                    <a:pt x="2370" y="696"/>
                  </a:lnTo>
                  <a:lnTo>
                    <a:pt x="2352" y="684"/>
                  </a:lnTo>
                  <a:lnTo>
                    <a:pt x="2352" y="684"/>
                  </a:lnTo>
                  <a:lnTo>
                    <a:pt x="2328" y="670"/>
                  </a:lnTo>
                  <a:lnTo>
                    <a:pt x="2302" y="656"/>
                  </a:lnTo>
                  <a:lnTo>
                    <a:pt x="2276" y="644"/>
                  </a:lnTo>
                  <a:lnTo>
                    <a:pt x="2250" y="632"/>
                  </a:lnTo>
                  <a:lnTo>
                    <a:pt x="2250" y="632"/>
                  </a:lnTo>
                  <a:lnTo>
                    <a:pt x="2252" y="604"/>
                  </a:lnTo>
                  <a:lnTo>
                    <a:pt x="2252" y="576"/>
                  </a:lnTo>
                  <a:lnTo>
                    <a:pt x="2252" y="548"/>
                  </a:lnTo>
                  <a:lnTo>
                    <a:pt x="2250" y="518"/>
                  </a:lnTo>
                  <a:lnTo>
                    <a:pt x="2248" y="498"/>
                  </a:lnTo>
                  <a:lnTo>
                    <a:pt x="2230" y="492"/>
                  </a:lnTo>
                  <a:lnTo>
                    <a:pt x="2230" y="492"/>
                  </a:lnTo>
                  <a:lnTo>
                    <a:pt x="2202" y="482"/>
                  </a:lnTo>
                  <a:lnTo>
                    <a:pt x="2174" y="472"/>
                  </a:lnTo>
                  <a:lnTo>
                    <a:pt x="2146" y="464"/>
                  </a:lnTo>
                  <a:lnTo>
                    <a:pt x="2120" y="460"/>
                  </a:lnTo>
                  <a:lnTo>
                    <a:pt x="2120" y="460"/>
                  </a:lnTo>
                  <a:lnTo>
                    <a:pt x="2116" y="432"/>
                  </a:lnTo>
                  <a:lnTo>
                    <a:pt x="2110" y="404"/>
                  </a:lnTo>
                  <a:lnTo>
                    <a:pt x="2104" y="376"/>
                  </a:lnTo>
                  <a:lnTo>
                    <a:pt x="2098" y="346"/>
                  </a:lnTo>
                  <a:lnTo>
                    <a:pt x="2092" y="328"/>
                  </a:lnTo>
                  <a:lnTo>
                    <a:pt x="2072" y="324"/>
                  </a:lnTo>
                  <a:lnTo>
                    <a:pt x="2072" y="324"/>
                  </a:lnTo>
                  <a:lnTo>
                    <a:pt x="2044" y="320"/>
                  </a:lnTo>
                  <a:lnTo>
                    <a:pt x="2014" y="316"/>
                  </a:lnTo>
                  <a:lnTo>
                    <a:pt x="1986" y="314"/>
                  </a:lnTo>
                  <a:lnTo>
                    <a:pt x="1958" y="312"/>
                  </a:lnTo>
                  <a:lnTo>
                    <a:pt x="1958" y="312"/>
                  </a:lnTo>
                  <a:lnTo>
                    <a:pt x="1950" y="286"/>
                  </a:lnTo>
                  <a:lnTo>
                    <a:pt x="1940" y="260"/>
                  </a:lnTo>
                  <a:lnTo>
                    <a:pt x="1928" y="232"/>
                  </a:lnTo>
                  <a:lnTo>
                    <a:pt x="1916" y="206"/>
                  </a:lnTo>
                  <a:lnTo>
                    <a:pt x="1908" y="188"/>
                  </a:lnTo>
                  <a:lnTo>
                    <a:pt x="1888" y="188"/>
                  </a:lnTo>
                  <a:lnTo>
                    <a:pt x="1888" y="188"/>
                  </a:lnTo>
                  <a:lnTo>
                    <a:pt x="1858" y="188"/>
                  </a:lnTo>
                  <a:lnTo>
                    <a:pt x="1828" y="190"/>
                  </a:lnTo>
                  <a:lnTo>
                    <a:pt x="1800" y="194"/>
                  </a:lnTo>
                  <a:lnTo>
                    <a:pt x="1774" y="198"/>
                  </a:lnTo>
                  <a:lnTo>
                    <a:pt x="1774" y="198"/>
                  </a:lnTo>
                  <a:lnTo>
                    <a:pt x="1760" y="174"/>
                  </a:lnTo>
                  <a:lnTo>
                    <a:pt x="1746" y="150"/>
                  </a:lnTo>
                  <a:lnTo>
                    <a:pt x="1730" y="124"/>
                  </a:lnTo>
                  <a:lnTo>
                    <a:pt x="1712" y="100"/>
                  </a:lnTo>
                  <a:lnTo>
                    <a:pt x="1700" y="86"/>
                  </a:lnTo>
                  <a:lnTo>
                    <a:pt x="1680" y="88"/>
                  </a:lnTo>
                  <a:lnTo>
                    <a:pt x="1680" y="88"/>
                  </a:lnTo>
                  <a:lnTo>
                    <a:pt x="1652" y="94"/>
                  </a:lnTo>
                  <a:lnTo>
                    <a:pt x="1624" y="102"/>
                  </a:lnTo>
                  <a:lnTo>
                    <a:pt x="1596" y="110"/>
                  </a:lnTo>
                  <a:lnTo>
                    <a:pt x="1570" y="120"/>
                  </a:lnTo>
                  <a:lnTo>
                    <a:pt x="1570" y="120"/>
                  </a:lnTo>
                  <a:lnTo>
                    <a:pt x="1552" y="98"/>
                  </a:lnTo>
                  <a:lnTo>
                    <a:pt x="1534" y="76"/>
                  </a:lnTo>
                  <a:lnTo>
                    <a:pt x="1514" y="56"/>
                  </a:lnTo>
                  <a:lnTo>
                    <a:pt x="1492" y="36"/>
                  </a:lnTo>
                  <a:lnTo>
                    <a:pt x="1478" y="22"/>
                  </a:lnTo>
                  <a:lnTo>
                    <a:pt x="1460" y="30"/>
                  </a:lnTo>
                  <a:lnTo>
                    <a:pt x="1460" y="30"/>
                  </a:lnTo>
                  <a:lnTo>
                    <a:pt x="1432" y="40"/>
                  </a:lnTo>
                  <a:lnTo>
                    <a:pt x="1406" y="52"/>
                  </a:lnTo>
                  <a:lnTo>
                    <a:pt x="1380" y="66"/>
                  </a:lnTo>
                  <a:lnTo>
                    <a:pt x="1356" y="80"/>
                  </a:lnTo>
                  <a:lnTo>
                    <a:pt x="1356" y="80"/>
                  </a:lnTo>
                  <a:lnTo>
                    <a:pt x="1336" y="62"/>
                  </a:lnTo>
                  <a:lnTo>
                    <a:pt x="1312" y="44"/>
                  </a:lnTo>
                  <a:lnTo>
                    <a:pt x="1290" y="26"/>
                  </a:lnTo>
                  <a:lnTo>
                    <a:pt x="1264" y="10"/>
                  </a:lnTo>
                  <a:lnTo>
                    <a:pt x="1248" y="0"/>
                  </a:lnTo>
                  <a:lnTo>
                    <a:pt x="1230" y="10"/>
                  </a:lnTo>
                  <a:lnTo>
                    <a:pt x="1230" y="10"/>
                  </a:lnTo>
                  <a:lnTo>
                    <a:pt x="1206" y="26"/>
                  </a:lnTo>
                  <a:lnTo>
                    <a:pt x="1182" y="44"/>
                  </a:lnTo>
                  <a:lnTo>
                    <a:pt x="1160" y="62"/>
                  </a:lnTo>
                  <a:lnTo>
                    <a:pt x="1138" y="80"/>
                  </a:lnTo>
                  <a:lnTo>
                    <a:pt x="1138" y="80"/>
                  </a:lnTo>
                  <a:lnTo>
                    <a:pt x="1114" y="66"/>
                  </a:lnTo>
                  <a:lnTo>
                    <a:pt x="1090" y="52"/>
                  </a:lnTo>
                  <a:lnTo>
                    <a:pt x="1064" y="40"/>
                  </a:lnTo>
                  <a:lnTo>
                    <a:pt x="1036" y="30"/>
                  </a:lnTo>
                  <a:lnTo>
                    <a:pt x="1018" y="22"/>
                  </a:lnTo>
                  <a:lnTo>
                    <a:pt x="1002" y="36"/>
                  </a:lnTo>
                  <a:lnTo>
                    <a:pt x="1002" y="36"/>
                  </a:lnTo>
                  <a:lnTo>
                    <a:pt x="982" y="56"/>
                  </a:lnTo>
                  <a:lnTo>
                    <a:pt x="960" y="76"/>
                  </a:lnTo>
                  <a:lnTo>
                    <a:pt x="942" y="98"/>
                  </a:lnTo>
                  <a:lnTo>
                    <a:pt x="924" y="120"/>
                  </a:lnTo>
                  <a:lnTo>
                    <a:pt x="924" y="120"/>
                  </a:lnTo>
                  <a:lnTo>
                    <a:pt x="898" y="110"/>
                  </a:lnTo>
                  <a:lnTo>
                    <a:pt x="872" y="102"/>
                  </a:lnTo>
                  <a:lnTo>
                    <a:pt x="844" y="94"/>
                  </a:lnTo>
                  <a:lnTo>
                    <a:pt x="814" y="88"/>
                  </a:lnTo>
                  <a:lnTo>
                    <a:pt x="794" y="86"/>
                  </a:lnTo>
                  <a:lnTo>
                    <a:pt x="782" y="102"/>
                  </a:lnTo>
                  <a:lnTo>
                    <a:pt x="782" y="102"/>
                  </a:lnTo>
                  <a:lnTo>
                    <a:pt x="766" y="124"/>
                  </a:lnTo>
                  <a:lnTo>
                    <a:pt x="750" y="150"/>
                  </a:lnTo>
                  <a:lnTo>
                    <a:pt x="734" y="174"/>
                  </a:lnTo>
                  <a:lnTo>
                    <a:pt x="722" y="198"/>
                  </a:lnTo>
                  <a:lnTo>
                    <a:pt x="722" y="198"/>
                  </a:lnTo>
                  <a:lnTo>
                    <a:pt x="694" y="194"/>
                  </a:lnTo>
                  <a:lnTo>
                    <a:pt x="666" y="190"/>
                  </a:lnTo>
                  <a:lnTo>
                    <a:pt x="638" y="188"/>
                  </a:lnTo>
                  <a:lnTo>
                    <a:pt x="608" y="188"/>
                  </a:lnTo>
                  <a:lnTo>
                    <a:pt x="588" y="188"/>
                  </a:lnTo>
                  <a:lnTo>
                    <a:pt x="580" y="206"/>
                  </a:lnTo>
                  <a:lnTo>
                    <a:pt x="580" y="206"/>
                  </a:lnTo>
                  <a:lnTo>
                    <a:pt x="566" y="232"/>
                  </a:lnTo>
                  <a:lnTo>
                    <a:pt x="554" y="260"/>
                  </a:lnTo>
                  <a:lnTo>
                    <a:pt x="546" y="286"/>
                  </a:lnTo>
                  <a:lnTo>
                    <a:pt x="536" y="312"/>
                  </a:lnTo>
                  <a:lnTo>
                    <a:pt x="536" y="312"/>
                  </a:lnTo>
                  <a:lnTo>
                    <a:pt x="508" y="314"/>
                  </a:lnTo>
                  <a:lnTo>
                    <a:pt x="480" y="316"/>
                  </a:lnTo>
                  <a:lnTo>
                    <a:pt x="452" y="320"/>
                  </a:lnTo>
                  <a:lnTo>
                    <a:pt x="422" y="324"/>
                  </a:lnTo>
                  <a:lnTo>
                    <a:pt x="404" y="328"/>
                  </a:lnTo>
                  <a:lnTo>
                    <a:pt x="398" y="346"/>
                  </a:lnTo>
                  <a:lnTo>
                    <a:pt x="398" y="346"/>
                  </a:lnTo>
                  <a:lnTo>
                    <a:pt x="390" y="376"/>
                  </a:lnTo>
                  <a:lnTo>
                    <a:pt x="384" y="404"/>
                  </a:lnTo>
                  <a:lnTo>
                    <a:pt x="380" y="432"/>
                  </a:lnTo>
                  <a:lnTo>
                    <a:pt x="376" y="460"/>
                  </a:lnTo>
                  <a:lnTo>
                    <a:pt x="376" y="460"/>
                  </a:lnTo>
                  <a:lnTo>
                    <a:pt x="348" y="466"/>
                  </a:lnTo>
                  <a:lnTo>
                    <a:pt x="322" y="472"/>
                  </a:lnTo>
                  <a:lnTo>
                    <a:pt x="294" y="482"/>
                  </a:lnTo>
                  <a:lnTo>
                    <a:pt x="266" y="492"/>
                  </a:lnTo>
                  <a:lnTo>
                    <a:pt x="248" y="498"/>
                  </a:lnTo>
                  <a:lnTo>
                    <a:pt x="246" y="518"/>
                  </a:lnTo>
                  <a:lnTo>
                    <a:pt x="246" y="518"/>
                  </a:lnTo>
                  <a:lnTo>
                    <a:pt x="244" y="548"/>
                  </a:lnTo>
                  <a:lnTo>
                    <a:pt x="242" y="576"/>
                  </a:lnTo>
                  <a:lnTo>
                    <a:pt x="244" y="606"/>
                  </a:lnTo>
                  <a:lnTo>
                    <a:pt x="244" y="632"/>
                  </a:lnTo>
                  <a:lnTo>
                    <a:pt x="244" y="632"/>
                  </a:lnTo>
                  <a:lnTo>
                    <a:pt x="220" y="644"/>
                  </a:lnTo>
                  <a:lnTo>
                    <a:pt x="194" y="656"/>
                  </a:lnTo>
                  <a:lnTo>
                    <a:pt x="168" y="670"/>
                  </a:lnTo>
                  <a:lnTo>
                    <a:pt x="142" y="684"/>
                  </a:lnTo>
                  <a:lnTo>
                    <a:pt x="126" y="696"/>
                  </a:lnTo>
                  <a:lnTo>
                    <a:pt x="128" y="714"/>
                  </a:lnTo>
                  <a:lnTo>
                    <a:pt x="128" y="714"/>
                  </a:lnTo>
                  <a:lnTo>
                    <a:pt x="130" y="744"/>
                  </a:lnTo>
                  <a:lnTo>
                    <a:pt x="136" y="772"/>
                  </a:lnTo>
                  <a:lnTo>
                    <a:pt x="140" y="800"/>
                  </a:lnTo>
                  <a:lnTo>
                    <a:pt x="148" y="828"/>
                  </a:lnTo>
                  <a:lnTo>
                    <a:pt x="148" y="828"/>
                  </a:lnTo>
                  <a:lnTo>
                    <a:pt x="124" y="844"/>
                  </a:lnTo>
                  <a:lnTo>
                    <a:pt x="102" y="860"/>
                  </a:lnTo>
                  <a:lnTo>
                    <a:pt x="80" y="878"/>
                  </a:lnTo>
                  <a:lnTo>
                    <a:pt x="56" y="898"/>
                  </a:lnTo>
                  <a:lnTo>
                    <a:pt x="42" y="910"/>
                  </a:lnTo>
                  <a:lnTo>
                    <a:pt x="48" y="930"/>
                  </a:lnTo>
                  <a:lnTo>
                    <a:pt x="48" y="930"/>
                  </a:lnTo>
                  <a:lnTo>
                    <a:pt x="56" y="958"/>
                  </a:lnTo>
                  <a:lnTo>
                    <a:pt x="66" y="986"/>
                  </a:lnTo>
                  <a:lnTo>
                    <a:pt x="76" y="1012"/>
                  </a:lnTo>
                  <a:lnTo>
                    <a:pt x="88" y="1038"/>
                  </a:lnTo>
                  <a:lnTo>
                    <a:pt x="88" y="1038"/>
                  </a:lnTo>
                  <a:lnTo>
                    <a:pt x="68" y="1056"/>
                  </a:lnTo>
                  <a:lnTo>
                    <a:pt x="48" y="1078"/>
                  </a:lnTo>
                  <a:lnTo>
                    <a:pt x="30" y="1100"/>
                  </a:lnTo>
                  <a:lnTo>
                    <a:pt x="12" y="1122"/>
                  </a:lnTo>
                  <a:lnTo>
                    <a:pt x="0" y="1138"/>
                  </a:lnTo>
                  <a:lnTo>
                    <a:pt x="8" y="1156"/>
                  </a:lnTo>
                  <a:lnTo>
                    <a:pt x="8" y="1156"/>
                  </a:lnTo>
                  <a:lnTo>
                    <a:pt x="22" y="1182"/>
                  </a:lnTo>
                  <a:lnTo>
                    <a:pt x="36" y="1208"/>
                  </a:lnTo>
                  <a:lnTo>
                    <a:pt x="52" y="1232"/>
                  </a:lnTo>
                  <a:lnTo>
                    <a:pt x="68" y="1254"/>
                  </a:lnTo>
                  <a:lnTo>
                    <a:pt x="68" y="1254"/>
                  </a:lnTo>
                  <a:lnTo>
                    <a:pt x="52" y="1276"/>
                  </a:lnTo>
                  <a:lnTo>
                    <a:pt x="36" y="1300"/>
                  </a:lnTo>
                  <a:lnTo>
                    <a:pt x="22" y="1326"/>
                  </a:lnTo>
                  <a:lnTo>
                    <a:pt x="8" y="1352"/>
                  </a:lnTo>
                  <a:lnTo>
                    <a:pt x="0" y="1370"/>
                  </a:lnTo>
                  <a:lnTo>
                    <a:pt x="12" y="1386"/>
                  </a:lnTo>
                  <a:lnTo>
                    <a:pt x="12" y="1386"/>
                  </a:lnTo>
                  <a:lnTo>
                    <a:pt x="30" y="1408"/>
                  </a:lnTo>
                  <a:lnTo>
                    <a:pt x="48" y="1430"/>
                  </a:lnTo>
                  <a:lnTo>
                    <a:pt x="68" y="1452"/>
                  </a:lnTo>
                  <a:lnTo>
                    <a:pt x="88" y="1470"/>
                  </a:lnTo>
                  <a:lnTo>
                    <a:pt x="88" y="1470"/>
                  </a:lnTo>
                  <a:lnTo>
                    <a:pt x="76" y="1496"/>
                  </a:lnTo>
                  <a:lnTo>
                    <a:pt x="66" y="1522"/>
                  </a:lnTo>
                  <a:lnTo>
                    <a:pt x="56" y="1550"/>
                  </a:lnTo>
                  <a:lnTo>
                    <a:pt x="48" y="1578"/>
                  </a:lnTo>
                  <a:lnTo>
                    <a:pt x="42" y="1596"/>
                  </a:lnTo>
                  <a:lnTo>
                    <a:pt x="56" y="1610"/>
                  </a:lnTo>
                  <a:lnTo>
                    <a:pt x="56" y="1610"/>
                  </a:lnTo>
                  <a:lnTo>
                    <a:pt x="80" y="1630"/>
                  </a:lnTo>
                  <a:lnTo>
                    <a:pt x="102" y="1648"/>
                  </a:lnTo>
                  <a:lnTo>
                    <a:pt x="124" y="1664"/>
                  </a:lnTo>
                  <a:lnTo>
                    <a:pt x="148" y="1680"/>
                  </a:lnTo>
                  <a:lnTo>
                    <a:pt x="148" y="1680"/>
                  </a:lnTo>
                  <a:lnTo>
                    <a:pt x="142" y="1706"/>
                  </a:lnTo>
                  <a:lnTo>
                    <a:pt x="136" y="1734"/>
                  </a:lnTo>
                  <a:lnTo>
                    <a:pt x="130" y="1764"/>
                  </a:lnTo>
                  <a:lnTo>
                    <a:pt x="128" y="1792"/>
                  </a:lnTo>
                  <a:lnTo>
                    <a:pt x="126" y="1812"/>
                  </a:lnTo>
                  <a:lnTo>
                    <a:pt x="142" y="1822"/>
                  </a:lnTo>
                  <a:lnTo>
                    <a:pt x="142" y="1822"/>
                  </a:lnTo>
                  <a:lnTo>
                    <a:pt x="168" y="1838"/>
                  </a:lnTo>
                  <a:lnTo>
                    <a:pt x="194" y="1852"/>
                  </a:lnTo>
                  <a:lnTo>
                    <a:pt x="220" y="1864"/>
                  </a:lnTo>
                  <a:lnTo>
                    <a:pt x="244" y="1874"/>
                  </a:lnTo>
                  <a:lnTo>
                    <a:pt x="244" y="1874"/>
                  </a:lnTo>
                  <a:lnTo>
                    <a:pt x="244" y="1902"/>
                  </a:lnTo>
                  <a:lnTo>
                    <a:pt x="242" y="1930"/>
                  </a:lnTo>
                  <a:lnTo>
                    <a:pt x="244" y="1960"/>
                  </a:lnTo>
                  <a:lnTo>
                    <a:pt x="246" y="1990"/>
                  </a:lnTo>
                  <a:lnTo>
                    <a:pt x="248" y="2008"/>
                  </a:lnTo>
                  <a:lnTo>
                    <a:pt x="266" y="2016"/>
                  </a:lnTo>
                  <a:lnTo>
                    <a:pt x="266" y="2016"/>
                  </a:lnTo>
                  <a:lnTo>
                    <a:pt x="294" y="2026"/>
                  </a:lnTo>
                  <a:lnTo>
                    <a:pt x="322" y="2036"/>
                  </a:lnTo>
                  <a:lnTo>
                    <a:pt x="348" y="2042"/>
                  </a:lnTo>
                  <a:lnTo>
                    <a:pt x="376" y="2048"/>
                  </a:lnTo>
                  <a:lnTo>
                    <a:pt x="376" y="2048"/>
                  </a:lnTo>
                  <a:lnTo>
                    <a:pt x="380" y="2076"/>
                  </a:lnTo>
                  <a:lnTo>
                    <a:pt x="384" y="2104"/>
                  </a:lnTo>
                  <a:lnTo>
                    <a:pt x="390" y="2132"/>
                  </a:lnTo>
                  <a:lnTo>
                    <a:pt x="398" y="2160"/>
                  </a:lnTo>
                  <a:lnTo>
                    <a:pt x="404" y="2180"/>
                  </a:lnTo>
                  <a:lnTo>
                    <a:pt x="422" y="2184"/>
                  </a:lnTo>
                  <a:lnTo>
                    <a:pt x="422" y="2184"/>
                  </a:lnTo>
                  <a:lnTo>
                    <a:pt x="452" y="2188"/>
                  </a:lnTo>
                  <a:lnTo>
                    <a:pt x="480" y="2192"/>
                  </a:lnTo>
                  <a:lnTo>
                    <a:pt x="510" y="2194"/>
                  </a:lnTo>
                  <a:lnTo>
                    <a:pt x="536" y="2194"/>
                  </a:lnTo>
                  <a:lnTo>
                    <a:pt x="536" y="2194"/>
                  </a:lnTo>
                  <a:lnTo>
                    <a:pt x="546" y="2222"/>
                  </a:lnTo>
                  <a:lnTo>
                    <a:pt x="556" y="2248"/>
                  </a:lnTo>
                  <a:lnTo>
                    <a:pt x="566" y="2274"/>
                  </a:lnTo>
                  <a:lnTo>
                    <a:pt x="580" y="2302"/>
                  </a:lnTo>
                  <a:lnTo>
                    <a:pt x="588" y="2318"/>
                  </a:lnTo>
                  <a:lnTo>
                    <a:pt x="608" y="2320"/>
                  </a:lnTo>
                  <a:lnTo>
                    <a:pt x="608" y="2320"/>
                  </a:lnTo>
                  <a:lnTo>
                    <a:pt x="638" y="2318"/>
                  </a:lnTo>
                  <a:lnTo>
                    <a:pt x="666" y="2316"/>
                  </a:lnTo>
                  <a:lnTo>
                    <a:pt x="694" y="2314"/>
                  </a:lnTo>
                  <a:lnTo>
                    <a:pt x="722" y="2310"/>
                  </a:lnTo>
                  <a:lnTo>
                    <a:pt x="722" y="2310"/>
                  </a:lnTo>
                  <a:lnTo>
                    <a:pt x="736" y="2334"/>
                  </a:lnTo>
                  <a:lnTo>
                    <a:pt x="750" y="2358"/>
                  </a:lnTo>
                  <a:lnTo>
                    <a:pt x="766" y="2382"/>
                  </a:lnTo>
                  <a:lnTo>
                    <a:pt x="784" y="2406"/>
                  </a:lnTo>
                  <a:lnTo>
                    <a:pt x="796" y="2422"/>
                  </a:lnTo>
                  <a:lnTo>
                    <a:pt x="814" y="2418"/>
                  </a:lnTo>
                  <a:lnTo>
                    <a:pt x="814" y="2418"/>
                  </a:lnTo>
                  <a:lnTo>
                    <a:pt x="844" y="2412"/>
                  </a:lnTo>
                  <a:lnTo>
                    <a:pt x="872" y="2406"/>
                  </a:lnTo>
                  <a:lnTo>
                    <a:pt x="898" y="2398"/>
                  </a:lnTo>
                  <a:lnTo>
                    <a:pt x="924" y="2388"/>
                  </a:lnTo>
                  <a:lnTo>
                    <a:pt x="924" y="2388"/>
                  </a:lnTo>
                  <a:lnTo>
                    <a:pt x="942" y="2410"/>
                  </a:lnTo>
                  <a:lnTo>
                    <a:pt x="962" y="2432"/>
                  </a:lnTo>
                  <a:lnTo>
                    <a:pt x="982" y="2452"/>
                  </a:lnTo>
                  <a:lnTo>
                    <a:pt x="1002" y="2472"/>
                  </a:lnTo>
                  <a:lnTo>
                    <a:pt x="1018" y="2486"/>
                  </a:lnTo>
                  <a:lnTo>
                    <a:pt x="1036" y="2478"/>
                  </a:lnTo>
                  <a:lnTo>
                    <a:pt x="1036" y="2478"/>
                  </a:lnTo>
                  <a:lnTo>
                    <a:pt x="1064" y="2468"/>
                  </a:lnTo>
                  <a:lnTo>
                    <a:pt x="1090" y="2456"/>
                  </a:lnTo>
                  <a:lnTo>
                    <a:pt x="1114" y="2442"/>
                  </a:lnTo>
                  <a:lnTo>
                    <a:pt x="1138" y="2428"/>
                  </a:lnTo>
                  <a:lnTo>
                    <a:pt x="1138" y="2428"/>
                  </a:lnTo>
                  <a:lnTo>
                    <a:pt x="1160" y="2446"/>
                  </a:lnTo>
                  <a:lnTo>
                    <a:pt x="1182" y="2464"/>
                  </a:lnTo>
                  <a:lnTo>
                    <a:pt x="1206" y="2480"/>
                  </a:lnTo>
                  <a:lnTo>
                    <a:pt x="1230" y="2496"/>
                  </a:lnTo>
                  <a:lnTo>
                    <a:pt x="1248" y="2506"/>
                  </a:lnTo>
                  <a:lnTo>
                    <a:pt x="1264" y="2496"/>
                  </a:lnTo>
                  <a:lnTo>
                    <a:pt x="1264" y="2496"/>
                  </a:lnTo>
                  <a:lnTo>
                    <a:pt x="1290" y="2480"/>
                  </a:lnTo>
                  <a:lnTo>
                    <a:pt x="1314" y="2464"/>
                  </a:lnTo>
                  <a:lnTo>
                    <a:pt x="1336" y="2446"/>
                  </a:lnTo>
                  <a:lnTo>
                    <a:pt x="1356" y="2428"/>
                  </a:lnTo>
                  <a:lnTo>
                    <a:pt x="1356" y="2428"/>
                  </a:lnTo>
                  <a:lnTo>
                    <a:pt x="1380" y="2442"/>
                  </a:lnTo>
                  <a:lnTo>
                    <a:pt x="1406" y="2456"/>
                  </a:lnTo>
                  <a:lnTo>
                    <a:pt x="1432" y="2468"/>
                  </a:lnTo>
                  <a:lnTo>
                    <a:pt x="1460" y="2478"/>
                  </a:lnTo>
                  <a:lnTo>
                    <a:pt x="1478" y="2486"/>
                  </a:lnTo>
                  <a:lnTo>
                    <a:pt x="1492" y="2472"/>
                  </a:lnTo>
                  <a:lnTo>
                    <a:pt x="1492" y="2472"/>
                  </a:lnTo>
                  <a:lnTo>
                    <a:pt x="1514" y="2452"/>
                  </a:lnTo>
                  <a:lnTo>
                    <a:pt x="1534" y="2430"/>
                  </a:lnTo>
                  <a:lnTo>
                    <a:pt x="1554" y="2410"/>
                  </a:lnTo>
                  <a:lnTo>
                    <a:pt x="1570" y="2388"/>
                  </a:lnTo>
                  <a:lnTo>
                    <a:pt x="1570" y="2388"/>
                  </a:lnTo>
                  <a:lnTo>
                    <a:pt x="1596" y="2398"/>
                  </a:lnTo>
                  <a:lnTo>
                    <a:pt x="1624" y="2406"/>
                  </a:lnTo>
                  <a:lnTo>
                    <a:pt x="1652" y="2412"/>
                  </a:lnTo>
                  <a:lnTo>
                    <a:pt x="1680" y="2418"/>
                  </a:lnTo>
                  <a:lnTo>
                    <a:pt x="1700" y="2422"/>
                  </a:lnTo>
                  <a:lnTo>
                    <a:pt x="1712" y="2406"/>
                  </a:lnTo>
                  <a:lnTo>
                    <a:pt x="1712" y="2406"/>
                  </a:lnTo>
                  <a:lnTo>
                    <a:pt x="1730" y="2382"/>
                  </a:lnTo>
                  <a:lnTo>
                    <a:pt x="1746" y="2358"/>
                  </a:lnTo>
                  <a:lnTo>
                    <a:pt x="1760" y="2334"/>
                  </a:lnTo>
                  <a:lnTo>
                    <a:pt x="1774" y="2310"/>
                  </a:lnTo>
                  <a:lnTo>
                    <a:pt x="1774" y="2310"/>
                  </a:lnTo>
                  <a:lnTo>
                    <a:pt x="1800" y="2314"/>
                  </a:lnTo>
                  <a:lnTo>
                    <a:pt x="1830" y="2316"/>
                  </a:lnTo>
                  <a:lnTo>
                    <a:pt x="1858" y="2318"/>
                  </a:lnTo>
                  <a:lnTo>
                    <a:pt x="1888" y="2318"/>
                  </a:lnTo>
                  <a:lnTo>
                    <a:pt x="1908" y="2318"/>
                  </a:lnTo>
                  <a:lnTo>
                    <a:pt x="1916" y="2302"/>
                  </a:lnTo>
                  <a:lnTo>
                    <a:pt x="1916" y="2302"/>
                  </a:lnTo>
                  <a:lnTo>
                    <a:pt x="1928" y="2274"/>
                  </a:lnTo>
                  <a:lnTo>
                    <a:pt x="1940" y="2248"/>
                  </a:lnTo>
                  <a:lnTo>
                    <a:pt x="1950" y="2222"/>
                  </a:lnTo>
                  <a:lnTo>
                    <a:pt x="1958" y="2194"/>
                  </a:lnTo>
                  <a:lnTo>
                    <a:pt x="1958" y="2194"/>
                  </a:lnTo>
                  <a:lnTo>
                    <a:pt x="1986" y="2194"/>
                  </a:lnTo>
                  <a:lnTo>
                    <a:pt x="2014" y="2192"/>
                  </a:lnTo>
                  <a:lnTo>
                    <a:pt x="2044" y="2188"/>
                  </a:lnTo>
                  <a:lnTo>
                    <a:pt x="2072" y="2184"/>
                  </a:lnTo>
                  <a:lnTo>
                    <a:pt x="2092" y="2180"/>
                  </a:lnTo>
                  <a:lnTo>
                    <a:pt x="2098" y="2160"/>
                  </a:lnTo>
                  <a:lnTo>
                    <a:pt x="2098" y="2160"/>
                  </a:lnTo>
                  <a:lnTo>
                    <a:pt x="2104" y="2132"/>
                  </a:lnTo>
                  <a:lnTo>
                    <a:pt x="2112" y="2104"/>
                  </a:lnTo>
                  <a:lnTo>
                    <a:pt x="2116" y="2076"/>
                  </a:lnTo>
                  <a:lnTo>
                    <a:pt x="2120" y="2048"/>
                  </a:lnTo>
                  <a:lnTo>
                    <a:pt x="2120" y="2048"/>
                  </a:lnTo>
                  <a:lnTo>
                    <a:pt x="2146" y="2042"/>
                  </a:lnTo>
                  <a:lnTo>
                    <a:pt x="2174" y="2034"/>
                  </a:lnTo>
                  <a:lnTo>
                    <a:pt x="2202" y="2026"/>
                  </a:lnTo>
                  <a:lnTo>
                    <a:pt x="2230" y="2016"/>
                  </a:lnTo>
                  <a:lnTo>
                    <a:pt x="2248" y="2008"/>
                  </a:lnTo>
                  <a:lnTo>
                    <a:pt x="2250" y="1990"/>
                  </a:lnTo>
                  <a:lnTo>
                    <a:pt x="2250" y="1990"/>
                  </a:lnTo>
                  <a:lnTo>
                    <a:pt x="2252" y="1960"/>
                  </a:lnTo>
                  <a:lnTo>
                    <a:pt x="2252" y="1930"/>
                  </a:lnTo>
                  <a:lnTo>
                    <a:pt x="2252" y="1902"/>
                  </a:lnTo>
                  <a:lnTo>
                    <a:pt x="2250" y="1874"/>
                  </a:lnTo>
                  <a:lnTo>
                    <a:pt x="2250" y="1874"/>
                  </a:lnTo>
                  <a:lnTo>
                    <a:pt x="2276" y="1864"/>
                  </a:lnTo>
                  <a:lnTo>
                    <a:pt x="2302" y="1852"/>
                  </a:lnTo>
                  <a:lnTo>
                    <a:pt x="2328" y="1838"/>
                  </a:lnTo>
                  <a:lnTo>
                    <a:pt x="2352" y="1822"/>
                  </a:lnTo>
                  <a:lnTo>
                    <a:pt x="2370" y="1812"/>
                  </a:lnTo>
                  <a:lnTo>
                    <a:pt x="2368" y="1792"/>
                  </a:lnTo>
                  <a:lnTo>
                    <a:pt x="2368" y="1792"/>
                  </a:lnTo>
                  <a:lnTo>
                    <a:pt x="2364" y="1764"/>
                  </a:lnTo>
                  <a:lnTo>
                    <a:pt x="2360" y="1734"/>
                  </a:lnTo>
                  <a:lnTo>
                    <a:pt x="2354" y="1706"/>
                  </a:lnTo>
                  <a:lnTo>
                    <a:pt x="2348" y="1680"/>
                  </a:lnTo>
                  <a:lnTo>
                    <a:pt x="2348" y="1680"/>
                  </a:lnTo>
                  <a:lnTo>
                    <a:pt x="2370" y="1664"/>
                  </a:lnTo>
                  <a:lnTo>
                    <a:pt x="2394" y="1648"/>
                  </a:lnTo>
                  <a:lnTo>
                    <a:pt x="2416" y="1630"/>
                  </a:lnTo>
                  <a:lnTo>
                    <a:pt x="2438" y="1610"/>
                  </a:lnTo>
                  <a:lnTo>
                    <a:pt x="2452" y="1596"/>
                  </a:lnTo>
                  <a:lnTo>
                    <a:pt x="2448" y="1578"/>
                  </a:lnTo>
                  <a:lnTo>
                    <a:pt x="2448" y="1578"/>
                  </a:lnTo>
                  <a:lnTo>
                    <a:pt x="2438" y="1550"/>
                  </a:lnTo>
                  <a:lnTo>
                    <a:pt x="2430" y="1522"/>
                  </a:lnTo>
                  <a:lnTo>
                    <a:pt x="2418" y="1496"/>
                  </a:lnTo>
                  <a:lnTo>
                    <a:pt x="2406" y="1470"/>
                  </a:lnTo>
                  <a:lnTo>
                    <a:pt x="2406" y="1470"/>
                  </a:lnTo>
                  <a:lnTo>
                    <a:pt x="2426" y="1450"/>
                  </a:lnTo>
                  <a:lnTo>
                    <a:pt x="2446" y="1430"/>
                  </a:lnTo>
                  <a:lnTo>
                    <a:pt x="2466" y="1408"/>
                  </a:lnTo>
                  <a:lnTo>
                    <a:pt x="2484" y="1384"/>
                  </a:lnTo>
                  <a:lnTo>
                    <a:pt x="2496" y="1370"/>
                  </a:lnTo>
                  <a:lnTo>
                    <a:pt x="2486" y="1352"/>
                  </a:lnTo>
                  <a:lnTo>
                    <a:pt x="2486" y="1352"/>
                  </a:lnTo>
                  <a:lnTo>
                    <a:pt x="2472" y="1326"/>
                  </a:lnTo>
                  <a:lnTo>
                    <a:pt x="2458" y="1300"/>
                  </a:lnTo>
                  <a:lnTo>
                    <a:pt x="2444" y="1276"/>
                  </a:lnTo>
                  <a:lnTo>
                    <a:pt x="2426" y="1254"/>
                  </a:lnTo>
                  <a:lnTo>
                    <a:pt x="2426" y="1254"/>
                  </a:lnTo>
                  <a:close/>
                  <a:moveTo>
                    <a:pt x="1248" y="2324"/>
                  </a:moveTo>
                  <a:lnTo>
                    <a:pt x="1248" y="2324"/>
                  </a:lnTo>
                  <a:lnTo>
                    <a:pt x="1192" y="2322"/>
                  </a:lnTo>
                  <a:lnTo>
                    <a:pt x="1138" y="2318"/>
                  </a:lnTo>
                  <a:lnTo>
                    <a:pt x="1084" y="2312"/>
                  </a:lnTo>
                  <a:lnTo>
                    <a:pt x="1032" y="2302"/>
                  </a:lnTo>
                  <a:lnTo>
                    <a:pt x="980" y="2290"/>
                  </a:lnTo>
                  <a:lnTo>
                    <a:pt x="930" y="2276"/>
                  </a:lnTo>
                  <a:lnTo>
                    <a:pt x="880" y="2258"/>
                  </a:lnTo>
                  <a:lnTo>
                    <a:pt x="832" y="2240"/>
                  </a:lnTo>
                  <a:lnTo>
                    <a:pt x="784" y="2218"/>
                  </a:lnTo>
                  <a:lnTo>
                    <a:pt x="738" y="2194"/>
                  </a:lnTo>
                  <a:lnTo>
                    <a:pt x="692" y="2168"/>
                  </a:lnTo>
                  <a:lnTo>
                    <a:pt x="650" y="2140"/>
                  </a:lnTo>
                  <a:lnTo>
                    <a:pt x="608" y="2112"/>
                  </a:lnTo>
                  <a:lnTo>
                    <a:pt x="568" y="2080"/>
                  </a:lnTo>
                  <a:lnTo>
                    <a:pt x="528" y="2046"/>
                  </a:lnTo>
                  <a:lnTo>
                    <a:pt x="492" y="2010"/>
                  </a:lnTo>
                  <a:lnTo>
                    <a:pt x="456" y="1974"/>
                  </a:lnTo>
                  <a:lnTo>
                    <a:pt x="422" y="1934"/>
                  </a:lnTo>
                  <a:lnTo>
                    <a:pt x="390" y="1894"/>
                  </a:lnTo>
                  <a:lnTo>
                    <a:pt x="360" y="1852"/>
                  </a:lnTo>
                  <a:lnTo>
                    <a:pt x="332" y="1808"/>
                  </a:lnTo>
                  <a:lnTo>
                    <a:pt x="306" y="1764"/>
                  </a:lnTo>
                  <a:lnTo>
                    <a:pt x="284" y="1718"/>
                  </a:lnTo>
                  <a:lnTo>
                    <a:pt x="262" y="1670"/>
                  </a:lnTo>
                  <a:lnTo>
                    <a:pt x="242" y="1622"/>
                  </a:lnTo>
                  <a:lnTo>
                    <a:pt x="226" y="1572"/>
                  </a:lnTo>
                  <a:lnTo>
                    <a:pt x="212" y="1522"/>
                  </a:lnTo>
                  <a:lnTo>
                    <a:pt x="200" y="1470"/>
                  </a:lnTo>
                  <a:lnTo>
                    <a:pt x="190" y="1416"/>
                  </a:lnTo>
                  <a:lnTo>
                    <a:pt x="184" y="1364"/>
                  </a:lnTo>
                  <a:lnTo>
                    <a:pt x="180" y="1308"/>
                  </a:lnTo>
                  <a:lnTo>
                    <a:pt x="178" y="1254"/>
                  </a:lnTo>
                  <a:lnTo>
                    <a:pt x="178" y="1254"/>
                  </a:lnTo>
                  <a:lnTo>
                    <a:pt x="180" y="1198"/>
                  </a:lnTo>
                  <a:lnTo>
                    <a:pt x="184" y="1144"/>
                  </a:lnTo>
                  <a:lnTo>
                    <a:pt x="190" y="1090"/>
                  </a:lnTo>
                  <a:lnTo>
                    <a:pt x="200" y="1038"/>
                  </a:lnTo>
                  <a:lnTo>
                    <a:pt x="212" y="986"/>
                  </a:lnTo>
                  <a:lnTo>
                    <a:pt x="226" y="936"/>
                  </a:lnTo>
                  <a:lnTo>
                    <a:pt x="242" y="886"/>
                  </a:lnTo>
                  <a:lnTo>
                    <a:pt x="262" y="838"/>
                  </a:lnTo>
                  <a:lnTo>
                    <a:pt x="284" y="790"/>
                  </a:lnTo>
                  <a:lnTo>
                    <a:pt x="306" y="744"/>
                  </a:lnTo>
                  <a:lnTo>
                    <a:pt x="332" y="698"/>
                  </a:lnTo>
                  <a:lnTo>
                    <a:pt x="360" y="656"/>
                  </a:lnTo>
                  <a:lnTo>
                    <a:pt x="390" y="614"/>
                  </a:lnTo>
                  <a:lnTo>
                    <a:pt x="422" y="574"/>
                  </a:lnTo>
                  <a:lnTo>
                    <a:pt x="456" y="534"/>
                  </a:lnTo>
                  <a:lnTo>
                    <a:pt x="492" y="498"/>
                  </a:lnTo>
                  <a:lnTo>
                    <a:pt x="528" y="462"/>
                  </a:lnTo>
                  <a:lnTo>
                    <a:pt x="568" y="428"/>
                  </a:lnTo>
                  <a:lnTo>
                    <a:pt x="608" y="396"/>
                  </a:lnTo>
                  <a:lnTo>
                    <a:pt x="650" y="366"/>
                  </a:lnTo>
                  <a:lnTo>
                    <a:pt x="692" y="338"/>
                  </a:lnTo>
                  <a:lnTo>
                    <a:pt x="738" y="312"/>
                  </a:lnTo>
                  <a:lnTo>
                    <a:pt x="784" y="290"/>
                  </a:lnTo>
                  <a:lnTo>
                    <a:pt x="832" y="268"/>
                  </a:lnTo>
                  <a:lnTo>
                    <a:pt x="880" y="248"/>
                  </a:lnTo>
                  <a:lnTo>
                    <a:pt x="930" y="232"/>
                  </a:lnTo>
                  <a:lnTo>
                    <a:pt x="980" y="218"/>
                  </a:lnTo>
                  <a:lnTo>
                    <a:pt x="1032" y="206"/>
                  </a:lnTo>
                  <a:lnTo>
                    <a:pt x="1084" y="196"/>
                  </a:lnTo>
                  <a:lnTo>
                    <a:pt x="1138" y="190"/>
                  </a:lnTo>
                  <a:lnTo>
                    <a:pt x="1192" y="186"/>
                  </a:lnTo>
                  <a:lnTo>
                    <a:pt x="1248" y="184"/>
                  </a:lnTo>
                  <a:lnTo>
                    <a:pt x="1248" y="184"/>
                  </a:lnTo>
                  <a:lnTo>
                    <a:pt x="1302" y="186"/>
                  </a:lnTo>
                  <a:lnTo>
                    <a:pt x="1356" y="190"/>
                  </a:lnTo>
                  <a:lnTo>
                    <a:pt x="1410" y="196"/>
                  </a:lnTo>
                  <a:lnTo>
                    <a:pt x="1464" y="206"/>
                  </a:lnTo>
                  <a:lnTo>
                    <a:pt x="1514" y="218"/>
                  </a:lnTo>
                  <a:lnTo>
                    <a:pt x="1566" y="232"/>
                  </a:lnTo>
                  <a:lnTo>
                    <a:pt x="1616" y="248"/>
                  </a:lnTo>
                  <a:lnTo>
                    <a:pt x="1664" y="268"/>
                  </a:lnTo>
                  <a:lnTo>
                    <a:pt x="1712" y="290"/>
                  </a:lnTo>
                  <a:lnTo>
                    <a:pt x="1758" y="312"/>
                  </a:lnTo>
                  <a:lnTo>
                    <a:pt x="1802" y="338"/>
                  </a:lnTo>
                  <a:lnTo>
                    <a:pt x="1846" y="366"/>
                  </a:lnTo>
                  <a:lnTo>
                    <a:pt x="1888" y="396"/>
                  </a:lnTo>
                  <a:lnTo>
                    <a:pt x="1928" y="428"/>
                  </a:lnTo>
                  <a:lnTo>
                    <a:pt x="1966" y="462"/>
                  </a:lnTo>
                  <a:lnTo>
                    <a:pt x="2004" y="498"/>
                  </a:lnTo>
                  <a:lnTo>
                    <a:pt x="2040" y="534"/>
                  </a:lnTo>
                  <a:lnTo>
                    <a:pt x="2074" y="574"/>
                  </a:lnTo>
                  <a:lnTo>
                    <a:pt x="2104" y="614"/>
                  </a:lnTo>
                  <a:lnTo>
                    <a:pt x="2134" y="656"/>
                  </a:lnTo>
                  <a:lnTo>
                    <a:pt x="2162" y="698"/>
                  </a:lnTo>
                  <a:lnTo>
                    <a:pt x="2188" y="744"/>
                  </a:lnTo>
                  <a:lnTo>
                    <a:pt x="2212" y="790"/>
                  </a:lnTo>
                  <a:lnTo>
                    <a:pt x="2234" y="838"/>
                  </a:lnTo>
                  <a:lnTo>
                    <a:pt x="2252" y="886"/>
                  </a:lnTo>
                  <a:lnTo>
                    <a:pt x="2270" y="936"/>
                  </a:lnTo>
                  <a:lnTo>
                    <a:pt x="2284" y="986"/>
                  </a:lnTo>
                  <a:lnTo>
                    <a:pt x="2296" y="1038"/>
                  </a:lnTo>
                  <a:lnTo>
                    <a:pt x="2306" y="1090"/>
                  </a:lnTo>
                  <a:lnTo>
                    <a:pt x="2312" y="1144"/>
                  </a:lnTo>
                  <a:lnTo>
                    <a:pt x="2316" y="1198"/>
                  </a:lnTo>
                  <a:lnTo>
                    <a:pt x="2318" y="1254"/>
                  </a:lnTo>
                  <a:lnTo>
                    <a:pt x="2318" y="1254"/>
                  </a:lnTo>
                  <a:lnTo>
                    <a:pt x="2316" y="1308"/>
                  </a:lnTo>
                  <a:lnTo>
                    <a:pt x="2312" y="1364"/>
                  </a:lnTo>
                  <a:lnTo>
                    <a:pt x="2306" y="1416"/>
                  </a:lnTo>
                  <a:lnTo>
                    <a:pt x="2296" y="1470"/>
                  </a:lnTo>
                  <a:lnTo>
                    <a:pt x="2284" y="1522"/>
                  </a:lnTo>
                  <a:lnTo>
                    <a:pt x="2270" y="1572"/>
                  </a:lnTo>
                  <a:lnTo>
                    <a:pt x="2252" y="1622"/>
                  </a:lnTo>
                  <a:lnTo>
                    <a:pt x="2234" y="1670"/>
                  </a:lnTo>
                  <a:lnTo>
                    <a:pt x="2212" y="1718"/>
                  </a:lnTo>
                  <a:lnTo>
                    <a:pt x="2188" y="1764"/>
                  </a:lnTo>
                  <a:lnTo>
                    <a:pt x="2162" y="1808"/>
                  </a:lnTo>
                  <a:lnTo>
                    <a:pt x="2134" y="1852"/>
                  </a:lnTo>
                  <a:lnTo>
                    <a:pt x="2104" y="1894"/>
                  </a:lnTo>
                  <a:lnTo>
                    <a:pt x="2074" y="1934"/>
                  </a:lnTo>
                  <a:lnTo>
                    <a:pt x="2040" y="1974"/>
                  </a:lnTo>
                  <a:lnTo>
                    <a:pt x="2004" y="2010"/>
                  </a:lnTo>
                  <a:lnTo>
                    <a:pt x="1966" y="2046"/>
                  </a:lnTo>
                  <a:lnTo>
                    <a:pt x="1928" y="2080"/>
                  </a:lnTo>
                  <a:lnTo>
                    <a:pt x="1888" y="2112"/>
                  </a:lnTo>
                  <a:lnTo>
                    <a:pt x="1846" y="2140"/>
                  </a:lnTo>
                  <a:lnTo>
                    <a:pt x="1802" y="2168"/>
                  </a:lnTo>
                  <a:lnTo>
                    <a:pt x="1758" y="2194"/>
                  </a:lnTo>
                  <a:lnTo>
                    <a:pt x="1712" y="2218"/>
                  </a:lnTo>
                  <a:lnTo>
                    <a:pt x="1664" y="2240"/>
                  </a:lnTo>
                  <a:lnTo>
                    <a:pt x="1616" y="2258"/>
                  </a:lnTo>
                  <a:lnTo>
                    <a:pt x="1566" y="2276"/>
                  </a:lnTo>
                  <a:lnTo>
                    <a:pt x="1514" y="2290"/>
                  </a:lnTo>
                  <a:lnTo>
                    <a:pt x="1464" y="2302"/>
                  </a:lnTo>
                  <a:lnTo>
                    <a:pt x="1410" y="2312"/>
                  </a:lnTo>
                  <a:lnTo>
                    <a:pt x="1356" y="2318"/>
                  </a:lnTo>
                  <a:lnTo>
                    <a:pt x="1302" y="2322"/>
                  </a:lnTo>
                  <a:lnTo>
                    <a:pt x="1248" y="2324"/>
                  </a:lnTo>
                  <a:lnTo>
                    <a:pt x="1248" y="23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" name="Freeform 6"/>
            <p:cNvSpPr>
              <a:spLocks/>
            </p:cNvSpPr>
            <p:nvPr/>
          </p:nvSpPr>
          <p:spPr bwMode="auto">
            <a:xfrm>
              <a:off x="9620250" y="4286250"/>
              <a:ext cx="320675" cy="276225"/>
            </a:xfrm>
            <a:custGeom>
              <a:avLst/>
              <a:gdLst/>
              <a:ahLst/>
              <a:cxnLst>
                <a:cxn ang="0">
                  <a:pos x="38" y="98"/>
                </a:cxn>
                <a:cxn ang="0">
                  <a:pos x="40" y="78"/>
                </a:cxn>
                <a:cxn ang="0">
                  <a:pos x="202" y="72"/>
                </a:cxn>
                <a:cxn ang="0">
                  <a:pos x="200" y="62"/>
                </a:cxn>
                <a:cxn ang="0">
                  <a:pos x="190" y="38"/>
                </a:cxn>
                <a:cxn ang="0">
                  <a:pos x="170" y="16"/>
                </a:cxn>
                <a:cxn ang="0">
                  <a:pos x="158" y="8"/>
                </a:cxn>
                <a:cxn ang="0">
                  <a:pos x="136" y="0"/>
                </a:cxn>
                <a:cxn ang="0">
                  <a:pos x="126" y="2"/>
                </a:cxn>
                <a:cxn ang="0">
                  <a:pos x="116" y="6"/>
                </a:cxn>
                <a:cxn ang="0">
                  <a:pos x="110" y="16"/>
                </a:cxn>
                <a:cxn ang="0">
                  <a:pos x="112" y="30"/>
                </a:cxn>
                <a:cxn ang="0">
                  <a:pos x="112" y="28"/>
                </a:cxn>
                <a:cxn ang="0">
                  <a:pos x="118" y="26"/>
                </a:cxn>
                <a:cxn ang="0">
                  <a:pos x="124" y="24"/>
                </a:cxn>
                <a:cxn ang="0">
                  <a:pos x="148" y="22"/>
                </a:cxn>
                <a:cxn ang="0">
                  <a:pos x="156" y="24"/>
                </a:cxn>
                <a:cxn ang="0">
                  <a:pos x="180" y="42"/>
                </a:cxn>
                <a:cxn ang="0">
                  <a:pos x="22" y="48"/>
                </a:cxn>
                <a:cxn ang="0">
                  <a:pos x="24" y="52"/>
                </a:cxn>
                <a:cxn ang="0">
                  <a:pos x="26" y="62"/>
                </a:cxn>
                <a:cxn ang="0">
                  <a:pos x="24" y="82"/>
                </a:cxn>
                <a:cxn ang="0">
                  <a:pos x="6" y="124"/>
                </a:cxn>
                <a:cxn ang="0">
                  <a:pos x="2" y="134"/>
                </a:cxn>
                <a:cxn ang="0">
                  <a:pos x="0" y="152"/>
                </a:cxn>
                <a:cxn ang="0">
                  <a:pos x="0" y="160"/>
                </a:cxn>
                <a:cxn ang="0">
                  <a:pos x="4" y="166"/>
                </a:cxn>
                <a:cxn ang="0">
                  <a:pos x="14" y="172"/>
                </a:cxn>
                <a:cxn ang="0">
                  <a:pos x="40" y="174"/>
                </a:cxn>
                <a:cxn ang="0">
                  <a:pos x="34" y="166"/>
                </a:cxn>
                <a:cxn ang="0">
                  <a:pos x="32" y="156"/>
                </a:cxn>
                <a:cxn ang="0">
                  <a:pos x="30" y="138"/>
                </a:cxn>
                <a:cxn ang="0">
                  <a:pos x="38" y="98"/>
                </a:cxn>
              </a:cxnLst>
              <a:rect l="0" t="0" r="r" b="b"/>
              <a:pathLst>
                <a:path w="202" h="174">
                  <a:moveTo>
                    <a:pt x="38" y="98"/>
                  </a:moveTo>
                  <a:lnTo>
                    <a:pt x="38" y="98"/>
                  </a:lnTo>
                  <a:lnTo>
                    <a:pt x="40" y="88"/>
                  </a:lnTo>
                  <a:lnTo>
                    <a:pt x="40" y="78"/>
                  </a:lnTo>
                  <a:lnTo>
                    <a:pt x="202" y="72"/>
                  </a:lnTo>
                  <a:lnTo>
                    <a:pt x="202" y="72"/>
                  </a:lnTo>
                  <a:lnTo>
                    <a:pt x="200" y="62"/>
                  </a:lnTo>
                  <a:lnTo>
                    <a:pt x="200" y="62"/>
                  </a:lnTo>
                  <a:lnTo>
                    <a:pt x="196" y="50"/>
                  </a:lnTo>
                  <a:lnTo>
                    <a:pt x="190" y="38"/>
                  </a:lnTo>
                  <a:lnTo>
                    <a:pt x="182" y="26"/>
                  </a:lnTo>
                  <a:lnTo>
                    <a:pt x="170" y="16"/>
                  </a:lnTo>
                  <a:lnTo>
                    <a:pt x="170" y="16"/>
                  </a:lnTo>
                  <a:lnTo>
                    <a:pt x="158" y="8"/>
                  </a:lnTo>
                  <a:lnTo>
                    <a:pt x="148" y="2"/>
                  </a:lnTo>
                  <a:lnTo>
                    <a:pt x="136" y="0"/>
                  </a:lnTo>
                  <a:lnTo>
                    <a:pt x="126" y="2"/>
                  </a:lnTo>
                  <a:lnTo>
                    <a:pt x="126" y="2"/>
                  </a:lnTo>
                  <a:lnTo>
                    <a:pt x="116" y="6"/>
                  </a:lnTo>
                  <a:lnTo>
                    <a:pt x="116" y="6"/>
                  </a:lnTo>
                  <a:lnTo>
                    <a:pt x="112" y="10"/>
                  </a:lnTo>
                  <a:lnTo>
                    <a:pt x="110" y="16"/>
                  </a:lnTo>
                  <a:lnTo>
                    <a:pt x="110" y="22"/>
                  </a:lnTo>
                  <a:lnTo>
                    <a:pt x="112" y="30"/>
                  </a:lnTo>
                  <a:lnTo>
                    <a:pt x="112" y="30"/>
                  </a:lnTo>
                  <a:lnTo>
                    <a:pt x="112" y="28"/>
                  </a:lnTo>
                  <a:lnTo>
                    <a:pt x="112" y="28"/>
                  </a:lnTo>
                  <a:lnTo>
                    <a:pt x="118" y="26"/>
                  </a:lnTo>
                  <a:lnTo>
                    <a:pt x="124" y="24"/>
                  </a:lnTo>
                  <a:lnTo>
                    <a:pt x="124" y="24"/>
                  </a:lnTo>
                  <a:lnTo>
                    <a:pt x="142" y="22"/>
                  </a:lnTo>
                  <a:lnTo>
                    <a:pt x="148" y="22"/>
                  </a:lnTo>
                  <a:lnTo>
                    <a:pt x="156" y="24"/>
                  </a:lnTo>
                  <a:lnTo>
                    <a:pt x="156" y="24"/>
                  </a:lnTo>
                  <a:lnTo>
                    <a:pt x="168" y="30"/>
                  </a:lnTo>
                  <a:lnTo>
                    <a:pt x="180" y="42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4" y="50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26" y="62"/>
                  </a:lnTo>
                  <a:lnTo>
                    <a:pt x="26" y="72"/>
                  </a:lnTo>
                  <a:lnTo>
                    <a:pt x="24" y="82"/>
                  </a:lnTo>
                  <a:lnTo>
                    <a:pt x="20" y="94"/>
                  </a:lnTo>
                  <a:lnTo>
                    <a:pt x="6" y="124"/>
                  </a:lnTo>
                  <a:lnTo>
                    <a:pt x="6" y="124"/>
                  </a:lnTo>
                  <a:lnTo>
                    <a:pt x="2" y="134"/>
                  </a:lnTo>
                  <a:lnTo>
                    <a:pt x="0" y="144"/>
                  </a:lnTo>
                  <a:lnTo>
                    <a:pt x="0" y="152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2" y="164"/>
                  </a:lnTo>
                  <a:lnTo>
                    <a:pt x="4" y="166"/>
                  </a:lnTo>
                  <a:lnTo>
                    <a:pt x="14" y="172"/>
                  </a:lnTo>
                  <a:lnTo>
                    <a:pt x="14" y="172"/>
                  </a:lnTo>
                  <a:lnTo>
                    <a:pt x="24" y="174"/>
                  </a:lnTo>
                  <a:lnTo>
                    <a:pt x="40" y="174"/>
                  </a:lnTo>
                  <a:lnTo>
                    <a:pt x="40" y="174"/>
                  </a:lnTo>
                  <a:lnTo>
                    <a:pt x="34" y="166"/>
                  </a:lnTo>
                  <a:lnTo>
                    <a:pt x="32" y="156"/>
                  </a:lnTo>
                  <a:lnTo>
                    <a:pt x="32" y="156"/>
                  </a:lnTo>
                  <a:lnTo>
                    <a:pt x="30" y="148"/>
                  </a:lnTo>
                  <a:lnTo>
                    <a:pt x="30" y="138"/>
                  </a:lnTo>
                  <a:lnTo>
                    <a:pt x="34" y="116"/>
                  </a:lnTo>
                  <a:lnTo>
                    <a:pt x="38" y="9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" name="Freeform 7"/>
            <p:cNvSpPr>
              <a:spLocks noEditPoints="1"/>
            </p:cNvSpPr>
            <p:nvPr/>
          </p:nvSpPr>
          <p:spPr bwMode="auto">
            <a:xfrm>
              <a:off x="9705975" y="4441825"/>
              <a:ext cx="260350" cy="247650"/>
            </a:xfrm>
            <a:custGeom>
              <a:avLst/>
              <a:gdLst/>
              <a:ahLst/>
              <a:cxnLst>
                <a:cxn ang="0">
                  <a:pos x="134" y="124"/>
                </a:cxn>
                <a:cxn ang="0">
                  <a:pos x="140" y="130"/>
                </a:cxn>
                <a:cxn ang="0">
                  <a:pos x="138" y="134"/>
                </a:cxn>
                <a:cxn ang="0">
                  <a:pos x="136" y="136"/>
                </a:cxn>
                <a:cxn ang="0">
                  <a:pos x="132" y="142"/>
                </a:cxn>
                <a:cxn ang="0">
                  <a:pos x="132" y="150"/>
                </a:cxn>
                <a:cxn ang="0">
                  <a:pos x="136" y="154"/>
                </a:cxn>
                <a:cxn ang="0">
                  <a:pos x="142" y="156"/>
                </a:cxn>
                <a:cxn ang="0">
                  <a:pos x="154" y="154"/>
                </a:cxn>
                <a:cxn ang="0">
                  <a:pos x="158" y="152"/>
                </a:cxn>
                <a:cxn ang="0">
                  <a:pos x="162" y="146"/>
                </a:cxn>
                <a:cxn ang="0">
                  <a:pos x="162" y="134"/>
                </a:cxn>
                <a:cxn ang="0">
                  <a:pos x="156" y="128"/>
                </a:cxn>
                <a:cxn ang="0">
                  <a:pos x="150" y="124"/>
                </a:cxn>
                <a:cxn ang="0">
                  <a:pos x="150" y="112"/>
                </a:cxn>
                <a:cxn ang="0">
                  <a:pos x="106" y="92"/>
                </a:cxn>
                <a:cxn ang="0">
                  <a:pos x="104" y="90"/>
                </a:cxn>
                <a:cxn ang="0">
                  <a:pos x="98" y="82"/>
                </a:cxn>
                <a:cxn ang="0">
                  <a:pos x="96" y="76"/>
                </a:cxn>
                <a:cxn ang="0">
                  <a:pos x="94" y="74"/>
                </a:cxn>
                <a:cxn ang="0">
                  <a:pos x="108" y="66"/>
                </a:cxn>
                <a:cxn ang="0">
                  <a:pos x="116" y="58"/>
                </a:cxn>
                <a:cxn ang="0">
                  <a:pos x="120" y="46"/>
                </a:cxn>
                <a:cxn ang="0">
                  <a:pos x="118" y="34"/>
                </a:cxn>
                <a:cxn ang="0">
                  <a:pos x="114" y="26"/>
                </a:cxn>
                <a:cxn ang="0">
                  <a:pos x="100" y="12"/>
                </a:cxn>
                <a:cxn ang="0">
                  <a:pos x="92" y="6"/>
                </a:cxn>
                <a:cxn ang="0">
                  <a:pos x="54" y="0"/>
                </a:cxn>
                <a:cxn ang="0">
                  <a:pos x="38" y="2"/>
                </a:cxn>
                <a:cxn ang="0">
                  <a:pos x="22" y="6"/>
                </a:cxn>
                <a:cxn ang="0">
                  <a:pos x="16" y="10"/>
                </a:cxn>
                <a:cxn ang="0">
                  <a:pos x="10" y="14"/>
                </a:cxn>
                <a:cxn ang="0">
                  <a:pos x="0" y="30"/>
                </a:cxn>
                <a:cxn ang="0">
                  <a:pos x="4" y="50"/>
                </a:cxn>
                <a:cxn ang="0">
                  <a:pos x="8" y="60"/>
                </a:cxn>
                <a:cxn ang="0">
                  <a:pos x="22" y="72"/>
                </a:cxn>
                <a:cxn ang="0">
                  <a:pos x="32" y="78"/>
                </a:cxn>
                <a:cxn ang="0">
                  <a:pos x="56" y="80"/>
                </a:cxn>
                <a:cxn ang="0">
                  <a:pos x="84" y="76"/>
                </a:cxn>
                <a:cxn ang="0">
                  <a:pos x="90" y="86"/>
                </a:cxn>
                <a:cxn ang="0">
                  <a:pos x="28" y="112"/>
                </a:cxn>
                <a:cxn ang="0">
                  <a:pos x="124" y="120"/>
                </a:cxn>
                <a:cxn ang="0">
                  <a:pos x="134" y="124"/>
                </a:cxn>
                <a:cxn ang="0">
                  <a:pos x="84" y="50"/>
                </a:cxn>
                <a:cxn ang="0">
                  <a:pos x="78" y="54"/>
                </a:cxn>
                <a:cxn ang="0">
                  <a:pos x="76" y="60"/>
                </a:cxn>
                <a:cxn ang="0">
                  <a:pos x="42" y="62"/>
                </a:cxn>
                <a:cxn ang="0">
                  <a:pos x="30" y="58"/>
                </a:cxn>
                <a:cxn ang="0">
                  <a:pos x="24" y="52"/>
                </a:cxn>
                <a:cxn ang="0">
                  <a:pos x="24" y="46"/>
                </a:cxn>
                <a:cxn ang="0">
                  <a:pos x="26" y="42"/>
                </a:cxn>
                <a:cxn ang="0">
                  <a:pos x="30" y="38"/>
                </a:cxn>
                <a:cxn ang="0">
                  <a:pos x="38" y="34"/>
                </a:cxn>
                <a:cxn ang="0">
                  <a:pos x="78" y="30"/>
                </a:cxn>
                <a:cxn ang="0">
                  <a:pos x="88" y="30"/>
                </a:cxn>
                <a:cxn ang="0">
                  <a:pos x="102" y="36"/>
                </a:cxn>
                <a:cxn ang="0">
                  <a:pos x="106" y="40"/>
                </a:cxn>
                <a:cxn ang="0">
                  <a:pos x="106" y="48"/>
                </a:cxn>
                <a:cxn ang="0">
                  <a:pos x="96" y="54"/>
                </a:cxn>
                <a:cxn ang="0">
                  <a:pos x="90" y="50"/>
                </a:cxn>
                <a:cxn ang="0">
                  <a:pos x="84" y="50"/>
                </a:cxn>
              </a:cxnLst>
              <a:rect l="0" t="0" r="r" b="b"/>
              <a:pathLst>
                <a:path w="164" h="156">
                  <a:moveTo>
                    <a:pt x="134" y="124"/>
                  </a:moveTo>
                  <a:lnTo>
                    <a:pt x="134" y="124"/>
                  </a:lnTo>
                  <a:lnTo>
                    <a:pt x="140" y="130"/>
                  </a:lnTo>
                  <a:lnTo>
                    <a:pt x="140" y="130"/>
                  </a:lnTo>
                  <a:lnTo>
                    <a:pt x="138" y="134"/>
                  </a:lnTo>
                  <a:lnTo>
                    <a:pt x="138" y="134"/>
                  </a:lnTo>
                  <a:lnTo>
                    <a:pt x="136" y="136"/>
                  </a:lnTo>
                  <a:lnTo>
                    <a:pt x="136" y="136"/>
                  </a:lnTo>
                  <a:lnTo>
                    <a:pt x="132" y="142"/>
                  </a:lnTo>
                  <a:lnTo>
                    <a:pt x="132" y="142"/>
                  </a:lnTo>
                  <a:lnTo>
                    <a:pt x="130" y="144"/>
                  </a:lnTo>
                  <a:lnTo>
                    <a:pt x="132" y="150"/>
                  </a:lnTo>
                  <a:lnTo>
                    <a:pt x="132" y="150"/>
                  </a:lnTo>
                  <a:lnTo>
                    <a:pt x="136" y="154"/>
                  </a:lnTo>
                  <a:lnTo>
                    <a:pt x="142" y="156"/>
                  </a:lnTo>
                  <a:lnTo>
                    <a:pt x="142" y="156"/>
                  </a:lnTo>
                  <a:lnTo>
                    <a:pt x="148" y="156"/>
                  </a:lnTo>
                  <a:lnTo>
                    <a:pt x="154" y="154"/>
                  </a:lnTo>
                  <a:lnTo>
                    <a:pt x="154" y="154"/>
                  </a:lnTo>
                  <a:lnTo>
                    <a:pt x="158" y="152"/>
                  </a:lnTo>
                  <a:lnTo>
                    <a:pt x="162" y="146"/>
                  </a:lnTo>
                  <a:lnTo>
                    <a:pt x="162" y="146"/>
                  </a:lnTo>
                  <a:lnTo>
                    <a:pt x="164" y="140"/>
                  </a:lnTo>
                  <a:lnTo>
                    <a:pt x="162" y="134"/>
                  </a:lnTo>
                  <a:lnTo>
                    <a:pt x="162" y="134"/>
                  </a:lnTo>
                  <a:lnTo>
                    <a:pt x="156" y="128"/>
                  </a:lnTo>
                  <a:lnTo>
                    <a:pt x="150" y="124"/>
                  </a:lnTo>
                  <a:lnTo>
                    <a:pt x="150" y="124"/>
                  </a:lnTo>
                  <a:lnTo>
                    <a:pt x="138" y="116"/>
                  </a:lnTo>
                  <a:lnTo>
                    <a:pt x="150" y="112"/>
                  </a:lnTo>
                  <a:lnTo>
                    <a:pt x="136" y="84"/>
                  </a:lnTo>
                  <a:lnTo>
                    <a:pt x="106" y="92"/>
                  </a:lnTo>
                  <a:lnTo>
                    <a:pt x="106" y="92"/>
                  </a:lnTo>
                  <a:lnTo>
                    <a:pt x="104" y="90"/>
                  </a:lnTo>
                  <a:lnTo>
                    <a:pt x="104" y="90"/>
                  </a:lnTo>
                  <a:lnTo>
                    <a:pt x="98" y="82"/>
                  </a:lnTo>
                  <a:lnTo>
                    <a:pt x="96" y="76"/>
                  </a:lnTo>
                  <a:lnTo>
                    <a:pt x="96" y="76"/>
                  </a:lnTo>
                  <a:lnTo>
                    <a:pt x="94" y="74"/>
                  </a:lnTo>
                  <a:lnTo>
                    <a:pt x="94" y="74"/>
                  </a:lnTo>
                  <a:lnTo>
                    <a:pt x="94" y="74"/>
                  </a:lnTo>
                  <a:lnTo>
                    <a:pt x="108" y="66"/>
                  </a:lnTo>
                  <a:lnTo>
                    <a:pt x="114" y="62"/>
                  </a:lnTo>
                  <a:lnTo>
                    <a:pt x="116" y="58"/>
                  </a:lnTo>
                  <a:lnTo>
                    <a:pt x="120" y="52"/>
                  </a:lnTo>
                  <a:lnTo>
                    <a:pt x="120" y="46"/>
                  </a:lnTo>
                  <a:lnTo>
                    <a:pt x="120" y="40"/>
                  </a:lnTo>
                  <a:lnTo>
                    <a:pt x="118" y="34"/>
                  </a:lnTo>
                  <a:lnTo>
                    <a:pt x="118" y="34"/>
                  </a:lnTo>
                  <a:lnTo>
                    <a:pt x="114" y="26"/>
                  </a:lnTo>
                  <a:lnTo>
                    <a:pt x="108" y="18"/>
                  </a:lnTo>
                  <a:lnTo>
                    <a:pt x="100" y="12"/>
                  </a:lnTo>
                  <a:lnTo>
                    <a:pt x="92" y="6"/>
                  </a:lnTo>
                  <a:lnTo>
                    <a:pt x="92" y="6"/>
                  </a:lnTo>
                  <a:lnTo>
                    <a:pt x="74" y="0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16" y="10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4" y="20"/>
                  </a:lnTo>
                  <a:lnTo>
                    <a:pt x="0" y="30"/>
                  </a:lnTo>
                  <a:lnTo>
                    <a:pt x="0" y="40"/>
                  </a:lnTo>
                  <a:lnTo>
                    <a:pt x="4" y="50"/>
                  </a:lnTo>
                  <a:lnTo>
                    <a:pt x="4" y="50"/>
                  </a:lnTo>
                  <a:lnTo>
                    <a:pt x="8" y="60"/>
                  </a:lnTo>
                  <a:lnTo>
                    <a:pt x="14" y="66"/>
                  </a:lnTo>
                  <a:lnTo>
                    <a:pt x="22" y="72"/>
                  </a:lnTo>
                  <a:lnTo>
                    <a:pt x="32" y="78"/>
                  </a:lnTo>
                  <a:lnTo>
                    <a:pt x="32" y="78"/>
                  </a:lnTo>
                  <a:lnTo>
                    <a:pt x="44" y="80"/>
                  </a:lnTo>
                  <a:lnTo>
                    <a:pt x="56" y="80"/>
                  </a:lnTo>
                  <a:lnTo>
                    <a:pt x="70" y="80"/>
                  </a:lnTo>
                  <a:lnTo>
                    <a:pt x="84" y="76"/>
                  </a:lnTo>
                  <a:lnTo>
                    <a:pt x="84" y="76"/>
                  </a:lnTo>
                  <a:lnTo>
                    <a:pt x="90" y="86"/>
                  </a:lnTo>
                  <a:lnTo>
                    <a:pt x="98" y="94"/>
                  </a:lnTo>
                  <a:lnTo>
                    <a:pt x="28" y="112"/>
                  </a:lnTo>
                  <a:lnTo>
                    <a:pt x="42" y="142"/>
                  </a:lnTo>
                  <a:lnTo>
                    <a:pt x="124" y="120"/>
                  </a:lnTo>
                  <a:lnTo>
                    <a:pt x="124" y="120"/>
                  </a:lnTo>
                  <a:lnTo>
                    <a:pt x="134" y="124"/>
                  </a:lnTo>
                  <a:lnTo>
                    <a:pt x="134" y="124"/>
                  </a:lnTo>
                  <a:close/>
                  <a:moveTo>
                    <a:pt x="84" y="50"/>
                  </a:moveTo>
                  <a:lnTo>
                    <a:pt x="84" y="50"/>
                  </a:lnTo>
                  <a:lnTo>
                    <a:pt x="78" y="54"/>
                  </a:lnTo>
                  <a:lnTo>
                    <a:pt x="76" y="60"/>
                  </a:lnTo>
                  <a:lnTo>
                    <a:pt x="76" y="60"/>
                  </a:lnTo>
                  <a:lnTo>
                    <a:pt x="58" y="62"/>
                  </a:lnTo>
                  <a:lnTo>
                    <a:pt x="42" y="62"/>
                  </a:lnTo>
                  <a:lnTo>
                    <a:pt x="42" y="62"/>
                  </a:lnTo>
                  <a:lnTo>
                    <a:pt x="30" y="58"/>
                  </a:lnTo>
                  <a:lnTo>
                    <a:pt x="28" y="56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24" y="46"/>
                  </a:lnTo>
                  <a:lnTo>
                    <a:pt x="24" y="46"/>
                  </a:lnTo>
                  <a:lnTo>
                    <a:pt x="26" y="42"/>
                  </a:lnTo>
                  <a:lnTo>
                    <a:pt x="26" y="42"/>
                  </a:lnTo>
                  <a:lnTo>
                    <a:pt x="30" y="38"/>
                  </a:lnTo>
                  <a:lnTo>
                    <a:pt x="38" y="34"/>
                  </a:lnTo>
                  <a:lnTo>
                    <a:pt x="38" y="34"/>
                  </a:lnTo>
                  <a:lnTo>
                    <a:pt x="56" y="30"/>
                  </a:lnTo>
                  <a:lnTo>
                    <a:pt x="78" y="30"/>
                  </a:lnTo>
                  <a:lnTo>
                    <a:pt x="78" y="30"/>
                  </a:lnTo>
                  <a:lnTo>
                    <a:pt x="88" y="30"/>
                  </a:lnTo>
                  <a:lnTo>
                    <a:pt x="96" y="32"/>
                  </a:lnTo>
                  <a:lnTo>
                    <a:pt x="102" y="36"/>
                  </a:lnTo>
                  <a:lnTo>
                    <a:pt x="106" y="40"/>
                  </a:lnTo>
                  <a:lnTo>
                    <a:pt x="106" y="40"/>
                  </a:lnTo>
                  <a:lnTo>
                    <a:pt x="106" y="44"/>
                  </a:lnTo>
                  <a:lnTo>
                    <a:pt x="106" y="48"/>
                  </a:lnTo>
                  <a:lnTo>
                    <a:pt x="106" y="48"/>
                  </a:lnTo>
                  <a:lnTo>
                    <a:pt x="96" y="54"/>
                  </a:lnTo>
                  <a:lnTo>
                    <a:pt x="96" y="54"/>
                  </a:lnTo>
                  <a:lnTo>
                    <a:pt x="90" y="50"/>
                  </a:lnTo>
                  <a:lnTo>
                    <a:pt x="84" y="50"/>
                  </a:lnTo>
                  <a:lnTo>
                    <a:pt x="84" y="5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" name="Freeform 8"/>
            <p:cNvSpPr>
              <a:spLocks noEditPoints="1"/>
            </p:cNvSpPr>
            <p:nvPr/>
          </p:nvSpPr>
          <p:spPr bwMode="auto">
            <a:xfrm>
              <a:off x="9836150" y="4708525"/>
              <a:ext cx="193675" cy="146050"/>
            </a:xfrm>
            <a:custGeom>
              <a:avLst/>
              <a:gdLst/>
              <a:ahLst/>
              <a:cxnLst>
                <a:cxn ang="0">
                  <a:pos x="70" y="86"/>
                </a:cxn>
                <a:cxn ang="0">
                  <a:pos x="46" y="78"/>
                </a:cxn>
                <a:cxn ang="0">
                  <a:pos x="38" y="74"/>
                </a:cxn>
                <a:cxn ang="0">
                  <a:pos x="30" y="64"/>
                </a:cxn>
                <a:cxn ang="0">
                  <a:pos x="26" y="52"/>
                </a:cxn>
                <a:cxn ang="0">
                  <a:pos x="30" y="48"/>
                </a:cxn>
                <a:cxn ang="0">
                  <a:pos x="38" y="42"/>
                </a:cxn>
                <a:cxn ang="0">
                  <a:pos x="44" y="36"/>
                </a:cxn>
                <a:cxn ang="0">
                  <a:pos x="58" y="50"/>
                </a:cxn>
                <a:cxn ang="0">
                  <a:pos x="76" y="60"/>
                </a:cxn>
                <a:cxn ang="0">
                  <a:pos x="86" y="62"/>
                </a:cxn>
                <a:cxn ang="0">
                  <a:pos x="104" y="58"/>
                </a:cxn>
                <a:cxn ang="0">
                  <a:pos x="112" y="54"/>
                </a:cxn>
                <a:cxn ang="0">
                  <a:pos x="122" y="42"/>
                </a:cxn>
                <a:cxn ang="0">
                  <a:pos x="122" y="38"/>
                </a:cxn>
                <a:cxn ang="0">
                  <a:pos x="116" y="22"/>
                </a:cxn>
                <a:cxn ang="0">
                  <a:pos x="110" y="14"/>
                </a:cxn>
                <a:cxn ang="0">
                  <a:pos x="102" y="8"/>
                </a:cxn>
                <a:cxn ang="0">
                  <a:pos x="86" y="2"/>
                </a:cxn>
                <a:cxn ang="0">
                  <a:pos x="66" y="0"/>
                </a:cxn>
                <a:cxn ang="0">
                  <a:pos x="54" y="2"/>
                </a:cxn>
                <a:cxn ang="0">
                  <a:pos x="30" y="8"/>
                </a:cxn>
                <a:cxn ang="0">
                  <a:pos x="18" y="14"/>
                </a:cxn>
                <a:cxn ang="0">
                  <a:pos x="6" y="26"/>
                </a:cxn>
                <a:cxn ang="0">
                  <a:pos x="0" y="38"/>
                </a:cxn>
                <a:cxn ang="0">
                  <a:pos x="0" y="44"/>
                </a:cxn>
                <a:cxn ang="0">
                  <a:pos x="6" y="62"/>
                </a:cxn>
                <a:cxn ang="0">
                  <a:pos x="12" y="70"/>
                </a:cxn>
                <a:cxn ang="0">
                  <a:pos x="26" y="80"/>
                </a:cxn>
                <a:cxn ang="0">
                  <a:pos x="52" y="90"/>
                </a:cxn>
                <a:cxn ang="0">
                  <a:pos x="70" y="86"/>
                </a:cxn>
                <a:cxn ang="0">
                  <a:pos x="86" y="26"/>
                </a:cxn>
                <a:cxn ang="0">
                  <a:pos x="104" y="28"/>
                </a:cxn>
                <a:cxn ang="0">
                  <a:pos x="108" y="30"/>
                </a:cxn>
                <a:cxn ang="0">
                  <a:pos x="108" y="36"/>
                </a:cxn>
                <a:cxn ang="0">
                  <a:pos x="104" y="40"/>
                </a:cxn>
                <a:cxn ang="0">
                  <a:pos x="90" y="46"/>
                </a:cxn>
                <a:cxn ang="0">
                  <a:pos x="76" y="46"/>
                </a:cxn>
                <a:cxn ang="0">
                  <a:pos x="70" y="44"/>
                </a:cxn>
                <a:cxn ang="0">
                  <a:pos x="58" y="38"/>
                </a:cxn>
                <a:cxn ang="0">
                  <a:pos x="54" y="32"/>
                </a:cxn>
                <a:cxn ang="0">
                  <a:pos x="86" y="26"/>
                </a:cxn>
              </a:cxnLst>
              <a:rect l="0" t="0" r="r" b="b"/>
              <a:pathLst>
                <a:path w="122" h="92">
                  <a:moveTo>
                    <a:pt x="70" y="86"/>
                  </a:moveTo>
                  <a:lnTo>
                    <a:pt x="70" y="86"/>
                  </a:lnTo>
                  <a:lnTo>
                    <a:pt x="56" y="82"/>
                  </a:lnTo>
                  <a:lnTo>
                    <a:pt x="46" y="78"/>
                  </a:lnTo>
                  <a:lnTo>
                    <a:pt x="46" y="78"/>
                  </a:lnTo>
                  <a:lnTo>
                    <a:pt x="38" y="74"/>
                  </a:lnTo>
                  <a:lnTo>
                    <a:pt x="30" y="64"/>
                  </a:lnTo>
                  <a:lnTo>
                    <a:pt x="30" y="64"/>
                  </a:lnTo>
                  <a:lnTo>
                    <a:pt x="28" y="58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30" y="48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44" y="36"/>
                  </a:lnTo>
                  <a:lnTo>
                    <a:pt x="44" y="36"/>
                  </a:lnTo>
                  <a:lnTo>
                    <a:pt x="52" y="44"/>
                  </a:lnTo>
                  <a:lnTo>
                    <a:pt x="58" y="50"/>
                  </a:lnTo>
                  <a:lnTo>
                    <a:pt x="68" y="56"/>
                  </a:lnTo>
                  <a:lnTo>
                    <a:pt x="76" y="60"/>
                  </a:lnTo>
                  <a:lnTo>
                    <a:pt x="76" y="60"/>
                  </a:lnTo>
                  <a:lnTo>
                    <a:pt x="86" y="62"/>
                  </a:lnTo>
                  <a:lnTo>
                    <a:pt x="94" y="62"/>
                  </a:lnTo>
                  <a:lnTo>
                    <a:pt x="104" y="58"/>
                  </a:lnTo>
                  <a:lnTo>
                    <a:pt x="112" y="54"/>
                  </a:lnTo>
                  <a:lnTo>
                    <a:pt x="112" y="54"/>
                  </a:lnTo>
                  <a:lnTo>
                    <a:pt x="118" y="50"/>
                  </a:lnTo>
                  <a:lnTo>
                    <a:pt x="122" y="42"/>
                  </a:lnTo>
                  <a:lnTo>
                    <a:pt x="122" y="42"/>
                  </a:lnTo>
                  <a:lnTo>
                    <a:pt x="122" y="38"/>
                  </a:lnTo>
                  <a:lnTo>
                    <a:pt x="120" y="34"/>
                  </a:lnTo>
                  <a:lnTo>
                    <a:pt x="116" y="22"/>
                  </a:lnTo>
                  <a:lnTo>
                    <a:pt x="116" y="22"/>
                  </a:lnTo>
                  <a:lnTo>
                    <a:pt x="110" y="14"/>
                  </a:lnTo>
                  <a:lnTo>
                    <a:pt x="102" y="8"/>
                  </a:lnTo>
                  <a:lnTo>
                    <a:pt x="102" y="8"/>
                  </a:lnTo>
                  <a:lnTo>
                    <a:pt x="94" y="4"/>
                  </a:lnTo>
                  <a:lnTo>
                    <a:pt x="86" y="2"/>
                  </a:lnTo>
                  <a:lnTo>
                    <a:pt x="76" y="0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54" y="2"/>
                  </a:lnTo>
                  <a:lnTo>
                    <a:pt x="40" y="4"/>
                  </a:lnTo>
                  <a:lnTo>
                    <a:pt x="30" y="8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2" y="20"/>
                  </a:lnTo>
                  <a:lnTo>
                    <a:pt x="6" y="26"/>
                  </a:lnTo>
                  <a:lnTo>
                    <a:pt x="2" y="32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44"/>
                  </a:lnTo>
                  <a:lnTo>
                    <a:pt x="2" y="50"/>
                  </a:lnTo>
                  <a:lnTo>
                    <a:pt x="6" y="62"/>
                  </a:lnTo>
                  <a:lnTo>
                    <a:pt x="6" y="62"/>
                  </a:lnTo>
                  <a:lnTo>
                    <a:pt x="12" y="70"/>
                  </a:lnTo>
                  <a:lnTo>
                    <a:pt x="18" y="76"/>
                  </a:lnTo>
                  <a:lnTo>
                    <a:pt x="26" y="80"/>
                  </a:lnTo>
                  <a:lnTo>
                    <a:pt x="34" y="86"/>
                  </a:lnTo>
                  <a:lnTo>
                    <a:pt x="52" y="90"/>
                  </a:lnTo>
                  <a:lnTo>
                    <a:pt x="74" y="92"/>
                  </a:lnTo>
                  <a:lnTo>
                    <a:pt x="70" y="86"/>
                  </a:lnTo>
                  <a:close/>
                  <a:moveTo>
                    <a:pt x="86" y="26"/>
                  </a:moveTo>
                  <a:lnTo>
                    <a:pt x="86" y="26"/>
                  </a:lnTo>
                  <a:lnTo>
                    <a:pt x="100" y="26"/>
                  </a:lnTo>
                  <a:lnTo>
                    <a:pt x="104" y="28"/>
                  </a:lnTo>
                  <a:lnTo>
                    <a:pt x="108" y="30"/>
                  </a:lnTo>
                  <a:lnTo>
                    <a:pt x="108" y="30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104" y="40"/>
                  </a:lnTo>
                  <a:lnTo>
                    <a:pt x="104" y="40"/>
                  </a:lnTo>
                  <a:lnTo>
                    <a:pt x="98" y="44"/>
                  </a:lnTo>
                  <a:lnTo>
                    <a:pt x="90" y="46"/>
                  </a:lnTo>
                  <a:lnTo>
                    <a:pt x="84" y="46"/>
                  </a:lnTo>
                  <a:lnTo>
                    <a:pt x="76" y="46"/>
                  </a:lnTo>
                  <a:lnTo>
                    <a:pt x="76" y="46"/>
                  </a:lnTo>
                  <a:lnTo>
                    <a:pt x="70" y="44"/>
                  </a:lnTo>
                  <a:lnTo>
                    <a:pt x="64" y="42"/>
                  </a:lnTo>
                  <a:lnTo>
                    <a:pt x="58" y="38"/>
                  </a:lnTo>
                  <a:lnTo>
                    <a:pt x="54" y="32"/>
                  </a:lnTo>
                  <a:lnTo>
                    <a:pt x="54" y="32"/>
                  </a:lnTo>
                  <a:lnTo>
                    <a:pt x="70" y="28"/>
                  </a:lnTo>
                  <a:lnTo>
                    <a:pt x="86" y="26"/>
                  </a:lnTo>
                  <a:lnTo>
                    <a:pt x="86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" name="Freeform 9"/>
            <p:cNvSpPr>
              <a:spLocks/>
            </p:cNvSpPr>
            <p:nvPr/>
          </p:nvSpPr>
          <p:spPr bwMode="auto">
            <a:xfrm>
              <a:off x="9896475" y="4803775"/>
              <a:ext cx="282575" cy="266700"/>
            </a:xfrm>
            <a:custGeom>
              <a:avLst/>
              <a:gdLst/>
              <a:ahLst/>
              <a:cxnLst>
                <a:cxn ang="0">
                  <a:pos x="178" y="100"/>
                </a:cxn>
                <a:cxn ang="0">
                  <a:pos x="170" y="82"/>
                </a:cxn>
                <a:cxn ang="0">
                  <a:pos x="164" y="76"/>
                </a:cxn>
                <a:cxn ang="0">
                  <a:pos x="146" y="70"/>
                </a:cxn>
                <a:cxn ang="0">
                  <a:pos x="136" y="72"/>
                </a:cxn>
                <a:cxn ang="0">
                  <a:pos x="142" y="56"/>
                </a:cxn>
                <a:cxn ang="0">
                  <a:pos x="136" y="42"/>
                </a:cxn>
                <a:cxn ang="0">
                  <a:pos x="130" y="36"/>
                </a:cxn>
                <a:cxn ang="0">
                  <a:pos x="116" y="30"/>
                </a:cxn>
                <a:cxn ang="0">
                  <a:pos x="120" y="24"/>
                </a:cxn>
                <a:cxn ang="0">
                  <a:pos x="0" y="54"/>
                </a:cxn>
                <a:cxn ang="0">
                  <a:pos x="84" y="42"/>
                </a:cxn>
                <a:cxn ang="0">
                  <a:pos x="92" y="40"/>
                </a:cxn>
                <a:cxn ang="0">
                  <a:pos x="100" y="38"/>
                </a:cxn>
                <a:cxn ang="0">
                  <a:pos x="110" y="44"/>
                </a:cxn>
                <a:cxn ang="0">
                  <a:pos x="112" y="46"/>
                </a:cxn>
                <a:cxn ang="0">
                  <a:pos x="108" y="54"/>
                </a:cxn>
                <a:cxn ang="0">
                  <a:pos x="104" y="58"/>
                </a:cxn>
                <a:cxn ang="0">
                  <a:pos x="56" y="118"/>
                </a:cxn>
                <a:cxn ang="0">
                  <a:pos x="120" y="84"/>
                </a:cxn>
                <a:cxn ang="0">
                  <a:pos x="126" y="82"/>
                </a:cxn>
                <a:cxn ang="0">
                  <a:pos x="142" y="82"/>
                </a:cxn>
                <a:cxn ang="0">
                  <a:pos x="146" y="84"/>
                </a:cxn>
                <a:cxn ang="0">
                  <a:pos x="148" y="90"/>
                </a:cxn>
                <a:cxn ang="0">
                  <a:pos x="142" y="98"/>
                </a:cxn>
                <a:cxn ang="0">
                  <a:pos x="134" y="104"/>
                </a:cxn>
                <a:cxn ang="0">
                  <a:pos x="118" y="112"/>
                </a:cxn>
                <a:cxn ang="0">
                  <a:pos x="92" y="128"/>
                </a:cxn>
                <a:cxn ang="0">
                  <a:pos x="86" y="134"/>
                </a:cxn>
                <a:cxn ang="0">
                  <a:pos x="82" y="142"/>
                </a:cxn>
                <a:cxn ang="0">
                  <a:pos x="84" y="150"/>
                </a:cxn>
                <a:cxn ang="0">
                  <a:pos x="90" y="160"/>
                </a:cxn>
                <a:cxn ang="0">
                  <a:pos x="102" y="168"/>
                </a:cxn>
                <a:cxn ang="0">
                  <a:pos x="112" y="168"/>
                </a:cxn>
                <a:cxn ang="0">
                  <a:pos x="122" y="164"/>
                </a:cxn>
                <a:cxn ang="0">
                  <a:pos x="116" y="158"/>
                </a:cxn>
                <a:cxn ang="0">
                  <a:pos x="114" y="152"/>
                </a:cxn>
                <a:cxn ang="0">
                  <a:pos x="118" y="146"/>
                </a:cxn>
                <a:cxn ang="0">
                  <a:pos x="128" y="140"/>
                </a:cxn>
                <a:cxn ang="0">
                  <a:pos x="146" y="130"/>
                </a:cxn>
                <a:cxn ang="0">
                  <a:pos x="168" y="116"/>
                </a:cxn>
                <a:cxn ang="0">
                  <a:pos x="176" y="108"/>
                </a:cxn>
                <a:cxn ang="0">
                  <a:pos x="178" y="100"/>
                </a:cxn>
              </a:cxnLst>
              <a:rect l="0" t="0" r="r" b="b"/>
              <a:pathLst>
                <a:path w="178" h="168">
                  <a:moveTo>
                    <a:pt x="178" y="100"/>
                  </a:moveTo>
                  <a:lnTo>
                    <a:pt x="178" y="100"/>
                  </a:lnTo>
                  <a:lnTo>
                    <a:pt x="176" y="90"/>
                  </a:lnTo>
                  <a:lnTo>
                    <a:pt x="170" y="82"/>
                  </a:lnTo>
                  <a:lnTo>
                    <a:pt x="170" y="82"/>
                  </a:lnTo>
                  <a:lnTo>
                    <a:pt x="164" y="76"/>
                  </a:lnTo>
                  <a:lnTo>
                    <a:pt x="156" y="72"/>
                  </a:lnTo>
                  <a:lnTo>
                    <a:pt x="146" y="70"/>
                  </a:lnTo>
                  <a:lnTo>
                    <a:pt x="136" y="72"/>
                  </a:lnTo>
                  <a:lnTo>
                    <a:pt x="136" y="72"/>
                  </a:lnTo>
                  <a:lnTo>
                    <a:pt x="140" y="64"/>
                  </a:lnTo>
                  <a:lnTo>
                    <a:pt x="142" y="56"/>
                  </a:lnTo>
                  <a:lnTo>
                    <a:pt x="140" y="50"/>
                  </a:lnTo>
                  <a:lnTo>
                    <a:pt x="136" y="42"/>
                  </a:lnTo>
                  <a:lnTo>
                    <a:pt x="136" y="42"/>
                  </a:lnTo>
                  <a:lnTo>
                    <a:pt x="130" y="36"/>
                  </a:lnTo>
                  <a:lnTo>
                    <a:pt x="124" y="32"/>
                  </a:lnTo>
                  <a:lnTo>
                    <a:pt x="116" y="30"/>
                  </a:lnTo>
                  <a:lnTo>
                    <a:pt x="108" y="30"/>
                  </a:lnTo>
                  <a:lnTo>
                    <a:pt x="120" y="24"/>
                  </a:lnTo>
                  <a:lnTo>
                    <a:pt x="98" y="0"/>
                  </a:lnTo>
                  <a:lnTo>
                    <a:pt x="0" y="54"/>
                  </a:lnTo>
                  <a:lnTo>
                    <a:pt x="20" y="78"/>
                  </a:lnTo>
                  <a:lnTo>
                    <a:pt x="84" y="42"/>
                  </a:lnTo>
                  <a:lnTo>
                    <a:pt x="84" y="42"/>
                  </a:lnTo>
                  <a:lnTo>
                    <a:pt x="92" y="40"/>
                  </a:lnTo>
                  <a:lnTo>
                    <a:pt x="100" y="38"/>
                  </a:lnTo>
                  <a:lnTo>
                    <a:pt x="100" y="38"/>
                  </a:lnTo>
                  <a:lnTo>
                    <a:pt x="106" y="40"/>
                  </a:lnTo>
                  <a:lnTo>
                    <a:pt x="110" y="44"/>
                  </a:lnTo>
                  <a:lnTo>
                    <a:pt x="110" y="44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08" y="54"/>
                  </a:lnTo>
                  <a:lnTo>
                    <a:pt x="108" y="54"/>
                  </a:lnTo>
                  <a:lnTo>
                    <a:pt x="104" y="58"/>
                  </a:lnTo>
                  <a:lnTo>
                    <a:pt x="34" y="94"/>
                  </a:lnTo>
                  <a:lnTo>
                    <a:pt x="56" y="118"/>
                  </a:lnTo>
                  <a:lnTo>
                    <a:pt x="120" y="84"/>
                  </a:lnTo>
                  <a:lnTo>
                    <a:pt x="120" y="84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38" y="80"/>
                  </a:lnTo>
                  <a:lnTo>
                    <a:pt x="142" y="82"/>
                  </a:lnTo>
                  <a:lnTo>
                    <a:pt x="146" y="84"/>
                  </a:lnTo>
                  <a:lnTo>
                    <a:pt x="146" y="84"/>
                  </a:lnTo>
                  <a:lnTo>
                    <a:pt x="148" y="88"/>
                  </a:lnTo>
                  <a:lnTo>
                    <a:pt x="148" y="90"/>
                  </a:lnTo>
                  <a:lnTo>
                    <a:pt x="146" y="94"/>
                  </a:lnTo>
                  <a:lnTo>
                    <a:pt x="142" y="98"/>
                  </a:lnTo>
                  <a:lnTo>
                    <a:pt x="142" y="98"/>
                  </a:lnTo>
                  <a:lnTo>
                    <a:pt x="134" y="104"/>
                  </a:lnTo>
                  <a:lnTo>
                    <a:pt x="118" y="112"/>
                  </a:lnTo>
                  <a:lnTo>
                    <a:pt x="118" y="112"/>
                  </a:lnTo>
                  <a:lnTo>
                    <a:pt x="102" y="120"/>
                  </a:lnTo>
                  <a:lnTo>
                    <a:pt x="92" y="128"/>
                  </a:lnTo>
                  <a:lnTo>
                    <a:pt x="92" y="128"/>
                  </a:lnTo>
                  <a:lnTo>
                    <a:pt x="86" y="134"/>
                  </a:lnTo>
                  <a:lnTo>
                    <a:pt x="82" y="142"/>
                  </a:lnTo>
                  <a:lnTo>
                    <a:pt x="82" y="142"/>
                  </a:lnTo>
                  <a:lnTo>
                    <a:pt x="82" y="146"/>
                  </a:lnTo>
                  <a:lnTo>
                    <a:pt x="84" y="150"/>
                  </a:lnTo>
                  <a:lnTo>
                    <a:pt x="90" y="160"/>
                  </a:lnTo>
                  <a:lnTo>
                    <a:pt x="90" y="160"/>
                  </a:lnTo>
                  <a:lnTo>
                    <a:pt x="96" y="166"/>
                  </a:lnTo>
                  <a:lnTo>
                    <a:pt x="102" y="168"/>
                  </a:lnTo>
                  <a:lnTo>
                    <a:pt x="102" y="168"/>
                  </a:lnTo>
                  <a:lnTo>
                    <a:pt x="112" y="168"/>
                  </a:lnTo>
                  <a:lnTo>
                    <a:pt x="122" y="164"/>
                  </a:lnTo>
                  <a:lnTo>
                    <a:pt x="122" y="164"/>
                  </a:lnTo>
                  <a:lnTo>
                    <a:pt x="116" y="158"/>
                  </a:lnTo>
                  <a:lnTo>
                    <a:pt x="116" y="158"/>
                  </a:lnTo>
                  <a:lnTo>
                    <a:pt x="114" y="156"/>
                  </a:lnTo>
                  <a:lnTo>
                    <a:pt x="114" y="152"/>
                  </a:lnTo>
                  <a:lnTo>
                    <a:pt x="114" y="152"/>
                  </a:lnTo>
                  <a:lnTo>
                    <a:pt x="118" y="146"/>
                  </a:lnTo>
                  <a:lnTo>
                    <a:pt x="118" y="146"/>
                  </a:lnTo>
                  <a:lnTo>
                    <a:pt x="128" y="140"/>
                  </a:lnTo>
                  <a:lnTo>
                    <a:pt x="146" y="130"/>
                  </a:lnTo>
                  <a:lnTo>
                    <a:pt x="146" y="130"/>
                  </a:lnTo>
                  <a:lnTo>
                    <a:pt x="158" y="122"/>
                  </a:lnTo>
                  <a:lnTo>
                    <a:pt x="168" y="116"/>
                  </a:lnTo>
                  <a:lnTo>
                    <a:pt x="168" y="116"/>
                  </a:lnTo>
                  <a:lnTo>
                    <a:pt x="176" y="108"/>
                  </a:lnTo>
                  <a:lnTo>
                    <a:pt x="178" y="100"/>
                  </a:lnTo>
                  <a:lnTo>
                    <a:pt x="178" y="10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" name="Freeform 10"/>
            <p:cNvSpPr>
              <a:spLocks/>
            </p:cNvSpPr>
            <p:nvPr/>
          </p:nvSpPr>
          <p:spPr bwMode="auto">
            <a:xfrm>
              <a:off x="10299700" y="4991100"/>
              <a:ext cx="57150" cy="53975"/>
            </a:xfrm>
            <a:custGeom>
              <a:avLst/>
              <a:gdLst/>
              <a:ahLst/>
              <a:cxnLst>
                <a:cxn ang="0">
                  <a:pos x="30" y="4"/>
                </a:cxn>
                <a:cxn ang="0">
                  <a:pos x="30" y="4"/>
                </a:cxn>
                <a:cxn ang="0">
                  <a:pos x="24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0" y="2"/>
                </a:cxn>
                <a:cxn ang="0">
                  <a:pos x="4" y="6"/>
                </a:cxn>
                <a:cxn ang="0">
                  <a:pos x="4" y="6"/>
                </a:cxn>
                <a:cxn ang="0">
                  <a:pos x="2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2" y="26"/>
                </a:cxn>
                <a:cxn ang="0">
                  <a:pos x="8" y="30"/>
                </a:cxn>
                <a:cxn ang="0">
                  <a:pos x="8" y="30"/>
                </a:cxn>
                <a:cxn ang="0">
                  <a:pos x="14" y="34"/>
                </a:cxn>
                <a:cxn ang="0">
                  <a:pos x="20" y="34"/>
                </a:cxn>
                <a:cxn ang="0">
                  <a:pos x="20" y="34"/>
                </a:cxn>
                <a:cxn ang="0">
                  <a:pos x="26" y="32"/>
                </a:cxn>
                <a:cxn ang="0">
                  <a:pos x="32" y="28"/>
                </a:cxn>
                <a:cxn ang="0">
                  <a:pos x="32" y="28"/>
                </a:cxn>
                <a:cxn ang="0">
                  <a:pos x="36" y="22"/>
                </a:cxn>
                <a:cxn ang="0">
                  <a:pos x="36" y="16"/>
                </a:cxn>
                <a:cxn ang="0">
                  <a:pos x="36" y="16"/>
                </a:cxn>
                <a:cxn ang="0">
                  <a:pos x="34" y="8"/>
                </a:cxn>
                <a:cxn ang="0">
                  <a:pos x="30" y="4"/>
                </a:cxn>
                <a:cxn ang="0">
                  <a:pos x="30" y="4"/>
                </a:cxn>
              </a:cxnLst>
              <a:rect l="0" t="0" r="r" b="b"/>
              <a:pathLst>
                <a:path w="36" h="34">
                  <a:moveTo>
                    <a:pt x="30" y="4"/>
                  </a:moveTo>
                  <a:lnTo>
                    <a:pt x="30" y="4"/>
                  </a:lnTo>
                  <a:lnTo>
                    <a:pt x="24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0" y="2"/>
                  </a:lnTo>
                  <a:lnTo>
                    <a:pt x="4" y="6"/>
                  </a:lnTo>
                  <a:lnTo>
                    <a:pt x="4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6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14" y="34"/>
                  </a:lnTo>
                  <a:lnTo>
                    <a:pt x="20" y="34"/>
                  </a:lnTo>
                  <a:lnTo>
                    <a:pt x="20" y="34"/>
                  </a:lnTo>
                  <a:lnTo>
                    <a:pt x="26" y="32"/>
                  </a:lnTo>
                  <a:lnTo>
                    <a:pt x="32" y="28"/>
                  </a:lnTo>
                  <a:lnTo>
                    <a:pt x="32" y="28"/>
                  </a:lnTo>
                  <a:lnTo>
                    <a:pt x="36" y="22"/>
                  </a:lnTo>
                  <a:lnTo>
                    <a:pt x="36" y="16"/>
                  </a:lnTo>
                  <a:lnTo>
                    <a:pt x="36" y="16"/>
                  </a:lnTo>
                  <a:lnTo>
                    <a:pt x="34" y="8"/>
                  </a:lnTo>
                  <a:lnTo>
                    <a:pt x="30" y="4"/>
                  </a:lnTo>
                  <a:lnTo>
                    <a:pt x="3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" name="Freeform 11"/>
            <p:cNvSpPr>
              <a:spLocks noEditPoints="1"/>
            </p:cNvSpPr>
            <p:nvPr/>
          </p:nvSpPr>
          <p:spPr bwMode="auto">
            <a:xfrm>
              <a:off x="10153650" y="5032375"/>
              <a:ext cx="285750" cy="263525"/>
            </a:xfrm>
            <a:custGeom>
              <a:avLst/>
              <a:gdLst/>
              <a:ahLst/>
              <a:cxnLst>
                <a:cxn ang="0">
                  <a:pos x="160" y="124"/>
                </a:cxn>
                <a:cxn ang="0">
                  <a:pos x="170" y="110"/>
                </a:cxn>
                <a:cxn ang="0">
                  <a:pos x="178" y="96"/>
                </a:cxn>
                <a:cxn ang="0">
                  <a:pos x="178" y="80"/>
                </a:cxn>
                <a:cxn ang="0">
                  <a:pos x="168" y="66"/>
                </a:cxn>
                <a:cxn ang="0">
                  <a:pos x="160" y="64"/>
                </a:cxn>
                <a:cxn ang="0">
                  <a:pos x="148" y="60"/>
                </a:cxn>
                <a:cxn ang="0">
                  <a:pos x="152" y="48"/>
                </a:cxn>
                <a:cxn ang="0">
                  <a:pos x="70" y="86"/>
                </a:cxn>
                <a:cxn ang="0">
                  <a:pos x="64" y="82"/>
                </a:cxn>
                <a:cxn ang="0">
                  <a:pos x="50" y="88"/>
                </a:cxn>
                <a:cxn ang="0">
                  <a:pos x="42" y="88"/>
                </a:cxn>
                <a:cxn ang="0">
                  <a:pos x="36" y="86"/>
                </a:cxn>
                <a:cxn ang="0">
                  <a:pos x="32" y="80"/>
                </a:cxn>
                <a:cxn ang="0">
                  <a:pos x="34" y="74"/>
                </a:cxn>
                <a:cxn ang="0">
                  <a:pos x="40" y="68"/>
                </a:cxn>
                <a:cxn ang="0">
                  <a:pos x="74" y="0"/>
                </a:cxn>
                <a:cxn ang="0">
                  <a:pos x="18" y="46"/>
                </a:cxn>
                <a:cxn ang="0">
                  <a:pos x="8" y="56"/>
                </a:cxn>
                <a:cxn ang="0">
                  <a:pos x="0" y="72"/>
                </a:cxn>
                <a:cxn ang="0">
                  <a:pos x="0" y="76"/>
                </a:cxn>
                <a:cxn ang="0">
                  <a:pos x="8" y="90"/>
                </a:cxn>
                <a:cxn ang="0">
                  <a:pos x="20" y="98"/>
                </a:cxn>
                <a:cxn ang="0">
                  <a:pos x="48" y="100"/>
                </a:cxn>
                <a:cxn ang="0">
                  <a:pos x="0" y="156"/>
                </a:cxn>
                <a:cxn ang="0">
                  <a:pos x="70" y="128"/>
                </a:cxn>
                <a:cxn ang="0">
                  <a:pos x="72" y="132"/>
                </a:cxn>
                <a:cxn ang="0">
                  <a:pos x="80" y="144"/>
                </a:cxn>
                <a:cxn ang="0">
                  <a:pos x="90" y="150"/>
                </a:cxn>
                <a:cxn ang="0">
                  <a:pos x="100" y="152"/>
                </a:cxn>
                <a:cxn ang="0">
                  <a:pos x="118" y="152"/>
                </a:cxn>
                <a:cxn ang="0">
                  <a:pos x="126" y="150"/>
                </a:cxn>
                <a:cxn ang="0">
                  <a:pos x="134" y="146"/>
                </a:cxn>
                <a:cxn ang="0">
                  <a:pos x="148" y="136"/>
                </a:cxn>
                <a:cxn ang="0">
                  <a:pos x="160" y="124"/>
                </a:cxn>
                <a:cxn ang="0">
                  <a:pos x="134" y="108"/>
                </a:cxn>
                <a:cxn ang="0">
                  <a:pos x="118" y="122"/>
                </a:cxn>
                <a:cxn ang="0">
                  <a:pos x="102" y="128"/>
                </a:cxn>
                <a:cxn ang="0">
                  <a:pos x="94" y="128"/>
                </a:cxn>
                <a:cxn ang="0">
                  <a:pos x="88" y="126"/>
                </a:cxn>
                <a:cxn ang="0">
                  <a:pos x="82" y="116"/>
                </a:cxn>
                <a:cxn ang="0">
                  <a:pos x="128" y="72"/>
                </a:cxn>
                <a:cxn ang="0">
                  <a:pos x="138" y="70"/>
                </a:cxn>
                <a:cxn ang="0">
                  <a:pos x="146" y="72"/>
                </a:cxn>
                <a:cxn ang="0">
                  <a:pos x="150" y="76"/>
                </a:cxn>
                <a:cxn ang="0">
                  <a:pos x="150" y="86"/>
                </a:cxn>
                <a:cxn ang="0">
                  <a:pos x="146" y="94"/>
                </a:cxn>
                <a:cxn ang="0">
                  <a:pos x="134" y="108"/>
                </a:cxn>
              </a:cxnLst>
              <a:rect l="0" t="0" r="r" b="b"/>
              <a:pathLst>
                <a:path w="180" h="166">
                  <a:moveTo>
                    <a:pt x="160" y="124"/>
                  </a:moveTo>
                  <a:lnTo>
                    <a:pt x="160" y="124"/>
                  </a:lnTo>
                  <a:lnTo>
                    <a:pt x="170" y="110"/>
                  </a:lnTo>
                  <a:lnTo>
                    <a:pt x="170" y="110"/>
                  </a:lnTo>
                  <a:lnTo>
                    <a:pt x="178" y="96"/>
                  </a:lnTo>
                  <a:lnTo>
                    <a:pt x="178" y="96"/>
                  </a:lnTo>
                  <a:lnTo>
                    <a:pt x="180" y="86"/>
                  </a:lnTo>
                  <a:lnTo>
                    <a:pt x="178" y="80"/>
                  </a:lnTo>
                  <a:lnTo>
                    <a:pt x="174" y="72"/>
                  </a:lnTo>
                  <a:lnTo>
                    <a:pt x="168" y="66"/>
                  </a:lnTo>
                  <a:lnTo>
                    <a:pt x="168" y="66"/>
                  </a:lnTo>
                  <a:lnTo>
                    <a:pt x="160" y="64"/>
                  </a:lnTo>
                  <a:lnTo>
                    <a:pt x="154" y="60"/>
                  </a:lnTo>
                  <a:lnTo>
                    <a:pt x="148" y="60"/>
                  </a:lnTo>
                  <a:lnTo>
                    <a:pt x="140" y="60"/>
                  </a:lnTo>
                  <a:lnTo>
                    <a:pt x="152" y="48"/>
                  </a:lnTo>
                  <a:lnTo>
                    <a:pt x="126" y="30"/>
                  </a:lnTo>
                  <a:lnTo>
                    <a:pt x="70" y="86"/>
                  </a:lnTo>
                  <a:lnTo>
                    <a:pt x="64" y="82"/>
                  </a:lnTo>
                  <a:lnTo>
                    <a:pt x="64" y="82"/>
                  </a:lnTo>
                  <a:lnTo>
                    <a:pt x="58" y="86"/>
                  </a:lnTo>
                  <a:lnTo>
                    <a:pt x="50" y="88"/>
                  </a:lnTo>
                  <a:lnTo>
                    <a:pt x="50" y="88"/>
                  </a:lnTo>
                  <a:lnTo>
                    <a:pt x="42" y="88"/>
                  </a:lnTo>
                  <a:lnTo>
                    <a:pt x="36" y="86"/>
                  </a:lnTo>
                  <a:lnTo>
                    <a:pt x="36" y="86"/>
                  </a:lnTo>
                  <a:lnTo>
                    <a:pt x="34" y="82"/>
                  </a:lnTo>
                  <a:lnTo>
                    <a:pt x="32" y="80"/>
                  </a:lnTo>
                  <a:lnTo>
                    <a:pt x="32" y="76"/>
                  </a:lnTo>
                  <a:lnTo>
                    <a:pt x="34" y="74"/>
                  </a:lnTo>
                  <a:lnTo>
                    <a:pt x="34" y="74"/>
                  </a:lnTo>
                  <a:lnTo>
                    <a:pt x="40" y="68"/>
                  </a:lnTo>
                  <a:lnTo>
                    <a:pt x="100" y="20"/>
                  </a:lnTo>
                  <a:lnTo>
                    <a:pt x="74" y="0"/>
                  </a:lnTo>
                  <a:lnTo>
                    <a:pt x="18" y="46"/>
                  </a:lnTo>
                  <a:lnTo>
                    <a:pt x="18" y="46"/>
                  </a:lnTo>
                  <a:lnTo>
                    <a:pt x="8" y="56"/>
                  </a:lnTo>
                  <a:lnTo>
                    <a:pt x="8" y="56"/>
                  </a:lnTo>
                  <a:lnTo>
                    <a:pt x="2" y="66"/>
                  </a:lnTo>
                  <a:lnTo>
                    <a:pt x="0" y="72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4" y="84"/>
                  </a:lnTo>
                  <a:lnTo>
                    <a:pt x="8" y="90"/>
                  </a:lnTo>
                  <a:lnTo>
                    <a:pt x="8" y="90"/>
                  </a:lnTo>
                  <a:lnTo>
                    <a:pt x="20" y="98"/>
                  </a:lnTo>
                  <a:lnTo>
                    <a:pt x="34" y="100"/>
                  </a:lnTo>
                  <a:lnTo>
                    <a:pt x="48" y="100"/>
                  </a:lnTo>
                  <a:lnTo>
                    <a:pt x="62" y="94"/>
                  </a:lnTo>
                  <a:lnTo>
                    <a:pt x="0" y="156"/>
                  </a:lnTo>
                  <a:lnTo>
                    <a:pt x="32" y="166"/>
                  </a:lnTo>
                  <a:lnTo>
                    <a:pt x="70" y="128"/>
                  </a:lnTo>
                  <a:lnTo>
                    <a:pt x="70" y="128"/>
                  </a:lnTo>
                  <a:lnTo>
                    <a:pt x="72" y="132"/>
                  </a:lnTo>
                  <a:lnTo>
                    <a:pt x="74" y="136"/>
                  </a:lnTo>
                  <a:lnTo>
                    <a:pt x="80" y="144"/>
                  </a:lnTo>
                  <a:lnTo>
                    <a:pt x="80" y="144"/>
                  </a:lnTo>
                  <a:lnTo>
                    <a:pt x="90" y="150"/>
                  </a:lnTo>
                  <a:lnTo>
                    <a:pt x="100" y="152"/>
                  </a:lnTo>
                  <a:lnTo>
                    <a:pt x="100" y="152"/>
                  </a:lnTo>
                  <a:lnTo>
                    <a:pt x="108" y="154"/>
                  </a:lnTo>
                  <a:lnTo>
                    <a:pt x="118" y="152"/>
                  </a:lnTo>
                  <a:lnTo>
                    <a:pt x="118" y="152"/>
                  </a:lnTo>
                  <a:lnTo>
                    <a:pt x="126" y="150"/>
                  </a:lnTo>
                  <a:lnTo>
                    <a:pt x="134" y="146"/>
                  </a:lnTo>
                  <a:lnTo>
                    <a:pt x="134" y="146"/>
                  </a:lnTo>
                  <a:lnTo>
                    <a:pt x="148" y="136"/>
                  </a:lnTo>
                  <a:lnTo>
                    <a:pt x="148" y="136"/>
                  </a:lnTo>
                  <a:lnTo>
                    <a:pt x="160" y="124"/>
                  </a:lnTo>
                  <a:lnTo>
                    <a:pt x="160" y="124"/>
                  </a:lnTo>
                  <a:close/>
                  <a:moveTo>
                    <a:pt x="134" y="108"/>
                  </a:moveTo>
                  <a:lnTo>
                    <a:pt x="134" y="108"/>
                  </a:lnTo>
                  <a:lnTo>
                    <a:pt x="126" y="116"/>
                  </a:lnTo>
                  <a:lnTo>
                    <a:pt x="118" y="122"/>
                  </a:lnTo>
                  <a:lnTo>
                    <a:pt x="110" y="126"/>
                  </a:lnTo>
                  <a:lnTo>
                    <a:pt x="102" y="128"/>
                  </a:lnTo>
                  <a:lnTo>
                    <a:pt x="102" y="128"/>
                  </a:lnTo>
                  <a:lnTo>
                    <a:pt x="94" y="128"/>
                  </a:lnTo>
                  <a:lnTo>
                    <a:pt x="88" y="126"/>
                  </a:lnTo>
                  <a:lnTo>
                    <a:pt x="88" y="126"/>
                  </a:lnTo>
                  <a:lnTo>
                    <a:pt x="84" y="122"/>
                  </a:lnTo>
                  <a:lnTo>
                    <a:pt x="82" y="116"/>
                  </a:lnTo>
                  <a:lnTo>
                    <a:pt x="128" y="72"/>
                  </a:lnTo>
                  <a:lnTo>
                    <a:pt x="128" y="72"/>
                  </a:lnTo>
                  <a:lnTo>
                    <a:pt x="134" y="70"/>
                  </a:lnTo>
                  <a:lnTo>
                    <a:pt x="138" y="70"/>
                  </a:lnTo>
                  <a:lnTo>
                    <a:pt x="138" y="70"/>
                  </a:lnTo>
                  <a:lnTo>
                    <a:pt x="146" y="72"/>
                  </a:lnTo>
                  <a:lnTo>
                    <a:pt x="146" y="72"/>
                  </a:lnTo>
                  <a:lnTo>
                    <a:pt x="150" y="76"/>
                  </a:lnTo>
                  <a:lnTo>
                    <a:pt x="150" y="80"/>
                  </a:lnTo>
                  <a:lnTo>
                    <a:pt x="150" y="86"/>
                  </a:lnTo>
                  <a:lnTo>
                    <a:pt x="146" y="94"/>
                  </a:lnTo>
                  <a:lnTo>
                    <a:pt x="146" y="94"/>
                  </a:lnTo>
                  <a:lnTo>
                    <a:pt x="134" y="108"/>
                  </a:lnTo>
                  <a:lnTo>
                    <a:pt x="134" y="10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" name="Freeform 12"/>
            <p:cNvSpPr>
              <a:spLocks noEditPoints="1"/>
            </p:cNvSpPr>
            <p:nvPr/>
          </p:nvSpPr>
          <p:spPr bwMode="auto">
            <a:xfrm>
              <a:off x="10385425" y="5184775"/>
              <a:ext cx="339725" cy="254000"/>
            </a:xfrm>
            <a:custGeom>
              <a:avLst/>
              <a:gdLst/>
              <a:ahLst/>
              <a:cxnLst>
                <a:cxn ang="0">
                  <a:pos x="200" y="132"/>
                </a:cxn>
                <a:cxn ang="0">
                  <a:pos x="194" y="138"/>
                </a:cxn>
                <a:cxn ang="0">
                  <a:pos x="182" y="144"/>
                </a:cxn>
                <a:cxn ang="0">
                  <a:pos x="176" y="144"/>
                </a:cxn>
                <a:cxn ang="0">
                  <a:pos x="170" y="140"/>
                </a:cxn>
                <a:cxn ang="0">
                  <a:pos x="170" y="134"/>
                </a:cxn>
                <a:cxn ang="0">
                  <a:pos x="174" y="126"/>
                </a:cxn>
                <a:cxn ang="0">
                  <a:pos x="186" y="52"/>
                </a:cxn>
                <a:cxn ang="0">
                  <a:pos x="146" y="112"/>
                </a:cxn>
                <a:cxn ang="0">
                  <a:pos x="134" y="124"/>
                </a:cxn>
                <a:cxn ang="0">
                  <a:pos x="124" y="124"/>
                </a:cxn>
                <a:cxn ang="0">
                  <a:pos x="120" y="122"/>
                </a:cxn>
                <a:cxn ang="0">
                  <a:pos x="120" y="114"/>
                </a:cxn>
                <a:cxn ang="0">
                  <a:pos x="122" y="108"/>
                </a:cxn>
                <a:cxn ang="0">
                  <a:pos x="134" y="32"/>
                </a:cxn>
                <a:cxn ang="0">
                  <a:pos x="90" y="90"/>
                </a:cxn>
                <a:cxn ang="0">
                  <a:pos x="70" y="92"/>
                </a:cxn>
                <a:cxn ang="0">
                  <a:pos x="74" y="84"/>
                </a:cxn>
                <a:cxn ang="0">
                  <a:pos x="80" y="76"/>
                </a:cxn>
                <a:cxn ang="0">
                  <a:pos x="92" y="44"/>
                </a:cxn>
                <a:cxn ang="0">
                  <a:pos x="76" y="0"/>
                </a:cxn>
                <a:cxn ang="0">
                  <a:pos x="48" y="26"/>
                </a:cxn>
                <a:cxn ang="0">
                  <a:pos x="22" y="46"/>
                </a:cxn>
                <a:cxn ang="0">
                  <a:pos x="12" y="50"/>
                </a:cxn>
                <a:cxn ang="0">
                  <a:pos x="6" y="54"/>
                </a:cxn>
                <a:cxn ang="0">
                  <a:pos x="2" y="60"/>
                </a:cxn>
                <a:cxn ang="0">
                  <a:pos x="0" y="80"/>
                </a:cxn>
                <a:cxn ang="0">
                  <a:pos x="4" y="86"/>
                </a:cxn>
                <a:cxn ang="0">
                  <a:pos x="18" y="98"/>
                </a:cxn>
                <a:cxn ang="0">
                  <a:pos x="28" y="102"/>
                </a:cxn>
                <a:cxn ang="0">
                  <a:pos x="46" y="104"/>
                </a:cxn>
                <a:cxn ang="0">
                  <a:pos x="54" y="102"/>
                </a:cxn>
                <a:cxn ang="0">
                  <a:pos x="94" y="94"/>
                </a:cxn>
                <a:cxn ang="0">
                  <a:pos x="88" y="106"/>
                </a:cxn>
                <a:cxn ang="0">
                  <a:pos x="86" y="118"/>
                </a:cxn>
                <a:cxn ang="0">
                  <a:pos x="88" y="128"/>
                </a:cxn>
                <a:cxn ang="0">
                  <a:pos x="94" y="134"/>
                </a:cxn>
                <a:cxn ang="0">
                  <a:pos x="102" y="138"/>
                </a:cxn>
                <a:cxn ang="0">
                  <a:pos x="120" y="140"/>
                </a:cxn>
                <a:cxn ang="0">
                  <a:pos x="140" y="130"/>
                </a:cxn>
                <a:cxn ang="0">
                  <a:pos x="138" y="140"/>
                </a:cxn>
                <a:cxn ang="0">
                  <a:pos x="144" y="154"/>
                </a:cxn>
                <a:cxn ang="0">
                  <a:pos x="152" y="158"/>
                </a:cxn>
                <a:cxn ang="0">
                  <a:pos x="166" y="160"/>
                </a:cxn>
                <a:cxn ang="0">
                  <a:pos x="180" y="158"/>
                </a:cxn>
                <a:cxn ang="0">
                  <a:pos x="208" y="136"/>
                </a:cxn>
                <a:cxn ang="0">
                  <a:pos x="56" y="46"/>
                </a:cxn>
                <a:cxn ang="0">
                  <a:pos x="52" y="58"/>
                </a:cxn>
                <a:cxn ang="0">
                  <a:pos x="46" y="70"/>
                </a:cxn>
                <a:cxn ang="0">
                  <a:pos x="34" y="82"/>
                </a:cxn>
                <a:cxn ang="0">
                  <a:pos x="18" y="80"/>
                </a:cxn>
                <a:cxn ang="0">
                  <a:pos x="14" y="76"/>
                </a:cxn>
                <a:cxn ang="0">
                  <a:pos x="12" y="66"/>
                </a:cxn>
                <a:cxn ang="0">
                  <a:pos x="14" y="60"/>
                </a:cxn>
                <a:cxn ang="0">
                  <a:pos x="18" y="66"/>
                </a:cxn>
                <a:cxn ang="0">
                  <a:pos x="22" y="66"/>
                </a:cxn>
                <a:cxn ang="0">
                  <a:pos x="26" y="66"/>
                </a:cxn>
                <a:cxn ang="0">
                  <a:pos x="32" y="60"/>
                </a:cxn>
                <a:cxn ang="0">
                  <a:pos x="34" y="56"/>
                </a:cxn>
                <a:cxn ang="0">
                  <a:pos x="32" y="52"/>
                </a:cxn>
                <a:cxn ang="0">
                  <a:pos x="66" y="22"/>
                </a:cxn>
                <a:cxn ang="0">
                  <a:pos x="56" y="46"/>
                </a:cxn>
              </a:cxnLst>
              <a:rect l="0" t="0" r="r" b="b"/>
              <a:pathLst>
                <a:path w="214" h="160">
                  <a:moveTo>
                    <a:pt x="208" y="136"/>
                  </a:moveTo>
                  <a:lnTo>
                    <a:pt x="200" y="132"/>
                  </a:lnTo>
                  <a:lnTo>
                    <a:pt x="200" y="132"/>
                  </a:lnTo>
                  <a:lnTo>
                    <a:pt x="194" y="138"/>
                  </a:lnTo>
                  <a:lnTo>
                    <a:pt x="188" y="144"/>
                  </a:lnTo>
                  <a:lnTo>
                    <a:pt x="182" y="144"/>
                  </a:lnTo>
                  <a:lnTo>
                    <a:pt x="176" y="144"/>
                  </a:lnTo>
                  <a:lnTo>
                    <a:pt x="176" y="144"/>
                  </a:lnTo>
                  <a:lnTo>
                    <a:pt x="172" y="142"/>
                  </a:lnTo>
                  <a:lnTo>
                    <a:pt x="170" y="140"/>
                  </a:lnTo>
                  <a:lnTo>
                    <a:pt x="170" y="138"/>
                  </a:lnTo>
                  <a:lnTo>
                    <a:pt x="170" y="134"/>
                  </a:lnTo>
                  <a:lnTo>
                    <a:pt x="170" y="134"/>
                  </a:lnTo>
                  <a:lnTo>
                    <a:pt x="174" y="126"/>
                  </a:lnTo>
                  <a:lnTo>
                    <a:pt x="214" y="62"/>
                  </a:lnTo>
                  <a:lnTo>
                    <a:pt x="186" y="52"/>
                  </a:lnTo>
                  <a:lnTo>
                    <a:pt x="146" y="112"/>
                  </a:lnTo>
                  <a:lnTo>
                    <a:pt x="146" y="112"/>
                  </a:lnTo>
                  <a:lnTo>
                    <a:pt x="140" y="120"/>
                  </a:lnTo>
                  <a:lnTo>
                    <a:pt x="134" y="124"/>
                  </a:lnTo>
                  <a:lnTo>
                    <a:pt x="128" y="126"/>
                  </a:lnTo>
                  <a:lnTo>
                    <a:pt x="124" y="124"/>
                  </a:lnTo>
                  <a:lnTo>
                    <a:pt x="124" y="124"/>
                  </a:lnTo>
                  <a:lnTo>
                    <a:pt x="120" y="122"/>
                  </a:lnTo>
                  <a:lnTo>
                    <a:pt x="120" y="120"/>
                  </a:lnTo>
                  <a:lnTo>
                    <a:pt x="120" y="114"/>
                  </a:lnTo>
                  <a:lnTo>
                    <a:pt x="120" y="114"/>
                  </a:lnTo>
                  <a:lnTo>
                    <a:pt x="122" y="108"/>
                  </a:lnTo>
                  <a:lnTo>
                    <a:pt x="164" y="44"/>
                  </a:lnTo>
                  <a:lnTo>
                    <a:pt x="134" y="32"/>
                  </a:lnTo>
                  <a:lnTo>
                    <a:pt x="96" y="92"/>
                  </a:lnTo>
                  <a:lnTo>
                    <a:pt x="90" y="90"/>
                  </a:lnTo>
                  <a:lnTo>
                    <a:pt x="90" y="90"/>
                  </a:lnTo>
                  <a:lnTo>
                    <a:pt x="70" y="92"/>
                  </a:lnTo>
                  <a:lnTo>
                    <a:pt x="70" y="92"/>
                  </a:lnTo>
                  <a:lnTo>
                    <a:pt x="74" y="84"/>
                  </a:lnTo>
                  <a:lnTo>
                    <a:pt x="74" y="84"/>
                  </a:lnTo>
                  <a:lnTo>
                    <a:pt x="80" y="76"/>
                  </a:lnTo>
                  <a:lnTo>
                    <a:pt x="92" y="44"/>
                  </a:lnTo>
                  <a:lnTo>
                    <a:pt x="92" y="44"/>
                  </a:lnTo>
                  <a:lnTo>
                    <a:pt x="106" y="12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48" y="26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16" y="46"/>
                  </a:lnTo>
                  <a:lnTo>
                    <a:pt x="12" y="50"/>
                  </a:lnTo>
                  <a:lnTo>
                    <a:pt x="12" y="50"/>
                  </a:lnTo>
                  <a:lnTo>
                    <a:pt x="6" y="54"/>
                  </a:lnTo>
                  <a:lnTo>
                    <a:pt x="2" y="60"/>
                  </a:lnTo>
                  <a:lnTo>
                    <a:pt x="2" y="60"/>
                  </a:lnTo>
                  <a:lnTo>
                    <a:pt x="0" y="70"/>
                  </a:lnTo>
                  <a:lnTo>
                    <a:pt x="0" y="80"/>
                  </a:lnTo>
                  <a:lnTo>
                    <a:pt x="0" y="80"/>
                  </a:lnTo>
                  <a:lnTo>
                    <a:pt x="4" y="86"/>
                  </a:lnTo>
                  <a:lnTo>
                    <a:pt x="6" y="90"/>
                  </a:lnTo>
                  <a:lnTo>
                    <a:pt x="18" y="98"/>
                  </a:lnTo>
                  <a:lnTo>
                    <a:pt x="18" y="98"/>
                  </a:lnTo>
                  <a:lnTo>
                    <a:pt x="28" y="102"/>
                  </a:lnTo>
                  <a:lnTo>
                    <a:pt x="38" y="104"/>
                  </a:lnTo>
                  <a:lnTo>
                    <a:pt x="46" y="104"/>
                  </a:lnTo>
                  <a:lnTo>
                    <a:pt x="54" y="102"/>
                  </a:lnTo>
                  <a:lnTo>
                    <a:pt x="54" y="102"/>
                  </a:lnTo>
                  <a:lnTo>
                    <a:pt x="76" y="100"/>
                  </a:lnTo>
                  <a:lnTo>
                    <a:pt x="94" y="94"/>
                  </a:lnTo>
                  <a:lnTo>
                    <a:pt x="94" y="94"/>
                  </a:lnTo>
                  <a:lnTo>
                    <a:pt x="88" y="106"/>
                  </a:lnTo>
                  <a:lnTo>
                    <a:pt x="88" y="106"/>
                  </a:lnTo>
                  <a:lnTo>
                    <a:pt x="86" y="118"/>
                  </a:lnTo>
                  <a:lnTo>
                    <a:pt x="86" y="122"/>
                  </a:lnTo>
                  <a:lnTo>
                    <a:pt x="88" y="128"/>
                  </a:lnTo>
                  <a:lnTo>
                    <a:pt x="88" y="128"/>
                  </a:lnTo>
                  <a:lnTo>
                    <a:pt x="94" y="134"/>
                  </a:lnTo>
                  <a:lnTo>
                    <a:pt x="102" y="138"/>
                  </a:lnTo>
                  <a:lnTo>
                    <a:pt x="102" y="138"/>
                  </a:lnTo>
                  <a:lnTo>
                    <a:pt x="110" y="142"/>
                  </a:lnTo>
                  <a:lnTo>
                    <a:pt x="120" y="140"/>
                  </a:lnTo>
                  <a:lnTo>
                    <a:pt x="130" y="136"/>
                  </a:lnTo>
                  <a:lnTo>
                    <a:pt x="140" y="130"/>
                  </a:lnTo>
                  <a:lnTo>
                    <a:pt x="140" y="130"/>
                  </a:lnTo>
                  <a:lnTo>
                    <a:pt x="138" y="140"/>
                  </a:lnTo>
                  <a:lnTo>
                    <a:pt x="140" y="148"/>
                  </a:lnTo>
                  <a:lnTo>
                    <a:pt x="144" y="154"/>
                  </a:lnTo>
                  <a:lnTo>
                    <a:pt x="152" y="158"/>
                  </a:lnTo>
                  <a:lnTo>
                    <a:pt x="152" y="158"/>
                  </a:lnTo>
                  <a:lnTo>
                    <a:pt x="160" y="160"/>
                  </a:lnTo>
                  <a:lnTo>
                    <a:pt x="166" y="160"/>
                  </a:lnTo>
                  <a:lnTo>
                    <a:pt x="174" y="160"/>
                  </a:lnTo>
                  <a:lnTo>
                    <a:pt x="180" y="158"/>
                  </a:lnTo>
                  <a:lnTo>
                    <a:pt x="194" y="150"/>
                  </a:lnTo>
                  <a:lnTo>
                    <a:pt x="208" y="136"/>
                  </a:lnTo>
                  <a:lnTo>
                    <a:pt x="208" y="136"/>
                  </a:lnTo>
                  <a:close/>
                  <a:moveTo>
                    <a:pt x="56" y="46"/>
                  </a:moveTo>
                  <a:lnTo>
                    <a:pt x="52" y="58"/>
                  </a:lnTo>
                  <a:lnTo>
                    <a:pt x="52" y="58"/>
                  </a:lnTo>
                  <a:lnTo>
                    <a:pt x="46" y="70"/>
                  </a:lnTo>
                  <a:lnTo>
                    <a:pt x="46" y="70"/>
                  </a:lnTo>
                  <a:lnTo>
                    <a:pt x="40" y="78"/>
                  </a:lnTo>
                  <a:lnTo>
                    <a:pt x="34" y="82"/>
                  </a:lnTo>
                  <a:lnTo>
                    <a:pt x="26" y="82"/>
                  </a:lnTo>
                  <a:lnTo>
                    <a:pt x="18" y="80"/>
                  </a:lnTo>
                  <a:lnTo>
                    <a:pt x="18" y="80"/>
                  </a:lnTo>
                  <a:lnTo>
                    <a:pt x="14" y="76"/>
                  </a:lnTo>
                  <a:lnTo>
                    <a:pt x="12" y="72"/>
                  </a:lnTo>
                  <a:lnTo>
                    <a:pt x="12" y="66"/>
                  </a:lnTo>
                  <a:lnTo>
                    <a:pt x="14" y="60"/>
                  </a:lnTo>
                  <a:lnTo>
                    <a:pt x="14" y="60"/>
                  </a:lnTo>
                  <a:lnTo>
                    <a:pt x="16" y="64"/>
                  </a:lnTo>
                  <a:lnTo>
                    <a:pt x="18" y="66"/>
                  </a:lnTo>
                  <a:lnTo>
                    <a:pt x="18" y="66"/>
                  </a:lnTo>
                  <a:lnTo>
                    <a:pt x="22" y="66"/>
                  </a:lnTo>
                  <a:lnTo>
                    <a:pt x="26" y="66"/>
                  </a:lnTo>
                  <a:lnTo>
                    <a:pt x="26" y="66"/>
                  </a:lnTo>
                  <a:lnTo>
                    <a:pt x="30" y="64"/>
                  </a:lnTo>
                  <a:lnTo>
                    <a:pt x="32" y="60"/>
                  </a:lnTo>
                  <a:lnTo>
                    <a:pt x="32" y="60"/>
                  </a:lnTo>
                  <a:lnTo>
                    <a:pt x="34" y="56"/>
                  </a:lnTo>
                  <a:lnTo>
                    <a:pt x="32" y="52"/>
                  </a:lnTo>
                  <a:lnTo>
                    <a:pt x="32" y="52"/>
                  </a:lnTo>
                  <a:lnTo>
                    <a:pt x="50" y="36"/>
                  </a:lnTo>
                  <a:lnTo>
                    <a:pt x="66" y="22"/>
                  </a:lnTo>
                  <a:lnTo>
                    <a:pt x="66" y="22"/>
                  </a:lnTo>
                  <a:lnTo>
                    <a:pt x="56" y="46"/>
                  </a:lnTo>
                  <a:lnTo>
                    <a:pt x="56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" name="Freeform 13"/>
            <p:cNvSpPr>
              <a:spLocks/>
            </p:cNvSpPr>
            <p:nvPr/>
          </p:nvSpPr>
          <p:spPr bwMode="auto">
            <a:xfrm>
              <a:off x="10690225" y="5295900"/>
              <a:ext cx="273050" cy="209550"/>
            </a:xfrm>
            <a:custGeom>
              <a:avLst/>
              <a:gdLst/>
              <a:ahLst/>
              <a:cxnLst>
                <a:cxn ang="0">
                  <a:pos x="152" y="20"/>
                </a:cxn>
                <a:cxn ang="0">
                  <a:pos x="136" y="22"/>
                </a:cxn>
                <a:cxn ang="0">
                  <a:pos x="120" y="32"/>
                </a:cxn>
                <a:cxn ang="0">
                  <a:pos x="118" y="24"/>
                </a:cxn>
                <a:cxn ang="0">
                  <a:pos x="108" y="12"/>
                </a:cxn>
                <a:cxn ang="0">
                  <a:pos x="100" y="10"/>
                </a:cxn>
                <a:cxn ang="0">
                  <a:pos x="86" y="10"/>
                </a:cxn>
                <a:cxn ang="0">
                  <a:pos x="72" y="16"/>
                </a:cxn>
                <a:cxn ang="0">
                  <a:pos x="46" y="0"/>
                </a:cxn>
                <a:cxn ang="0">
                  <a:pos x="32" y="110"/>
                </a:cxn>
                <a:cxn ang="0">
                  <a:pos x="60" y="44"/>
                </a:cxn>
                <a:cxn ang="0">
                  <a:pos x="70" y="30"/>
                </a:cxn>
                <a:cxn ang="0">
                  <a:pos x="76" y="28"/>
                </a:cxn>
                <a:cxn ang="0">
                  <a:pos x="82" y="26"/>
                </a:cxn>
                <a:cxn ang="0">
                  <a:pos x="86" y="30"/>
                </a:cxn>
                <a:cxn ang="0">
                  <a:pos x="86" y="38"/>
                </a:cxn>
                <a:cxn ang="0">
                  <a:pos x="54" y="114"/>
                </a:cxn>
                <a:cxn ang="0">
                  <a:pos x="114" y="54"/>
                </a:cxn>
                <a:cxn ang="0">
                  <a:pos x="118" y="48"/>
                </a:cxn>
                <a:cxn ang="0">
                  <a:pos x="126" y="40"/>
                </a:cxn>
                <a:cxn ang="0">
                  <a:pos x="134" y="38"/>
                </a:cxn>
                <a:cxn ang="0">
                  <a:pos x="138" y="38"/>
                </a:cxn>
                <a:cxn ang="0">
                  <a:pos x="140" y="46"/>
                </a:cxn>
                <a:cxn ang="0">
                  <a:pos x="140" y="50"/>
                </a:cxn>
                <a:cxn ang="0">
                  <a:pos x="130" y="76"/>
                </a:cxn>
                <a:cxn ang="0">
                  <a:pos x="122" y="92"/>
                </a:cxn>
                <a:cxn ang="0">
                  <a:pos x="120" y="104"/>
                </a:cxn>
                <a:cxn ang="0">
                  <a:pos x="122" y="122"/>
                </a:cxn>
                <a:cxn ang="0">
                  <a:pos x="124" y="126"/>
                </a:cxn>
                <a:cxn ang="0">
                  <a:pos x="138" y="132"/>
                </a:cxn>
                <a:cxn ang="0">
                  <a:pos x="146" y="132"/>
                </a:cxn>
                <a:cxn ang="0">
                  <a:pos x="152" y="130"/>
                </a:cxn>
                <a:cxn ang="0">
                  <a:pos x="164" y="114"/>
                </a:cxn>
                <a:cxn ang="0">
                  <a:pos x="158" y="114"/>
                </a:cxn>
                <a:cxn ang="0">
                  <a:pos x="154" y="112"/>
                </a:cxn>
                <a:cxn ang="0">
                  <a:pos x="150" y="110"/>
                </a:cxn>
                <a:cxn ang="0">
                  <a:pos x="150" y="104"/>
                </a:cxn>
                <a:cxn ang="0">
                  <a:pos x="164" y="72"/>
                </a:cxn>
                <a:cxn ang="0">
                  <a:pos x="170" y="60"/>
                </a:cxn>
                <a:cxn ang="0">
                  <a:pos x="172" y="48"/>
                </a:cxn>
                <a:cxn ang="0">
                  <a:pos x="168" y="30"/>
                </a:cxn>
                <a:cxn ang="0">
                  <a:pos x="162" y="24"/>
                </a:cxn>
                <a:cxn ang="0">
                  <a:pos x="152" y="20"/>
                </a:cxn>
              </a:cxnLst>
              <a:rect l="0" t="0" r="r" b="b"/>
              <a:pathLst>
                <a:path w="172" h="132">
                  <a:moveTo>
                    <a:pt x="152" y="20"/>
                  </a:moveTo>
                  <a:lnTo>
                    <a:pt x="152" y="20"/>
                  </a:lnTo>
                  <a:lnTo>
                    <a:pt x="144" y="20"/>
                  </a:lnTo>
                  <a:lnTo>
                    <a:pt x="136" y="22"/>
                  </a:lnTo>
                  <a:lnTo>
                    <a:pt x="126" y="26"/>
                  </a:lnTo>
                  <a:lnTo>
                    <a:pt x="120" y="32"/>
                  </a:lnTo>
                  <a:lnTo>
                    <a:pt x="120" y="32"/>
                  </a:lnTo>
                  <a:lnTo>
                    <a:pt x="118" y="24"/>
                  </a:lnTo>
                  <a:lnTo>
                    <a:pt x="114" y="18"/>
                  </a:lnTo>
                  <a:lnTo>
                    <a:pt x="108" y="12"/>
                  </a:lnTo>
                  <a:lnTo>
                    <a:pt x="100" y="10"/>
                  </a:lnTo>
                  <a:lnTo>
                    <a:pt x="100" y="10"/>
                  </a:lnTo>
                  <a:lnTo>
                    <a:pt x="92" y="10"/>
                  </a:lnTo>
                  <a:lnTo>
                    <a:pt x="86" y="10"/>
                  </a:lnTo>
                  <a:lnTo>
                    <a:pt x="78" y="12"/>
                  </a:lnTo>
                  <a:lnTo>
                    <a:pt x="72" y="16"/>
                  </a:lnTo>
                  <a:lnTo>
                    <a:pt x="76" y="6"/>
                  </a:lnTo>
                  <a:lnTo>
                    <a:pt x="46" y="0"/>
                  </a:lnTo>
                  <a:lnTo>
                    <a:pt x="0" y="104"/>
                  </a:lnTo>
                  <a:lnTo>
                    <a:pt x="32" y="110"/>
                  </a:lnTo>
                  <a:lnTo>
                    <a:pt x="60" y="44"/>
                  </a:lnTo>
                  <a:lnTo>
                    <a:pt x="60" y="44"/>
                  </a:lnTo>
                  <a:lnTo>
                    <a:pt x="64" y="36"/>
                  </a:lnTo>
                  <a:lnTo>
                    <a:pt x="70" y="30"/>
                  </a:lnTo>
                  <a:lnTo>
                    <a:pt x="70" y="30"/>
                  </a:lnTo>
                  <a:lnTo>
                    <a:pt x="76" y="28"/>
                  </a:lnTo>
                  <a:lnTo>
                    <a:pt x="82" y="26"/>
                  </a:lnTo>
                  <a:lnTo>
                    <a:pt x="82" y="26"/>
                  </a:lnTo>
                  <a:lnTo>
                    <a:pt x="84" y="28"/>
                  </a:lnTo>
                  <a:lnTo>
                    <a:pt x="86" y="30"/>
                  </a:lnTo>
                  <a:lnTo>
                    <a:pt x="86" y="38"/>
                  </a:lnTo>
                  <a:lnTo>
                    <a:pt x="86" y="38"/>
                  </a:lnTo>
                  <a:lnTo>
                    <a:pt x="84" y="42"/>
                  </a:lnTo>
                  <a:lnTo>
                    <a:pt x="54" y="114"/>
                  </a:lnTo>
                  <a:lnTo>
                    <a:pt x="86" y="120"/>
                  </a:lnTo>
                  <a:lnTo>
                    <a:pt x="114" y="54"/>
                  </a:lnTo>
                  <a:lnTo>
                    <a:pt x="114" y="54"/>
                  </a:lnTo>
                  <a:lnTo>
                    <a:pt x="118" y="48"/>
                  </a:lnTo>
                  <a:lnTo>
                    <a:pt x="118" y="48"/>
                  </a:lnTo>
                  <a:lnTo>
                    <a:pt x="126" y="40"/>
                  </a:lnTo>
                  <a:lnTo>
                    <a:pt x="130" y="38"/>
                  </a:lnTo>
                  <a:lnTo>
                    <a:pt x="134" y="38"/>
                  </a:lnTo>
                  <a:lnTo>
                    <a:pt x="134" y="38"/>
                  </a:lnTo>
                  <a:lnTo>
                    <a:pt x="138" y="38"/>
                  </a:lnTo>
                  <a:lnTo>
                    <a:pt x="140" y="42"/>
                  </a:lnTo>
                  <a:lnTo>
                    <a:pt x="140" y="46"/>
                  </a:lnTo>
                  <a:lnTo>
                    <a:pt x="140" y="50"/>
                  </a:lnTo>
                  <a:lnTo>
                    <a:pt x="140" y="50"/>
                  </a:lnTo>
                  <a:lnTo>
                    <a:pt x="136" y="60"/>
                  </a:lnTo>
                  <a:lnTo>
                    <a:pt x="130" y="76"/>
                  </a:lnTo>
                  <a:lnTo>
                    <a:pt x="130" y="76"/>
                  </a:lnTo>
                  <a:lnTo>
                    <a:pt x="122" y="92"/>
                  </a:lnTo>
                  <a:lnTo>
                    <a:pt x="120" y="104"/>
                  </a:lnTo>
                  <a:lnTo>
                    <a:pt x="120" y="104"/>
                  </a:lnTo>
                  <a:lnTo>
                    <a:pt x="118" y="114"/>
                  </a:lnTo>
                  <a:lnTo>
                    <a:pt x="122" y="122"/>
                  </a:lnTo>
                  <a:lnTo>
                    <a:pt x="122" y="122"/>
                  </a:lnTo>
                  <a:lnTo>
                    <a:pt x="124" y="126"/>
                  </a:lnTo>
                  <a:lnTo>
                    <a:pt x="128" y="128"/>
                  </a:lnTo>
                  <a:lnTo>
                    <a:pt x="138" y="132"/>
                  </a:lnTo>
                  <a:lnTo>
                    <a:pt x="138" y="132"/>
                  </a:lnTo>
                  <a:lnTo>
                    <a:pt x="146" y="132"/>
                  </a:lnTo>
                  <a:lnTo>
                    <a:pt x="152" y="130"/>
                  </a:lnTo>
                  <a:lnTo>
                    <a:pt x="152" y="130"/>
                  </a:lnTo>
                  <a:lnTo>
                    <a:pt x="160" y="124"/>
                  </a:lnTo>
                  <a:lnTo>
                    <a:pt x="164" y="114"/>
                  </a:lnTo>
                  <a:lnTo>
                    <a:pt x="164" y="114"/>
                  </a:lnTo>
                  <a:lnTo>
                    <a:pt x="158" y="114"/>
                  </a:lnTo>
                  <a:lnTo>
                    <a:pt x="158" y="114"/>
                  </a:lnTo>
                  <a:lnTo>
                    <a:pt x="154" y="112"/>
                  </a:lnTo>
                  <a:lnTo>
                    <a:pt x="150" y="110"/>
                  </a:lnTo>
                  <a:lnTo>
                    <a:pt x="150" y="110"/>
                  </a:lnTo>
                  <a:lnTo>
                    <a:pt x="150" y="104"/>
                  </a:lnTo>
                  <a:lnTo>
                    <a:pt x="150" y="104"/>
                  </a:lnTo>
                  <a:lnTo>
                    <a:pt x="154" y="92"/>
                  </a:lnTo>
                  <a:lnTo>
                    <a:pt x="164" y="72"/>
                  </a:lnTo>
                  <a:lnTo>
                    <a:pt x="164" y="72"/>
                  </a:lnTo>
                  <a:lnTo>
                    <a:pt x="170" y="60"/>
                  </a:lnTo>
                  <a:lnTo>
                    <a:pt x="172" y="48"/>
                  </a:lnTo>
                  <a:lnTo>
                    <a:pt x="172" y="48"/>
                  </a:lnTo>
                  <a:lnTo>
                    <a:pt x="172" y="38"/>
                  </a:lnTo>
                  <a:lnTo>
                    <a:pt x="168" y="30"/>
                  </a:lnTo>
                  <a:lnTo>
                    <a:pt x="168" y="30"/>
                  </a:lnTo>
                  <a:lnTo>
                    <a:pt x="162" y="24"/>
                  </a:lnTo>
                  <a:lnTo>
                    <a:pt x="152" y="20"/>
                  </a:lnTo>
                  <a:lnTo>
                    <a:pt x="152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" name="Freeform 14"/>
            <p:cNvSpPr>
              <a:spLocks noEditPoints="1"/>
            </p:cNvSpPr>
            <p:nvPr/>
          </p:nvSpPr>
          <p:spPr bwMode="auto">
            <a:xfrm>
              <a:off x="11049000" y="5194300"/>
              <a:ext cx="704850" cy="323850"/>
            </a:xfrm>
            <a:custGeom>
              <a:avLst/>
              <a:gdLst/>
              <a:ahLst/>
              <a:cxnLst>
                <a:cxn ang="0">
                  <a:pos x="416" y="6"/>
                </a:cxn>
                <a:cxn ang="0">
                  <a:pos x="378" y="56"/>
                </a:cxn>
                <a:cxn ang="0">
                  <a:pos x="362" y="66"/>
                </a:cxn>
                <a:cxn ang="0">
                  <a:pos x="344" y="44"/>
                </a:cxn>
                <a:cxn ang="0">
                  <a:pos x="312" y="48"/>
                </a:cxn>
                <a:cxn ang="0">
                  <a:pos x="284" y="106"/>
                </a:cxn>
                <a:cxn ang="0">
                  <a:pos x="284" y="132"/>
                </a:cxn>
                <a:cxn ang="0">
                  <a:pos x="270" y="154"/>
                </a:cxn>
                <a:cxn ang="0">
                  <a:pos x="258" y="142"/>
                </a:cxn>
                <a:cxn ang="0">
                  <a:pos x="224" y="106"/>
                </a:cxn>
                <a:cxn ang="0">
                  <a:pos x="206" y="112"/>
                </a:cxn>
                <a:cxn ang="0">
                  <a:pos x="180" y="80"/>
                </a:cxn>
                <a:cxn ang="0">
                  <a:pos x="140" y="100"/>
                </a:cxn>
                <a:cxn ang="0">
                  <a:pos x="124" y="152"/>
                </a:cxn>
                <a:cxn ang="0">
                  <a:pos x="106" y="180"/>
                </a:cxn>
                <a:cxn ang="0">
                  <a:pos x="92" y="174"/>
                </a:cxn>
                <a:cxn ang="0">
                  <a:pos x="74" y="102"/>
                </a:cxn>
                <a:cxn ang="0">
                  <a:pos x="56" y="92"/>
                </a:cxn>
                <a:cxn ang="0">
                  <a:pos x="24" y="104"/>
                </a:cxn>
                <a:cxn ang="0">
                  <a:pos x="0" y="170"/>
                </a:cxn>
                <a:cxn ang="0">
                  <a:pos x="12" y="200"/>
                </a:cxn>
                <a:cxn ang="0">
                  <a:pos x="56" y="192"/>
                </a:cxn>
                <a:cxn ang="0">
                  <a:pos x="84" y="202"/>
                </a:cxn>
                <a:cxn ang="0">
                  <a:pos x="124" y="170"/>
                </a:cxn>
                <a:cxn ang="0">
                  <a:pos x="164" y="196"/>
                </a:cxn>
                <a:cxn ang="0">
                  <a:pos x="196" y="174"/>
                </a:cxn>
                <a:cxn ang="0">
                  <a:pos x="218" y="118"/>
                </a:cxn>
                <a:cxn ang="0">
                  <a:pos x="234" y="170"/>
                </a:cxn>
                <a:cxn ang="0">
                  <a:pos x="256" y="180"/>
                </a:cxn>
                <a:cxn ang="0">
                  <a:pos x="296" y="152"/>
                </a:cxn>
                <a:cxn ang="0">
                  <a:pos x="334" y="158"/>
                </a:cxn>
                <a:cxn ang="0">
                  <a:pos x="364" y="118"/>
                </a:cxn>
                <a:cxn ang="0">
                  <a:pos x="380" y="66"/>
                </a:cxn>
                <a:cxn ang="0">
                  <a:pos x="410" y="30"/>
                </a:cxn>
                <a:cxn ang="0">
                  <a:pos x="424" y="28"/>
                </a:cxn>
                <a:cxn ang="0">
                  <a:pos x="436" y="32"/>
                </a:cxn>
                <a:cxn ang="0">
                  <a:pos x="442" y="10"/>
                </a:cxn>
                <a:cxn ang="0">
                  <a:pos x="62" y="164"/>
                </a:cxn>
                <a:cxn ang="0">
                  <a:pos x="44" y="182"/>
                </a:cxn>
                <a:cxn ang="0">
                  <a:pos x="32" y="158"/>
                </a:cxn>
                <a:cxn ang="0">
                  <a:pos x="50" y="112"/>
                </a:cxn>
                <a:cxn ang="0">
                  <a:pos x="62" y="162"/>
                </a:cxn>
                <a:cxn ang="0">
                  <a:pos x="170" y="176"/>
                </a:cxn>
                <a:cxn ang="0">
                  <a:pos x="156" y="160"/>
                </a:cxn>
                <a:cxn ang="0">
                  <a:pos x="166" y="100"/>
                </a:cxn>
                <a:cxn ang="0">
                  <a:pos x="182" y="96"/>
                </a:cxn>
                <a:cxn ang="0">
                  <a:pos x="182" y="118"/>
                </a:cxn>
                <a:cxn ang="0">
                  <a:pos x="184" y="160"/>
                </a:cxn>
                <a:cxn ang="0">
                  <a:pos x="336" y="136"/>
                </a:cxn>
                <a:cxn ang="0">
                  <a:pos x="318" y="124"/>
                </a:cxn>
                <a:cxn ang="0">
                  <a:pos x="318" y="64"/>
                </a:cxn>
                <a:cxn ang="0">
                  <a:pos x="334" y="56"/>
                </a:cxn>
                <a:cxn ang="0">
                  <a:pos x="340" y="84"/>
                </a:cxn>
              </a:cxnLst>
              <a:rect l="0" t="0" r="r" b="b"/>
              <a:pathLst>
                <a:path w="444" h="204">
                  <a:moveTo>
                    <a:pt x="434" y="2"/>
                  </a:moveTo>
                  <a:lnTo>
                    <a:pt x="434" y="2"/>
                  </a:lnTo>
                  <a:lnTo>
                    <a:pt x="428" y="0"/>
                  </a:lnTo>
                  <a:lnTo>
                    <a:pt x="422" y="2"/>
                  </a:lnTo>
                  <a:lnTo>
                    <a:pt x="422" y="2"/>
                  </a:lnTo>
                  <a:lnTo>
                    <a:pt x="416" y="6"/>
                  </a:lnTo>
                  <a:lnTo>
                    <a:pt x="410" y="12"/>
                  </a:lnTo>
                  <a:lnTo>
                    <a:pt x="410" y="12"/>
                  </a:lnTo>
                  <a:lnTo>
                    <a:pt x="404" y="26"/>
                  </a:lnTo>
                  <a:lnTo>
                    <a:pt x="400" y="12"/>
                  </a:lnTo>
                  <a:lnTo>
                    <a:pt x="372" y="26"/>
                  </a:lnTo>
                  <a:lnTo>
                    <a:pt x="378" y="56"/>
                  </a:lnTo>
                  <a:lnTo>
                    <a:pt x="378" y="56"/>
                  </a:lnTo>
                  <a:lnTo>
                    <a:pt x="376" y="58"/>
                  </a:lnTo>
                  <a:lnTo>
                    <a:pt x="376" y="58"/>
                  </a:lnTo>
                  <a:lnTo>
                    <a:pt x="368" y="64"/>
                  </a:lnTo>
                  <a:lnTo>
                    <a:pt x="362" y="66"/>
                  </a:lnTo>
                  <a:lnTo>
                    <a:pt x="362" y="66"/>
                  </a:lnTo>
                  <a:lnTo>
                    <a:pt x="358" y="68"/>
                  </a:lnTo>
                  <a:lnTo>
                    <a:pt x="358" y="68"/>
                  </a:lnTo>
                  <a:lnTo>
                    <a:pt x="358" y="68"/>
                  </a:lnTo>
                  <a:lnTo>
                    <a:pt x="352" y="54"/>
                  </a:lnTo>
                  <a:lnTo>
                    <a:pt x="348" y="48"/>
                  </a:lnTo>
                  <a:lnTo>
                    <a:pt x="344" y="44"/>
                  </a:lnTo>
                  <a:lnTo>
                    <a:pt x="338" y="42"/>
                  </a:lnTo>
                  <a:lnTo>
                    <a:pt x="332" y="42"/>
                  </a:lnTo>
                  <a:lnTo>
                    <a:pt x="326" y="42"/>
                  </a:lnTo>
                  <a:lnTo>
                    <a:pt x="320" y="44"/>
                  </a:lnTo>
                  <a:lnTo>
                    <a:pt x="320" y="44"/>
                  </a:lnTo>
                  <a:lnTo>
                    <a:pt x="312" y="48"/>
                  </a:lnTo>
                  <a:lnTo>
                    <a:pt x="304" y="54"/>
                  </a:lnTo>
                  <a:lnTo>
                    <a:pt x="296" y="60"/>
                  </a:lnTo>
                  <a:lnTo>
                    <a:pt x="292" y="68"/>
                  </a:lnTo>
                  <a:lnTo>
                    <a:pt x="292" y="68"/>
                  </a:lnTo>
                  <a:lnTo>
                    <a:pt x="286" y="86"/>
                  </a:lnTo>
                  <a:lnTo>
                    <a:pt x="284" y="106"/>
                  </a:lnTo>
                  <a:lnTo>
                    <a:pt x="284" y="106"/>
                  </a:lnTo>
                  <a:lnTo>
                    <a:pt x="286" y="122"/>
                  </a:lnTo>
                  <a:lnTo>
                    <a:pt x="286" y="122"/>
                  </a:lnTo>
                  <a:lnTo>
                    <a:pt x="286" y="130"/>
                  </a:lnTo>
                  <a:lnTo>
                    <a:pt x="284" y="132"/>
                  </a:lnTo>
                  <a:lnTo>
                    <a:pt x="284" y="132"/>
                  </a:lnTo>
                  <a:lnTo>
                    <a:pt x="284" y="140"/>
                  </a:lnTo>
                  <a:lnTo>
                    <a:pt x="280" y="146"/>
                  </a:lnTo>
                  <a:lnTo>
                    <a:pt x="280" y="146"/>
                  </a:lnTo>
                  <a:lnTo>
                    <a:pt x="276" y="152"/>
                  </a:lnTo>
                  <a:lnTo>
                    <a:pt x="270" y="154"/>
                  </a:lnTo>
                  <a:lnTo>
                    <a:pt x="270" y="154"/>
                  </a:lnTo>
                  <a:lnTo>
                    <a:pt x="266" y="156"/>
                  </a:lnTo>
                  <a:lnTo>
                    <a:pt x="262" y="154"/>
                  </a:lnTo>
                  <a:lnTo>
                    <a:pt x="260" y="152"/>
                  </a:lnTo>
                  <a:lnTo>
                    <a:pt x="260" y="150"/>
                  </a:lnTo>
                  <a:lnTo>
                    <a:pt x="260" y="150"/>
                  </a:lnTo>
                  <a:lnTo>
                    <a:pt x="258" y="142"/>
                  </a:lnTo>
                  <a:lnTo>
                    <a:pt x="254" y="20"/>
                  </a:lnTo>
                  <a:lnTo>
                    <a:pt x="224" y="32"/>
                  </a:lnTo>
                  <a:lnTo>
                    <a:pt x="226" y="104"/>
                  </a:lnTo>
                  <a:lnTo>
                    <a:pt x="226" y="104"/>
                  </a:lnTo>
                  <a:lnTo>
                    <a:pt x="224" y="106"/>
                  </a:lnTo>
                  <a:lnTo>
                    <a:pt x="224" y="106"/>
                  </a:lnTo>
                  <a:lnTo>
                    <a:pt x="216" y="110"/>
                  </a:lnTo>
                  <a:lnTo>
                    <a:pt x="210" y="112"/>
                  </a:lnTo>
                  <a:lnTo>
                    <a:pt x="210" y="112"/>
                  </a:lnTo>
                  <a:lnTo>
                    <a:pt x="206" y="112"/>
                  </a:lnTo>
                  <a:lnTo>
                    <a:pt x="206" y="112"/>
                  </a:lnTo>
                  <a:lnTo>
                    <a:pt x="206" y="112"/>
                  </a:lnTo>
                  <a:lnTo>
                    <a:pt x="202" y="96"/>
                  </a:lnTo>
                  <a:lnTo>
                    <a:pt x="198" y="90"/>
                  </a:lnTo>
                  <a:lnTo>
                    <a:pt x="194" y="86"/>
                  </a:lnTo>
                  <a:lnTo>
                    <a:pt x="190" y="84"/>
                  </a:lnTo>
                  <a:lnTo>
                    <a:pt x="184" y="82"/>
                  </a:lnTo>
                  <a:lnTo>
                    <a:pt x="180" y="80"/>
                  </a:lnTo>
                  <a:lnTo>
                    <a:pt x="172" y="80"/>
                  </a:lnTo>
                  <a:lnTo>
                    <a:pt x="172" y="80"/>
                  </a:lnTo>
                  <a:lnTo>
                    <a:pt x="162" y="84"/>
                  </a:lnTo>
                  <a:lnTo>
                    <a:pt x="154" y="88"/>
                  </a:lnTo>
                  <a:lnTo>
                    <a:pt x="146" y="92"/>
                  </a:lnTo>
                  <a:lnTo>
                    <a:pt x="140" y="100"/>
                  </a:lnTo>
                  <a:lnTo>
                    <a:pt x="140" y="100"/>
                  </a:lnTo>
                  <a:lnTo>
                    <a:pt x="130" y="116"/>
                  </a:lnTo>
                  <a:lnTo>
                    <a:pt x="124" y="134"/>
                  </a:lnTo>
                  <a:lnTo>
                    <a:pt x="124" y="134"/>
                  </a:lnTo>
                  <a:lnTo>
                    <a:pt x="124" y="152"/>
                  </a:lnTo>
                  <a:lnTo>
                    <a:pt x="124" y="152"/>
                  </a:lnTo>
                  <a:lnTo>
                    <a:pt x="124" y="162"/>
                  </a:lnTo>
                  <a:lnTo>
                    <a:pt x="118" y="162"/>
                  </a:lnTo>
                  <a:lnTo>
                    <a:pt x="118" y="162"/>
                  </a:lnTo>
                  <a:lnTo>
                    <a:pt x="116" y="170"/>
                  </a:lnTo>
                  <a:lnTo>
                    <a:pt x="112" y="176"/>
                  </a:lnTo>
                  <a:lnTo>
                    <a:pt x="106" y="180"/>
                  </a:lnTo>
                  <a:lnTo>
                    <a:pt x="100" y="182"/>
                  </a:lnTo>
                  <a:lnTo>
                    <a:pt x="100" y="182"/>
                  </a:lnTo>
                  <a:lnTo>
                    <a:pt x="96" y="182"/>
                  </a:lnTo>
                  <a:lnTo>
                    <a:pt x="94" y="180"/>
                  </a:lnTo>
                  <a:lnTo>
                    <a:pt x="92" y="178"/>
                  </a:lnTo>
                  <a:lnTo>
                    <a:pt x="92" y="174"/>
                  </a:lnTo>
                  <a:lnTo>
                    <a:pt x="92" y="174"/>
                  </a:lnTo>
                  <a:lnTo>
                    <a:pt x="92" y="166"/>
                  </a:lnTo>
                  <a:lnTo>
                    <a:pt x="116" y="48"/>
                  </a:lnTo>
                  <a:lnTo>
                    <a:pt x="84" y="52"/>
                  </a:lnTo>
                  <a:lnTo>
                    <a:pt x="74" y="104"/>
                  </a:lnTo>
                  <a:lnTo>
                    <a:pt x="74" y="102"/>
                  </a:lnTo>
                  <a:lnTo>
                    <a:pt x="74" y="102"/>
                  </a:lnTo>
                  <a:lnTo>
                    <a:pt x="72" y="98"/>
                  </a:lnTo>
                  <a:lnTo>
                    <a:pt x="68" y="94"/>
                  </a:lnTo>
                  <a:lnTo>
                    <a:pt x="68" y="94"/>
                  </a:lnTo>
                  <a:lnTo>
                    <a:pt x="64" y="92"/>
                  </a:lnTo>
                  <a:lnTo>
                    <a:pt x="56" y="92"/>
                  </a:lnTo>
                  <a:lnTo>
                    <a:pt x="56" y="92"/>
                  </a:lnTo>
                  <a:lnTo>
                    <a:pt x="46" y="92"/>
                  </a:lnTo>
                  <a:lnTo>
                    <a:pt x="38" y="94"/>
                  </a:lnTo>
                  <a:lnTo>
                    <a:pt x="32" y="98"/>
                  </a:lnTo>
                  <a:lnTo>
                    <a:pt x="24" y="104"/>
                  </a:lnTo>
                  <a:lnTo>
                    <a:pt x="24" y="104"/>
                  </a:lnTo>
                  <a:lnTo>
                    <a:pt x="14" y="118"/>
                  </a:lnTo>
                  <a:lnTo>
                    <a:pt x="6" y="136"/>
                  </a:lnTo>
                  <a:lnTo>
                    <a:pt x="6" y="136"/>
                  </a:lnTo>
                  <a:lnTo>
                    <a:pt x="2" y="154"/>
                  </a:lnTo>
                  <a:lnTo>
                    <a:pt x="2" y="154"/>
                  </a:lnTo>
                  <a:lnTo>
                    <a:pt x="0" y="170"/>
                  </a:lnTo>
                  <a:lnTo>
                    <a:pt x="0" y="170"/>
                  </a:lnTo>
                  <a:lnTo>
                    <a:pt x="0" y="178"/>
                  </a:lnTo>
                  <a:lnTo>
                    <a:pt x="2" y="186"/>
                  </a:lnTo>
                  <a:lnTo>
                    <a:pt x="2" y="186"/>
                  </a:lnTo>
                  <a:lnTo>
                    <a:pt x="8" y="194"/>
                  </a:lnTo>
                  <a:lnTo>
                    <a:pt x="12" y="200"/>
                  </a:lnTo>
                  <a:lnTo>
                    <a:pt x="20" y="204"/>
                  </a:lnTo>
                  <a:lnTo>
                    <a:pt x="30" y="204"/>
                  </a:lnTo>
                  <a:lnTo>
                    <a:pt x="30" y="204"/>
                  </a:lnTo>
                  <a:lnTo>
                    <a:pt x="38" y="202"/>
                  </a:lnTo>
                  <a:lnTo>
                    <a:pt x="48" y="198"/>
                  </a:lnTo>
                  <a:lnTo>
                    <a:pt x="56" y="192"/>
                  </a:lnTo>
                  <a:lnTo>
                    <a:pt x="62" y="184"/>
                  </a:lnTo>
                  <a:lnTo>
                    <a:pt x="62" y="184"/>
                  </a:lnTo>
                  <a:lnTo>
                    <a:pt x="64" y="192"/>
                  </a:lnTo>
                  <a:lnTo>
                    <a:pt x="70" y="198"/>
                  </a:lnTo>
                  <a:lnTo>
                    <a:pt x="76" y="202"/>
                  </a:lnTo>
                  <a:lnTo>
                    <a:pt x="84" y="202"/>
                  </a:lnTo>
                  <a:lnTo>
                    <a:pt x="84" y="202"/>
                  </a:lnTo>
                  <a:lnTo>
                    <a:pt x="96" y="200"/>
                  </a:lnTo>
                  <a:lnTo>
                    <a:pt x="108" y="194"/>
                  </a:lnTo>
                  <a:lnTo>
                    <a:pt x="116" y="184"/>
                  </a:lnTo>
                  <a:lnTo>
                    <a:pt x="124" y="170"/>
                  </a:lnTo>
                  <a:lnTo>
                    <a:pt x="124" y="170"/>
                  </a:lnTo>
                  <a:lnTo>
                    <a:pt x="128" y="182"/>
                  </a:lnTo>
                  <a:lnTo>
                    <a:pt x="128" y="182"/>
                  </a:lnTo>
                  <a:lnTo>
                    <a:pt x="134" y="190"/>
                  </a:lnTo>
                  <a:lnTo>
                    <a:pt x="142" y="194"/>
                  </a:lnTo>
                  <a:lnTo>
                    <a:pt x="152" y="196"/>
                  </a:lnTo>
                  <a:lnTo>
                    <a:pt x="164" y="196"/>
                  </a:lnTo>
                  <a:lnTo>
                    <a:pt x="164" y="196"/>
                  </a:lnTo>
                  <a:lnTo>
                    <a:pt x="174" y="194"/>
                  </a:lnTo>
                  <a:lnTo>
                    <a:pt x="182" y="188"/>
                  </a:lnTo>
                  <a:lnTo>
                    <a:pt x="190" y="182"/>
                  </a:lnTo>
                  <a:lnTo>
                    <a:pt x="196" y="174"/>
                  </a:lnTo>
                  <a:lnTo>
                    <a:pt x="196" y="174"/>
                  </a:lnTo>
                  <a:lnTo>
                    <a:pt x="202" y="162"/>
                  </a:lnTo>
                  <a:lnTo>
                    <a:pt x="204" y="150"/>
                  </a:lnTo>
                  <a:lnTo>
                    <a:pt x="206" y="138"/>
                  </a:lnTo>
                  <a:lnTo>
                    <a:pt x="206" y="124"/>
                  </a:lnTo>
                  <a:lnTo>
                    <a:pt x="206" y="124"/>
                  </a:lnTo>
                  <a:lnTo>
                    <a:pt x="218" y="118"/>
                  </a:lnTo>
                  <a:lnTo>
                    <a:pt x="226" y="114"/>
                  </a:lnTo>
                  <a:lnTo>
                    <a:pt x="228" y="146"/>
                  </a:lnTo>
                  <a:lnTo>
                    <a:pt x="228" y="146"/>
                  </a:lnTo>
                  <a:lnTo>
                    <a:pt x="228" y="160"/>
                  </a:lnTo>
                  <a:lnTo>
                    <a:pt x="228" y="160"/>
                  </a:lnTo>
                  <a:lnTo>
                    <a:pt x="234" y="170"/>
                  </a:lnTo>
                  <a:lnTo>
                    <a:pt x="236" y="174"/>
                  </a:lnTo>
                  <a:lnTo>
                    <a:pt x="240" y="178"/>
                  </a:lnTo>
                  <a:lnTo>
                    <a:pt x="240" y="178"/>
                  </a:lnTo>
                  <a:lnTo>
                    <a:pt x="248" y="180"/>
                  </a:lnTo>
                  <a:lnTo>
                    <a:pt x="256" y="180"/>
                  </a:lnTo>
                  <a:lnTo>
                    <a:pt x="256" y="180"/>
                  </a:lnTo>
                  <a:lnTo>
                    <a:pt x="270" y="176"/>
                  </a:lnTo>
                  <a:lnTo>
                    <a:pt x="278" y="168"/>
                  </a:lnTo>
                  <a:lnTo>
                    <a:pt x="286" y="156"/>
                  </a:lnTo>
                  <a:lnTo>
                    <a:pt x="292" y="142"/>
                  </a:lnTo>
                  <a:lnTo>
                    <a:pt x="292" y="14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304" y="158"/>
                  </a:lnTo>
                  <a:lnTo>
                    <a:pt x="312" y="160"/>
                  </a:lnTo>
                  <a:lnTo>
                    <a:pt x="322" y="162"/>
                  </a:lnTo>
                  <a:lnTo>
                    <a:pt x="334" y="158"/>
                  </a:lnTo>
                  <a:lnTo>
                    <a:pt x="334" y="158"/>
                  </a:lnTo>
                  <a:lnTo>
                    <a:pt x="342" y="154"/>
                  </a:lnTo>
                  <a:lnTo>
                    <a:pt x="350" y="148"/>
                  </a:lnTo>
                  <a:lnTo>
                    <a:pt x="356" y="140"/>
                  </a:lnTo>
                  <a:lnTo>
                    <a:pt x="360" y="130"/>
                  </a:lnTo>
                  <a:lnTo>
                    <a:pt x="360" y="130"/>
                  </a:lnTo>
                  <a:lnTo>
                    <a:pt x="364" y="118"/>
                  </a:lnTo>
                  <a:lnTo>
                    <a:pt x="366" y="106"/>
                  </a:lnTo>
                  <a:lnTo>
                    <a:pt x="364" y="92"/>
                  </a:lnTo>
                  <a:lnTo>
                    <a:pt x="362" y="78"/>
                  </a:lnTo>
                  <a:lnTo>
                    <a:pt x="362" y="78"/>
                  </a:lnTo>
                  <a:lnTo>
                    <a:pt x="372" y="72"/>
                  </a:lnTo>
                  <a:lnTo>
                    <a:pt x="380" y="66"/>
                  </a:lnTo>
                  <a:lnTo>
                    <a:pt x="396" y="136"/>
                  </a:lnTo>
                  <a:lnTo>
                    <a:pt x="426" y="122"/>
                  </a:lnTo>
                  <a:lnTo>
                    <a:pt x="406" y="40"/>
                  </a:lnTo>
                  <a:lnTo>
                    <a:pt x="406" y="40"/>
                  </a:lnTo>
                  <a:lnTo>
                    <a:pt x="410" y="30"/>
                  </a:lnTo>
                  <a:lnTo>
                    <a:pt x="410" y="30"/>
                  </a:lnTo>
                  <a:lnTo>
                    <a:pt x="414" y="26"/>
                  </a:lnTo>
                  <a:lnTo>
                    <a:pt x="416" y="24"/>
                  </a:lnTo>
                  <a:lnTo>
                    <a:pt x="416" y="24"/>
                  </a:lnTo>
                  <a:lnTo>
                    <a:pt x="420" y="24"/>
                  </a:lnTo>
                  <a:lnTo>
                    <a:pt x="420" y="24"/>
                  </a:lnTo>
                  <a:lnTo>
                    <a:pt x="424" y="28"/>
                  </a:lnTo>
                  <a:lnTo>
                    <a:pt x="424" y="28"/>
                  </a:lnTo>
                  <a:lnTo>
                    <a:pt x="428" y="32"/>
                  </a:lnTo>
                  <a:lnTo>
                    <a:pt x="428" y="32"/>
                  </a:lnTo>
                  <a:lnTo>
                    <a:pt x="432" y="34"/>
                  </a:lnTo>
                  <a:lnTo>
                    <a:pt x="436" y="32"/>
                  </a:lnTo>
                  <a:lnTo>
                    <a:pt x="436" y="32"/>
                  </a:lnTo>
                  <a:lnTo>
                    <a:pt x="440" y="28"/>
                  </a:lnTo>
                  <a:lnTo>
                    <a:pt x="444" y="22"/>
                  </a:lnTo>
                  <a:lnTo>
                    <a:pt x="444" y="22"/>
                  </a:lnTo>
                  <a:lnTo>
                    <a:pt x="444" y="16"/>
                  </a:lnTo>
                  <a:lnTo>
                    <a:pt x="442" y="10"/>
                  </a:lnTo>
                  <a:lnTo>
                    <a:pt x="442" y="10"/>
                  </a:lnTo>
                  <a:lnTo>
                    <a:pt x="438" y="6"/>
                  </a:lnTo>
                  <a:lnTo>
                    <a:pt x="434" y="2"/>
                  </a:lnTo>
                  <a:lnTo>
                    <a:pt x="434" y="2"/>
                  </a:lnTo>
                  <a:close/>
                  <a:moveTo>
                    <a:pt x="62" y="162"/>
                  </a:moveTo>
                  <a:lnTo>
                    <a:pt x="62" y="164"/>
                  </a:lnTo>
                  <a:lnTo>
                    <a:pt x="62" y="164"/>
                  </a:lnTo>
                  <a:lnTo>
                    <a:pt x="58" y="172"/>
                  </a:lnTo>
                  <a:lnTo>
                    <a:pt x="54" y="178"/>
                  </a:lnTo>
                  <a:lnTo>
                    <a:pt x="54" y="178"/>
                  </a:lnTo>
                  <a:lnTo>
                    <a:pt x="48" y="182"/>
                  </a:lnTo>
                  <a:lnTo>
                    <a:pt x="44" y="182"/>
                  </a:lnTo>
                  <a:lnTo>
                    <a:pt x="44" y="182"/>
                  </a:lnTo>
                  <a:lnTo>
                    <a:pt x="38" y="182"/>
                  </a:lnTo>
                  <a:lnTo>
                    <a:pt x="36" y="178"/>
                  </a:lnTo>
                  <a:lnTo>
                    <a:pt x="34" y="174"/>
                  </a:lnTo>
                  <a:lnTo>
                    <a:pt x="32" y="166"/>
                  </a:lnTo>
                  <a:lnTo>
                    <a:pt x="32" y="166"/>
                  </a:lnTo>
                  <a:lnTo>
                    <a:pt x="32" y="158"/>
                  </a:lnTo>
                  <a:lnTo>
                    <a:pt x="32" y="158"/>
                  </a:lnTo>
                  <a:lnTo>
                    <a:pt x="34" y="144"/>
                  </a:lnTo>
                  <a:lnTo>
                    <a:pt x="38" y="132"/>
                  </a:lnTo>
                  <a:lnTo>
                    <a:pt x="44" y="120"/>
                  </a:lnTo>
                  <a:lnTo>
                    <a:pt x="50" y="112"/>
                  </a:lnTo>
                  <a:lnTo>
                    <a:pt x="50" y="112"/>
                  </a:lnTo>
                  <a:lnTo>
                    <a:pt x="56" y="106"/>
                  </a:lnTo>
                  <a:lnTo>
                    <a:pt x="62" y="104"/>
                  </a:lnTo>
                  <a:lnTo>
                    <a:pt x="62" y="104"/>
                  </a:lnTo>
                  <a:lnTo>
                    <a:pt x="68" y="106"/>
                  </a:lnTo>
                  <a:lnTo>
                    <a:pt x="72" y="112"/>
                  </a:lnTo>
                  <a:lnTo>
                    <a:pt x="62" y="162"/>
                  </a:lnTo>
                  <a:close/>
                  <a:moveTo>
                    <a:pt x="184" y="160"/>
                  </a:moveTo>
                  <a:lnTo>
                    <a:pt x="184" y="160"/>
                  </a:lnTo>
                  <a:lnTo>
                    <a:pt x="178" y="170"/>
                  </a:lnTo>
                  <a:lnTo>
                    <a:pt x="174" y="174"/>
                  </a:lnTo>
                  <a:lnTo>
                    <a:pt x="170" y="176"/>
                  </a:lnTo>
                  <a:lnTo>
                    <a:pt x="170" y="176"/>
                  </a:lnTo>
                  <a:lnTo>
                    <a:pt x="164" y="176"/>
                  </a:lnTo>
                  <a:lnTo>
                    <a:pt x="164" y="176"/>
                  </a:lnTo>
                  <a:lnTo>
                    <a:pt x="160" y="172"/>
                  </a:lnTo>
                  <a:lnTo>
                    <a:pt x="160" y="172"/>
                  </a:lnTo>
                  <a:lnTo>
                    <a:pt x="158" y="168"/>
                  </a:lnTo>
                  <a:lnTo>
                    <a:pt x="156" y="160"/>
                  </a:lnTo>
                  <a:lnTo>
                    <a:pt x="156" y="160"/>
                  </a:lnTo>
                  <a:lnTo>
                    <a:pt x="156" y="140"/>
                  </a:lnTo>
                  <a:lnTo>
                    <a:pt x="160" y="118"/>
                  </a:lnTo>
                  <a:lnTo>
                    <a:pt x="160" y="118"/>
                  </a:lnTo>
                  <a:lnTo>
                    <a:pt x="162" y="108"/>
                  </a:lnTo>
                  <a:lnTo>
                    <a:pt x="166" y="100"/>
                  </a:lnTo>
                  <a:lnTo>
                    <a:pt x="170" y="96"/>
                  </a:lnTo>
                  <a:lnTo>
                    <a:pt x="176" y="94"/>
                  </a:lnTo>
                  <a:lnTo>
                    <a:pt x="176" y="94"/>
                  </a:lnTo>
                  <a:lnTo>
                    <a:pt x="180" y="94"/>
                  </a:lnTo>
                  <a:lnTo>
                    <a:pt x="182" y="96"/>
                  </a:lnTo>
                  <a:lnTo>
                    <a:pt x="182" y="96"/>
                  </a:lnTo>
                  <a:lnTo>
                    <a:pt x="184" y="100"/>
                  </a:lnTo>
                  <a:lnTo>
                    <a:pt x="186" y="106"/>
                  </a:lnTo>
                  <a:lnTo>
                    <a:pt x="186" y="106"/>
                  </a:lnTo>
                  <a:lnTo>
                    <a:pt x="182" y="110"/>
                  </a:lnTo>
                  <a:lnTo>
                    <a:pt x="182" y="118"/>
                  </a:lnTo>
                  <a:lnTo>
                    <a:pt x="182" y="118"/>
                  </a:lnTo>
                  <a:lnTo>
                    <a:pt x="184" y="124"/>
                  </a:lnTo>
                  <a:lnTo>
                    <a:pt x="188" y="126"/>
                  </a:lnTo>
                  <a:lnTo>
                    <a:pt x="188" y="126"/>
                  </a:lnTo>
                  <a:lnTo>
                    <a:pt x="188" y="144"/>
                  </a:lnTo>
                  <a:lnTo>
                    <a:pt x="184" y="160"/>
                  </a:lnTo>
                  <a:lnTo>
                    <a:pt x="184" y="160"/>
                  </a:lnTo>
                  <a:close/>
                  <a:moveTo>
                    <a:pt x="346" y="120"/>
                  </a:moveTo>
                  <a:lnTo>
                    <a:pt x="346" y="120"/>
                  </a:lnTo>
                  <a:lnTo>
                    <a:pt x="342" y="132"/>
                  </a:lnTo>
                  <a:lnTo>
                    <a:pt x="340" y="134"/>
                  </a:lnTo>
                  <a:lnTo>
                    <a:pt x="336" y="136"/>
                  </a:lnTo>
                  <a:lnTo>
                    <a:pt x="336" y="136"/>
                  </a:lnTo>
                  <a:lnTo>
                    <a:pt x="330" y="138"/>
                  </a:lnTo>
                  <a:lnTo>
                    <a:pt x="330" y="138"/>
                  </a:lnTo>
                  <a:lnTo>
                    <a:pt x="324" y="136"/>
                  </a:lnTo>
                  <a:lnTo>
                    <a:pt x="324" y="136"/>
                  </a:lnTo>
                  <a:lnTo>
                    <a:pt x="322" y="132"/>
                  </a:lnTo>
                  <a:lnTo>
                    <a:pt x="318" y="124"/>
                  </a:lnTo>
                  <a:lnTo>
                    <a:pt x="318" y="124"/>
                  </a:lnTo>
                  <a:lnTo>
                    <a:pt x="314" y="106"/>
                  </a:lnTo>
                  <a:lnTo>
                    <a:pt x="314" y="84"/>
                  </a:lnTo>
                  <a:lnTo>
                    <a:pt x="314" y="84"/>
                  </a:lnTo>
                  <a:lnTo>
                    <a:pt x="316" y="72"/>
                  </a:lnTo>
                  <a:lnTo>
                    <a:pt x="318" y="64"/>
                  </a:lnTo>
                  <a:lnTo>
                    <a:pt x="322" y="58"/>
                  </a:lnTo>
                  <a:lnTo>
                    <a:pt x="326" y="56"/>
                  </a:lnTo>
                  <a:lnTo>
                    <a:pt x="326" y="56"/>
                  </a:lnTo>
                  <a:lnTo>
                    <a:pt x="330" y="54"/>
                  </a:lnTo>
                  <a:lnTo>
                    <a:pt x="334" y="56"/>
                  </a:lnTo>
                  <a:lnTo>
                    <a:pt x="334" y="56"/>
                  </a:lnTo>
                  <a:lnTo>
                    <a:pt x="338" y="64"/>
                  </a:lnTo>
                  <a:lnTo>
                    <a:pt x="338" y="64"/>
                  </a:lnTo>
                  <a:lnTo>
                    <a:pt x="336" y="70"/>
                  </a:lnTo>
                  <a:lnTo>
                    <a:pt x="336" y="78"/>
                  </a:lnTo>
                  <a:lnTo>
                    <a:pt x="336" y="78"/>
                  </a:lnTo>
                  <a:lnTo>
                    <a:pt x="340" y="84"/>
                  </a:lnTo>
                  <a:lnTo>
                    <a:pt x="344" y="86"/>
                  </a:lnTo>
                  <a:lnTo>
                    <a:pt x="344" y="86"/>
                  </a:lnTo>
                  <a:lnTo>
                    <a:pt x="346" y="104"/>
                  </a:lnTo>
                  <a:lnTo>
                    <a:pt x="346" y="120"/>
                  </a:lnTo>
                  <a:lnTo>
                    <a:pt x="346" y="1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" name="Freeform 15"/>
            <p:cNvSpPr>
              <a:spLocks/>
            </p:cNvSpPr>
            <p:nvPr/>
          </p:nvSpPr>
          <p:spPr bwMode="auto">
            <a:xfrm>
              <a:off x="11896725" y="4978400"/>
              <a:ext cx="57150" cy="57150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2" y="0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4" y="28"/>
                </a:cxn>
                <a:cxn ang="0">
                  <a:pos x="10" y="34"/>
                </a:cxn>
                <a:cxn ang="0">
                  <a:pos x="16" y="36"/>
                </a:cxn>
                <a:cxn ang="0">
                  <a:pos x="16" y="36"/>
                </a:cxn>
                <a:cxn ang="0">
                  <a:pos x="22" y="34"/>
                </a:cxn>
                <a:cxn ang="0">
                  <a:pos x="28" y="32"/>
                </a:cxn>
                <a:cxn ang="0">
                  <a:pos x="28" y="32"/>
                </a:cxn>
                <a:cxn ang="0">
                  <a:pos x="34" y="26"/>
                </a:cxn>
                <a:cxn ang="0">
                  <a:pos x="36" y="20"/>
                </a:cxn>
                <a:cxn ang="0">
                  <a:pos x="36" y="20"/>
                </a:cxn>
                <a:cxn ang="0">
                  <a:pos x="34" y="12"/>
                </a:cxn>
                <a:cxn ang="0">
                  <a:pos x="32" y="6"/>
                </a:cxn>
                <a:cxn ang="0">
                  <a:pos x="32" y="6"/>
                </a:cxn>
                <a:cxn ang="0">
                  <a:pos x="26" y="2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36" h="36">
                  <a:moveTo>
                    <a:pt x="20" y="0"/>
                  </a:moveTo>
                  <a:lnTo>
                    <a:pt x="20" y="0"/>
                  </a:lnTo>
                  <a:lnTo>
                    <a:pt x="12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10" y="34"/>
                  </a:lnTo>
                  <a:lnTo>
                    <a:pt x="16" y="36"/>
                  </a:lnTo>
                  <a:lnTo>
                    <a:pt x="16" y="36"/>
                  </a:lnTo>
                  <a:lnTo>
                    <a:pt x="22" y="34"/>
                  </a:lnTo>
                  <a:lnTo>
                    <a:pt x="28" y="32"/>
                  </a:lnTo>
                  <a:lnTo>
                    <a:pt x="28" y="32"/>
                  </a:lnTo>
                  <a:lnTo>
                    <a:pt x="34" y="26"/>
                  </a:lnTo>
                  <a:lnTo>
                    <a:pt x="36" y="20"/>
                  </a:lnTo>
                  <a:lnTo>
                    <a:pt x="36" y="20"/>
                  </a:lnTo>
                  <a:lnTo>
                    <a:pt x="34" y="12"/>
                  </a:lnTo>
                  <a:lnTo>
                    <a:pt x="32" y="6"/>
                  </a:lnTo>
                  <a:lnTo>
                    <a:pt x="32" y="6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" name="Freeform 16"/>
            <p:cNvSpPr>
              <a:spLocks noEditPoints="1"/>
            </p:cNvSpPr>
            <p:nvPr/>
          </p:nvSpPr>
          <p:spPr bwMode="auto">
            <a:xfrm>
              <a:off x="11839575" y="4921250"/>
              <a:ext cx="295275" cy="368300"/>
            </a:xfrm>
            <a:custGeom>
              <a:avLst/>
              <a:gdLst/>
              <a:ahLst/>
              <a:cxnLst>
                <a:cxn ang="0">
                  <a:pos x="176" y="106"/>
                </a:cxn>
                <a:cxn ang="0">
                  <a:pos x="168" y="102"/>
                </a:cxn>
                <a:cxn ang="0">
                  <a:pos x="128" y="38"/>
                </a:cxn>
                <a:cxn ang="0">
                  <a:pos x="124" y="30"/>
                </a:cxn>
                <a:cxn ang="0">
                  <a:pos x="100" y="52"/>
                </a:cxn>
                <a:cxn ang="0">
                  <a:pos x="106" y="60"/>
                </a:cxn>
                <a:cxn ang="0">
                  <a:pos x="134" y="118"/>
                </a:cxn>
                <a:cxn ang="0">
                  <a:pos x="136" y="134"/>
                </a:cxn>
                <a:cxn ang="0">
                  <a:pos x="130" y="146"/>
                </a:cxn>
                <a:cxn ang="0">
                  <a:pos x="118" y="146"/>
                </a:cxn>
                <a:cxn ang="0">
                  <a:pos x="80" y="70"/>
                </a:cxn>
                <a:cxn ang="0">
                  <a:pos x="88" y="154"/>
                </a:cxn>
                <a:cxn ang="0">
                  <a:pos x="84" y="158"/>
                </a:cxn>
                <a:cxn ang="0">
                  <a:pos x="74" y="168"/>
                </a:cxn>
                <a:cxn ang="0">
                  <a:pos x="46" y="132"/>
                </a:cxn>
                <a:cxn ang="0">
                  <a:pos x="0" y="126"/>
                </a:cxn>
                <a:cxn ang="0">
                  <a:pos x="14" y="196"/>
                </a:cxn>
                <a:cxn ang="0">
                  <a:pos x="12" y="206"/>
                </a:cxn>
                <a:cxn ang="0">
                  <a:pos x="16" y="220"/>
                </a:cxn>
                <a:cxn ang="0">
                  <a:pos x="34" y="232"/>
                </a:cxn>
                <a:cxn ang="0">
                  <a:pos x="46" y="230"/>
                </a:cxn>
                <a:cxn ang="0">
                  <a:pos x="66" y="218"/>
                </a:cxn>
                <a:cxn ang="0">
                  <a:pos x="80" y="194"/>
                </a:cxn>
                <a:cxn ang="0">
                  <a:pos x="90" y="160"/>
                </a:cxn>
                <a:cxn ang="0">
                  <a:pos x="96" y="166"/>
                </a:cxn>
                <a:cxn ang="0">
                  <a:pos x="114" y="178"/>
                </a:cxn>
                <a:cxn ang="0">
                  <a:pos x="130" y="174"/>
                </a:cxn>
                <a:cxn ang="0">
                  <a:pos x="144" y="152"/>
                </a:cxn>
                <a:cxn ang="0">
                  <a:pos x="144" y="124"/>
                </a:cxn>
                <a:cxn ang="0">
                  <a:pos x="154" y="134"/>
                </a:cxn>
                <a:cxn ang="0">
                  <a:pos x="168" y="138"/>
                </a:cxn>
                <a:cxn ang="0">
                  <a:pos x="180" y="130"/>
                </a:cxn>
                <a:cxn ang="0">
                  <a:pos x="186" y="120"/>
                </a:cxn>
                <a:cxn ang="0">
                  <a:pos x="182" y="98"/>
                </a:cxn>
                <a:cxn ang="0">
                  <a:pos x="178" y="104"/>
                </a:cxn>
                <a:cxn ang="0">
                  <a:pos x="36" y="218"/>
                </a:cxn>
                <a:cxn ang="0">
                  <a:pos x="22" y="210"/>
                </a:cxn>
                <a:cxn ang="0">
                  <a:pos x="30" y="208"/>
                </a:cxn>
                <a:cxn ang="0">
                  <a:pos x="34" y="202"/>
                </a:cxn>
                <a:cxn ang="0">
                  <a:pos x="30" y="194"/>
                </a:cxn>
                <a:cxn ang="0">
                  <a:pos x="22" y="190"/>
                </a:cxn>
                <a:cxn ang="0">
                  <a:pos x="14" y="146"/>
                </a:cxn>
                <a:cxn ang="0">
                  <a:pos x="38" y="176"/>
                </a:cxn>
                <a:cxn ang="0">
                  <a:pos x="46" y="186"/>
                </a:cxn>
                <a:cxn ang="0">
                  <a:pos x="48" y="210"/>
                </a:cxn>
              </a:cxnLst>
              <a:rect l="0" t="0" r="r" b="b"/>
              <a:pathLst>
                <a:path w="186" h="232">
                  <a:moveTo>
                    <a:pt x="178" y="104"/>
                  </a:moveTo>
                  <a:lnTo>
                    <a:pt x="178" y="104"/>
                  </a:lnTo>
                  <a:lnTo>
                    <a:pt x="176" y="106"/>
                  </a:lnTo>
                  <a:lnTo>
                    <a:pt x="172" y="106"/>
                  </a:lnTo>
                  <a:lnTo>
                    <a:pt x="172" y="106"/>
                  </a:lnTo>
                  <a:lnTo>
                    <a:pt x="168" y="102"/>
                  </a:lnTo>
                  <a:lnTo>
                    <a:pt x="168" y="102"/>
                  </a:lnTo>
                  <a:lnTo>
                    <a:pt x="164" y="96"/>
                  </a:lnTo>
                  <a:lnTo>
                    <a:pt x="128" y="38"/>
                  </a:lnTo>
                  <a:lnTo>
                    <a:pt x="138" y="30"/>
                  </a:lnTo>
                  <a:lnTo>
                    <a:pt x="134" y="22"/>
                  </a:lnTo>
                  <a:lnTo>
                    <a:pt x="124" y="30"/>
                  </a:lnTo>
                  <a:lnTo>
                    <a:pt x="106" y="0"/>
                  </a:lnTo>
                  <a:lnTo>
                    <a:pt x="84" y="26"/>
                  </a:lnTo>
                  <a:lnTo>
                    <a:pt x="100" y="52"/>
                  </a:lnTo>
                  <a:lnTo>
                    <a:pt x="96" y="58"/>
                  </a:lnTo>
                  <a:lnTo>
                    <a:pt x="100" y="64"/>
                  </a:lnTo>
                  <a:lnTo>
                    <a:pt x="106" y="60"/>
                  </a:lnTo>
                  <a:lnTo>
                    <a:pt x="138" y="114"/>
                  </a:lnTo>
                  <a:lnTo>
                    <a:pt x="134" y="118"/>
                  </a:lnTo>
                  <a:lnTo>
                    <a:pt x="134" y="118"/>
                  </a:lnTo>
                  <a:lnTo>
                    <a:pt x="136" y="126"/>
                  </a:lnTo>
                  <a:lnTo>
                    <a:pt x="136" y="134"/>
                  </a:lnTo>
                  <a:lnTo>
                    <a:pt x="136" y="134"/>
                  </a:lnTo>
                  <a:lnTo>
                    <a:pt x="134" y="140"/>
                  </a:lnTo>
                  <a:lnTo>
                    <a:pt x="130" y="146"/>
                  </a:lnTo>
                  <a:lnTo>
                    <a:pt x="130" y="146"/>
                  </a:lnTo>
                  <a:lnTo>
                    <a:pt x="124" y="148"/>
                  </a:lnTo>
                  <a:lnTo>
                    <a:pt x="122" y="148"/>
                  </a:lnTo>
                  <a:lnTo>
                    <a:pt x="118" y="146"/>
                  </a:lnTo>
                  <a:lnTo>
                    <a:pt x="118" y="146"/>
                  </a:lnTo>
                  <a:lnTo>
                    <a:pt x="114" y="138"/>
                  </a:lnTo>
                  <a:lnTo>
                    <a:pt x="80" y="70"/>
                  </a:lnTo>
                  <a:lnTo>
                    <a:pt x="56" y="90"/>
                  </a:lnTo>
                  <a:lnTo>
                    <a:pt x="88" y="154"/>
                  </a:lnTo>
                  <a:lnTo>
                    <a:pt x="88" y="154"/>
                  </a:lnTo>
                  <a:lnTo>
                    <a:pt x="88" y="156"/>
                  </a:lnTo>
                  <a:lnTo>
                    <a:pt x="84" y="158"/>
                  </a:lnTo>
                  <a:lnTo>
                    <a:pt x="84" y="158"/>
                  </a:lnTo>
                  <a:lnTo>
                    <a:pt x="78" y="176"/>
                  </a:lnTo>
                  <a:lnTo>
                    <a:pt x="78" y="176"/>
                  </a:lnTo>
                  <a:lnTo>
                    <a:pt x="74" y="168"/>
                  </a:lnTo>
                  <a:lnTo>
                    <a:pt x="74" y="168"/>
                  </a:lnTo>
                  <a:lnTo>
                    <a:pt x="66" y="160"/>
                  </a:lnTo>
                  <a:lnTo>
                    <a:pt x="46" y="132"/>
                  </a:lnTo>
                  <a:lnTo>
                    <a:pt x="46" y="132"/>
                  </a:lnTo>
                  <a:lnTo>
                    <a:pt x="24" y="104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10" y="162"/>
                  </a:lnTo>
                  <a:lnTo>
                    <a:pt x="14" y="196"/>
                  </a:lnTo>
                  <a:lnTo>
                    <a:pt x="14" y="196"/>
                  </a:lnTo>
                  <a:lnTo>
                    <a:pt x="12" y="200"/>
                  </a:lnTo>
                  <a:lnTo>
                    <a:pt x="12" y="206"/>
                  </a:lnTo>
                  <a:lnTo>
                    <a:pt x="12" y="206"/>
                  </a:lnTo>
                  <a:lnTo>
                    <a:pt x="12" y="214"/>
                  </a:lnTo>
                  <a:lnTo>
                    <a:pt x="16" y="220"/>
                  </a:lnTo>
                  <a:lnTo>
                    <a:pt x="16" y="220"/>
                  </a:lnTo>
                  <a:lnTo>
                    <a:pt x="24" y="228"/>
                  </a:lnTo>
                  <a:lnTo>
                    <a:pt x="34" y="232"/>
                  </a:lnTo>
                  <a:lnTo>
                    <a:pt x="34" y="232"/>
                  </a:lnTo>
                  <a:lnTo>
                    <a:pt x="40" y="232"/>
                  </a:lnTo>
                  <a:lnTo>
                    <a:pt x="46" y="230"/>
                  </a:lnTo>
                  <a:lnTo>
                    <a:pt x="58" y="224"/>
                  </a:lnTo>
                  <a:lnTo>
                    <a:pt x="58" y="224"/>
                  </a:lnTo>
                  <a:lnTo>
                    <a:pt x="66" y="218"/>
                  </a:lnTo>
                  <a:lnTo>
                    <a:pt x="72" y="212"/>
                  </a:lnTo>
                  <a:lnTo>
                    <a:pt x="76" y="204"/>
                  </a:lnTo>
                  <a:lnTo>
                    <a:pt x="80" y="194"/>
                  </a:lnTo>
                  <a:lnTo>
                    <a:pt x="80" y="194"/>
                  </a:lnTo>
                  <a:lnTo>
                    <a:pt x="86" y="178"/>
                  </a:lnTo>
                  <a:lnTo>
                    <a:pt x="90" y="160"/>
                  </a:lnTo>
                  <a:lnTo>
                    <a:pt x="90" y="160"/>
                  </a:lnTo>
                  <a:lnTo>
                    <a:pt x="96" y="166"/>
                  </a:lnTo>
                  <a:lnTo>
                    <a:pt x="96" y="166"/>
                  </a:lnTo>
                  <a:lnTo>
                    <a:pt x="104" y="176"/>
                  </a:lnTo>
                  <a:lnTo>
                    <a:pt x="108" y="178"/>
                  </a:lnTo>
                  <a:lnTo>
                    <a:pt x="114" y="178"/>
                  </a:lnTo>
                  <a:lnTo>
                    <a:pt x="114" y="178"/>
                  </a:lnTo>
                  <a:lnTo>
                    <a:pt x="122" y="178"/>
                  </a:lnTo>
                  <a:lnTo>
                    <a:pt x="130" y="174"/>
                  </a:lnTo>
                  <a:lnTo>
                    <a:pt x="130" y="174"/>
                  </a:lnTo>
                  <a:lnTo>
                    <a:pt x="138" y="164"/>
                  </a:lnTo>
                  <a:lnTo>
                    <a:pt x="144" y="152"/>
                  </a:lnTo>
                  <a:lnTo>
                    <a:pt x="146" y="140"/>
                  </a:lnTo>
                  <a:lnTo>
                    <a:pt x="144" y="124"/>
                  </a:lnTo>
                  <a:lnTo>
                    <a:pt x="144" y="124"/>
                  </a:lnTo>
                  <a:lnTo>
                    <a:pt x="148" y="130"/>
                  </a:lnTo>
                  <a:lnTo>
                    <a:pt x="148" y="130"/>
                  </a:lnTo>
                  <a:lnTo>
                    <a:pt x="154" y="134"/>
                  </a:lnTo>
                  <a:lnTo>
                    <a:pt x="162" y="136"/>
                  </a:lnTo>
                  <a:lnTo>
                    <a:pt x="162" y="136"/>
                  </a:lnTo>
                  <a:lnTo>
                    <a:pt x="168" y="138"/>
                  </a:lnTo>
                  <a:lnTo>
                    <a:pt x="172" y="136"/>
                  </a:lnTo>
                  <a:lnTo>
                    <a:pt x="180" y="130"/>
                  </a:lnTo>
                  <a:lnTo>
                    <a:pt x="180" y="130"/>
                  </a:lnTo>
                  <a:lnTo>
                    <a:pt x="184" y="126"/>
                  </a:lnTo>
                  <a:lnTo>
                    <a:pt x="184" y="126"/>
                  </a:lnTo>
                  <a:lnTo>
                    <a:pt x="186" y="120"/>
                  </a:lnTo>
                  <a:lnTo>
                    <a:pt x="186" y="114"/>
                  </a:lnTo>
                  <a:lnTo>
                    <a:pt x="186" y="108"/>
                  </a:lnTo>
                  <a:lnTo>
                    <a:pt x="182" y="98"/>
                  </a:lnTo>
                  <a:lnTo>
                    <a:pt x="182" y="98"/>
                  </a:lnTo>
                  <a:lnTo>
                    <a:pt x="178" y="104"/>
                  </a:lnTo>
                  <a:lnTo>
                    <a:pt x="178" y="104"/>
                  </a:lnTo>
                  <a:close/>
                  <a:moveTo>
                    <a:pt x="40" y="216"/>
                  </a:moveTo>
                  <a:lnTo>
                    <a:pt x="40" y="216"/>
                  </a:lnTo>
                  <a:lnTo>
                    <a:pt x="36" y="218"/>
                  </a:lnTo>
                  <a:lnTo>
                    <a:pt x="32" y="218"/>
                  </a:lnTo>
                  <a:lnTo>
                    <a:pt x="28" y="214"/>
                  </a:lnTo>
                  <a:lnTo>
                    <a:pt x="22" y="210"/>
                  </a:lnTo>
                  <a:lnTo>
                    <a:pt x="22" y="210"/>
                  </a:lnTo>
                  <a:lnTo>
                    <a:pt x="26" y="210"/>
                  </a:lnTo>
                  <a:lnTo>
                    <a:pt x="30" y="208"/>
                  </a:lnTo>
                  <a:lnTo>
                    <a:pt x="30" y="208"/>
                  </a:lnTo>
                  <a:lnTo>
                    <a:pt x="32" y="206"/>
                  </a:lnTo>
                  <a:lnTo>
                    <a:pt x="34" y="202"/>
                  </a:lnTo>
                  <a:lnTo>
                    <a:pt x="34" y="202"/>
                  </a:lnTo>
                  <a:lnTo>
                    <a:pt x="32" y="198"/>
                  </a:lnTo>
                  <a:lnTo>
                    <a:pt x="30" y="194"/>
                  </a:lnTo>
                  <a:lnTo>
                    <a:pt x="30" y="194"/>
                  </a:lnTo>
                  <a:lnTo>
                    <a:pt x="28" y="190"/>
                  </a:lnTo>
                  <a:lnTo>
                    <a:pt x="22" y="190"/>
                  </a:lnTo>
                  <a:lnTo>
                    <a:pt x="22" y="190"/>
                  </a:lnTo>
                  <a:lnTo>
                    <a:pt x="20" y="166"/>
                  </a:lnTo>
                  <a:lnTo>
                    <a:pt x="14" y="146"/>
                  </a:lnTo>
                  <a:lnTo>
                    <a:pt x="14" y="146"/>
                  </a:lnTo>
                  <a:lnTo>
                    <a:pt x="30" y="166"/>
                  </a:lnTo>
                  <a:lnTo>
                    <a:pt x="38" y="176"/>
                  </a:lnTo>
                  <a:lnTo>
                    <a:pt x="38" y="176"/>
                  </a:lnTo>
                  <a:lnTo>
                    <a:pt x="46" y="186"/>
                  </a:lnTo>
                  <a:lnTo>
                    <a:pt x="46" y="186"/>
                  </a:lnTo>
                  <a:lnTo>
                    <a:pt x="50" y="194"/>
                  </a:lnTo>
                  <a:lnTo>
                    <a:pt x="52" y="202"/>
                  </a:lnTo>
                  <a:lnTo>
                    <a:pt x="48" y="210"/>
                  </a:lnTo>
                  <a:lnTo>
                    <a:pt x="40" y="216"/>
                  </a:lnTo>
                  <a:lnTo>
                    <a:pt x="40" y="2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" name="Freeform 17"/>
            <p:cNvSpPr>
              <a:spLocks noEditPoints="1"/>
            </p:cNvSpPr>
            <p:nvPr/>
          </p:nvSpPr>
          <p:spPr bwMode="auto">
            <a:xfrm>
              <a:off x="12138025" y="4772025"/>
              <a:ext cx="190500" cy="225425"/>
            </a:xfrm>
            <a:custGeom>
              <a:avLst/>
              <a:gdLst/>
              <a:ahLst/>
              <a:cxnLst>
                <a:cxn ang="0">
                  <a:pos x="112" y="58"/>
                </a:cxn>
                <a:cxn ang="0">
                  <a:pos x="110" y="62"/>
                </a:cxn>
                <a:cxn ang="0">
                  <a:pos x="104" y="66"/>
                </a:cxn>
                <a:cxn ang="0">
                  <a:pos x="98" y="64"/>
                </a:cxn>
                <a:cxn ang="0">
                  <a:pos x="92" y="58"/>
                </a:cxn>
                <a:cxn ang="0">
                  <a:pos x="24" y="24"/>
                </a:cxn>
                <a:cxn ang="0">
                  <a:pos x="30" y="32"/>
                </a:cxn>
                <a:cxn ang="0">
                  <a:pos x="26" y="30"/>
                </a:cxn>
                <a:cxn ang="0">
                  <a:pos x="22" y="32"/>
                </a:cxn>
                <a:cxn ang="0">
                  <a:pos x="10" y="40"/>
                </a:cxn>
                <a:cxn ang="0">
                  <a:pos x="6" y="48"/>
                </a:cxn>
                <a:cxn ang="0">
                  <a:pos x="0" y="64"/>
                </a:cxn>
                <a:cxn ang="0">
                  <a:pos x="0" y="72"/>
                </a:cxn>
                <a:cxn ang="0">
                  <a:pos x="14" y="106"/>
                </a:cxn>
                <a:cxn ang="0">
                  <a:pos x="24" y="122"/>
                </a:cxn>
                <a:cxn ang="0">
                  <a:pos x="36" y="132"/>
                </a:cxn>
                <a:cxn ang="0">
                  <a:pos x="44" y="138"/>
                </a:cxn>
                <a:cxn ang="0">
                  <a:pos x="50" y="140"/>
                </a:cxn>
                <a:cxn ang="0">
                  <a:pos x="68" y="142"/>
                </a:cxn>
                <a:cxn ang="0">
                  <a:pos x="82" y="132"/>
                </a:cxn>
                <a:cxn ang="0">
                  <a:pos x="86" y="124"/>
                </a:cxn>
                <a:cxn ang="0">
                  <a:pos x="88" y="104"/>
                </a:cxn>
                <a:cxn ang="0">
                  <a:pos x="86" y="92"/>
                </a:cxn>
                <a:cxn ang="0">
                  <a:pos x="102" y="96"/>
                </a:cxn>
                <a:cxn ang="0">
                  <a:pos x="110" y="94"/>
                </a:cxn>
                <a:cxn ang="0">
                  <a:pos x="116" y="88"/>
                </a:cxn>
                <a:cxn ang="0">
                  <a:pos x="120" y="74"/>
                </a:cxn>
                <a:cxn ang="0">
                  <a:pos x="116" y="68"/>
                </a:cxn>
                <a:cxn ang="0">
                  <a:pos x="112" y="58"/>
                </a:cxn>
                <a:cxn ang="0">
                  <a:pos x="74" y="108"/>
                </a:cxn>
                <a:cxn ang="0">
                  <a:pos x="68" y="110"/>
                </a:cxn>
                <a:cxn ang="0">
                  <a:pos x="62" y="110"/>
                </a:cxn>
                <a:cxn ang="0">
                  <a:pos x="54" y="106"/>
                </a:cxn>
                <a:cxn ang="0">
                  <a:pos x="48" y="100"/>
                </a:cxn>
                <a:cxn ang="0">
                  <a:pos x="30" y="78"/>
                </a:cxn>
                <a:cxn ang="0">
                  <a:pos x="22" y="58"/>
                </a:cxn>
                <a:cxn ang="0">
                  <a:pos x="22" y="50"/>
                </a:cxn>
                <a:cxn ang="0">
                  <a:pos x="24" y="44"/>
                </a:cxn>
                <a:cxn ang="0">
                  <a:pos x="32" y="40"/>
                </a:cxn>
                <a:cxn ang="0">
                  <a:pos x="38" y="42"/>
                </a:cxn>
                <a:cxn ang="0">
                  <a:pos x="70" y="80"/>
                </a:cxn>
                <a:cxn ang="0">
                  <a:pos x="76" y="94"/>
                </a:cxn>
                <a:cxn ang="0">
                  <a:pos x="76" y="102"/>
                </a:cxn>
                <a:cxn ang="0">
                  <a:pos x="74" y="108"/>
                </a:cxn>
              </a:cxnLst>
              <a:rect l="0" t="0" r="r" b="b"/>
              <a:pathLst>
                <a:path w="120" h="142">
                  <a:moveTo>
                    <a:pt x="112" y="58"/>
                  </a:moveTo>
                  <a:lnTo>
                    <a:pt x="112" y="58"/>
                  </a:lnTo>
                  <a:lnTo>
                    <a:pt x="110" y="62"/>
                  </a:lnTo>
                  <a:lnTo>
                    <a:pt x="110" y="62"/>
                  </a:lnTo>
                  <a:lnTo>
                    <a:pt x="106" y="64"/>
                  </a:lnTo>
                  <a:lnTo>
                    <a:pt x="104" y="66"/>
                  </a:lnTo>
                  <a:lnTo>
                    <a:pt x="100" y="66"/>
                  </a:lnTo>
                  <a:lnTo>
                    <a:pt x="98" y="64"/>
                  </a:lnTo>
                  <a:lnTo>
                    <a:pt x="98" y="64"/>
                  </a:lnTo>
                  <a:lnTo>
                    <a:pt x="92" y="58"/>
                  </a:lnTo>
                  <a:lnTo>
                    <a:pt x="44" y="0"/>
                  </a:lnTo>
                  <a:lnTo>
                    <a:pt x="24" y="24"/>
                  </a:lnTo>
                  <a:lnTo>
                    <a:pt x="32" y="34"/>
                  </a:lnTo>
                  <a:lnTo>
                    <a:pt x="30" y="32"/>
                  </a:lnTo>
                  <a:lnTo>
                    <a:pt x="30" y="32"/>
                  </a:lnTo>
                  <a:lnTo>
                    <a:pt x="26" y="30"/>
                  </a:lnTo>
                  <a:lnTo>
                    <a:pt x="22" y="32"/>
                  </a:lnTo>
                  <a:lnTo>
                    <a:pt x="22" y="32"/>
                  </a:lnTo>
                  <a:lnTo>
                    <a:pt x="16" y="34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6" y="48"/>
                  </a:lnTo>
                  <a:lnTo>
                    <a:pt x="2" y="56"/>
                  </a:lnTo>
                  <a:lnTo>
                    <a:pt x="0" y="64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4" y="90"/>
                  </a:lnTo>
                  <a:lnTo>
                    <a:pt x="14" y="106"/>
                  </a:lnTo>
                  <a:lnTo>
                    <a:pt x="14" y="106"/>
                  </a:lnTo>
                  <a:lnTo>
                    <a:pt x="24" y="122"/>
                  </a:lnTo>
                  <a:lnTo>
                    <a:pt x="24" y="122"/>
                  </a:lnTo>
                  <a:lnTo>
                    <a:pt x="36" y="132"/>
                  </a:lnTo>
                  <a:lnTo>
                    <a:pt x="36" y="132"/>
                  </a:lnTo>
                  <a:lnTo>
                    <a:pt x="44" y="138"/>
                  </a:lnTo>
                  <a:lnTo>
                    <a:pt x="50" y="140"/>
                  </a:lnTo>
                  <a:lnTo>
                    <a:pt x="50" y="140"/>
                  </a:lnTo>
                  <a:lnTo>
                    <a:pt x="60" y="142"/>
                  </a:lnTo>
                  <a:lnTo>
                    <a:pt x="68" y="142"/>
                  </a:lnTo>
                  <a:lnTo>
                    <a:pt x="76" y="138"/>
                  </a:lnTo>
                  <a:lnTo>
                    <a:pt x="82" y="132"/>
                  </a:lnTo>
                  <a:lnTo>
                    <a:pt x="82" y="132"/>
                  </a:lnTo>
                  <a:lnTo>
                    <a:pt x="86" y="124"/>
                  </a:lnTo>
                  <a:lnTo>
                    <a:pt x="88" y="114"/>
                  </a:lnTo>
                  <a:lnTo>
                    <a:pt x="88" y="104"/>
                  </a:lnTo>
                  <a:lnTo>
                    <a:pt x="86" y="92"/>
                  </a:lnTo>
                  <a:lnTo>
                    <a:pt x="86" y="92"/>
                  </a:lnTo>
                  <a:lnTo>
                    <a:pt x="94" y="96"/>
                  </a:lnTo>
                  <a:lnTo>
                    <a:pt x="102" y="96"/>
                  </a:lnTo>
                  <a:lnTo>
                    <a:pt x="102" y="96"/>
                  </a:lnTo>
                  <a:lnTo>
                    <a:pt x="110" y="94"/>
                  </a:lnTo>
                  <a:lnTo>
                    <a:pt x="116" y="88"/>
                  </a:lnTo>
                  <a:lnTo>
                    <a:pt x="116" y="88"/>
                  </a:lnTo>
                  <a:lnTo>
                    <a:pt x="120" y="82"/>
                  </a:lnTo>
                  <a:lnTo>
                    <a:pt x="120" y="74"/>
                  </a:lnTo>
                  <a:lnTo>
                    <a:pt x="120" y="74"/>
                  </a:lnTo>
                  <a:lnTo>
                    <a:pt x="116" y="68"/>
                  </a:lnTo>
                  <a:lnTo>
                    <a:pt x="112" y="58"/>
                  </a:lnTo>
                  <a:lnTo>
                    <a:pt x="112" y="58"/>
                  </a:lnTo>
                  <a:close/>
                  <a:moveTo>
                    <a:pt x="74" y="108"/>
                  </a:moveTo>
                  <a:lnTo>
                    <a:pt x="74" y="108"/>
                  </a:lnTo>
                  <a:lnTo>
                    <a:pt x="70" y="110"/>
                  </a:lnTo>
                  <a:lnTo>
                    <a:pt x="68" y="110"/>
                  </a:lnTo>
                  <a:lnTo>
                    <a:pt x="68" y="110"/>
                  </a:lnTo>
                  <a:lnTo>
                    <a:pt x="62" y="110"/>
                  </a:lnTo>
                  <a:lnTo>
                    <a:pt x="54" y="106"/>
                  </a:lnTo>
                  <a:lnTo>
                    <a:pt x="54" y="106"/>
                  </a:lnTo>
                  <a:lnTo>
                    <a:pt x="48" y="100"/>
                  </a:lnTo>
                  <a:lnTo>
                    <a:pt x="48" y="100"/>
                  </a:lnTo>
                  <a:lnTo>
                    <a:pt x="38" y="88"/>
                  </a:lnTo>
                  <a:lnTo>
                    <a:pt x="30" y="78"/>
                  </a:lnTo>
                  <a:lnTo>
                    <a:pt x="26" y="68"/>
                  </a:lnTo>
                  <a:lnTo>
                    <a:pt x="22" y="58"/>
                  </a:lnTo>
                  <a:lnTo>
                    <a:pt x="22" y="58"/>
                  </a:lnTo>
                  <a:lnTo>
                    <a:pt x="22" y="50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28" y="40"/>
                  </a:lnTo>
                  <a:lnTo>
                    <a:pt x="32" y="40"/>
                  </a:lnTo>
                  <a:lnTo>
                    <a:pt x="32" y="40"/>
                  </a:lnTo>
                  <a:lnTo>
                    <a:pt x="38" y="42"/>
                  </a:lnTo>
                  <a:lnTo>
                    <a:pt x="70" y="80"/>
                  </a:lnTo>
                  <a:lnTo>
                    <a:pt x="70" y="80"/>
                  </a:lnTo>
                  <a:lnTo>
                    <a:pt x="74" y="88"/>
                  </a:lnTo>
                  <a:lnTo>
                    <a:pt x="76" y="94"/>
                  </a:lnTo>
                  <a:lnTo>
                    <a:pt x="76" y="94"/>
                  </a:lnTo>
                  <a:lnTo>
                    <a:pt x="76" y="102"/>
                  </a:lnTo>
                  <a:lnTo>
                    <a:pt x="74" y="108"/>
                  </a:lnTo>
                  <a:lnTo>
                    <a:pt x="74" y="10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" name="Freeform 18"/>
            <p:cNvSpPr>
              <a:spLocks noEditPoints="1"/>
            </p:cNvSpPr>
            <p:nvPr/>
          </p:nvSpPr>
          <p:spPr bwMode="auto">
            <a:xfrm>
              <a:off x="12258675" y="4254500"/>
              <a:ext cx="317500" cy="549275"/>
            </a:xfrm>
            <a:custGeom>
              <a:avLst/>
              <a:gdLst/>
              <a:ahLst/>
              <a:cxnLst>
                <a:cxn ang="0">
                  <a:pos x="182" y="44"/>
                </a:cxn>
                <a:cxn ang="0">
                  <a:pos x="174" y="50"/>
                </a:cxn>
                <a:cxn ang="0">
                  <a:pos x="108" y="6"/>
                </a:cxn>
                <a:cxn ang="0">
                  <a:pos x="62" y="34"/>
                </a:cxn>
                <a:cxn ang="0">
                  <a:pos x="98" y="50"/>
                </a:cxn>
                <a:cxn ang="0">
                  <a:pos x="162" y="94"/>
                </a:cxn>
                <a:cxn ang="0">
                  <a:pos x="164" y="126"/>
                </a:cxn>
                <a:cxn ang="0">
                  <a:pos x="158" y="136"/>
                </a:cxn>
                <a:cxn ang="0">
                  <a:pos x="134" y="132"/>
                </a:cxn>
                <a:cxn ang="0">
                  <a:pos x="134" y="104"/>
                </a:cxn>
                <a:cxn ang="0">
                  <a:pos x="120" y="80"/>
                </a:cxn>
                <a:cxn ang="0">
                  <a:pos x="96" y="70"/>
                </a:cxn>
                <a:cxn ang="0">
                  <a:pos x="76" y="90"/>
                </a:cxn>
                <a:cxn ang="0">
                  <a:pos x="74" y="108"/>
                </a:cxn>
                <a:cxn ang="0">
                  <a:pos x="92" y="140"/>
                </a:cxn>
                <a:cxn ang="0">
                  <a:pos x="120" y="162"/>
                </a:cxn>
                <a:cxn ang="0">
                  <a:pos x="136" y="180"/>
                </a:cxn>
                <a:cxn ang="0">
                  <a:pos x="138" y="198"/>
                </a:cxn>
                <a:cxn ang="0">
                  <a:pos x="130" y="202"/>
                </a:cxn>
                <a:cxn ang="0">
                  <a:pos x="100" y="182"/>
                </a:cxn>
                <a:cxn ang="0">
                  <a:pos x="78" y="166"/>
                </a:cxn>
                <a:cxn ang="0">
                  <a:pos x="52" y="170"/>
                </a:cxn>
                <a:cxn ang="0">
                  <a:pos x="44" y="196"/>
                </a:cxn>
                <a:cxn ang="0">
                  <a:pos x="42" y="212"/>
                </a:cxn>
                <a:cxn ang="0">
                  <a:pos x="24" y="226"/>
                </a:cxn>
                <a:cxn ang="0">
                  <a:pos x="22" y="256"/>
                </a:cxn>
                <a:cxn ang="0">
                  <a:pos x="102" y="318"/>
                </a:cxn>
                <a:cxn ang="0">
                  <a:pos x="36" y="262"/>
                </a:cxn>
                <a:cxn ang="0">
                  <a:pos x="34" y="248"/>
                </a:cxn>
                <a:cxn ang="0">
                  <a:pos x="46" y="246"/>
                </a:cxn>
                <a:cxn ang="0">
                  <a:pos x="68" y="224"/>
                </a:cxn>
                <a:cxn ang="0">
                  <a:pos x="58" y="208"/>
                </a:cxn>
                <a:cxn ang="0">
                  <a:pos x="60" y="198"/>
                </a:cxn>
                <a:cxn ang="0">
                  <a:pos x="72" y="198"/>
                </a:cxn>
                <a:cxn ang="0">
                  <a:pos x="108" y="226"/>
                </a:cxn>
                <a:cxn ang="0">
                  <a:pos x="138" y="234"/>
                </a:cxn>
                <a:cxn ang="0">
                  <a:pos x="156" y="208"/>
                </a:cxn>
                <a:cxn ang="0">
                  <a:pos x="148" y="184"/>
                </a:cxn>
                <a:cxn ang="0">
                  <a:pos x="158" y="168"/>
                </a:cxn>
                <a:cxn ang="0">
                  <a:pos x="172" y="158"/>
                </a:cxn>
                <a:cxn ang="0">
                  <a:pos x="180" y="128"/>
                </a:cxn>
                <a:cxn ang="0">
                  <a:pos x="158" y="78"/>
                </a:cxn>
                <a:cxn ang="0">
                  <a:pos x="174" y="82"/>
                </a:cxn>
                <a:cxn ang="0">
                  <a:pos x="192" y="78"/>
                </a:cxn>
                <a:cxn ang="0">
                  <a:pos x="200" y="60"/>
                </a:cxn>
                <a:cxn ang="0">
                  <a:pos x="190" y="44"/>
                </a:cxn>
                <a:cxn ang="0">
                  <a:pos x="124" y="128"/>
                </a:cxn>
                <a:cxn ang="0">
                  <a:pos x="90" y="98"/>
                </a:cxn>
                <a:cxn ang="0">
                  <a:pos x="90" y="86"/>
                </a:cxn>
                <a:cxn ang="0">
                  <a:pos x="104" y="88"/>
                </a:cxn>
                <a:cxn ang="0">
                  <a:pos x="120" y="104"/>
                </a:cxn>
                <a:cxn ang="0">
                  <a:pos x="124" y="128"/>
                </a:cxn>
              </a:cxnLst>
              <a:rect l="0" t="0" r="r" b="b"/>
              <a:pathLst>
                <a:path w="200" h="346">
                  <a:moveTo>
                    <a:pt x="184" y="38"/>
                  </a:moveTo>
                  <a:lnTo>
                    <a:pt x="184" y="38"/>
                  </a:lnTo>
                  <a:lnTo>
                    <a:pt x="182" y="44"/>
                  </a:lnTo>
                  <a:lnTo>
                    <a:pt x="182" y="44"/>
                  </a:lnTo>
                  <a:lnTo>
                    <a:pt x="182" y="48"/>
                  </a:lnTo>
                  <a:lnTo>
                    <a:pt x="180" y="50"/>
                  </a:lnTo>
                  <a:lnTo>
                    <a:pt x="180" y="50"/>
                  </a:lnTo>
                  <a:lnTo>
                    <a:pt x="174" y="50"/>
                  </a:lnTo>
                  <a:lnTo>
                    <a:pt x="174" y="50"/>
                  </a:lnTo>
                  <a:lnTo>
                    <a:pt x="166" y="46"/>
                  </a:lnTo>
                  <a:lnTo>
                    <a:pt x="104" y="20"/>
                  </a:lnTo>
                  <a:lnTo>
                    <a:pt x="108" y="6"/>
                  </a:lnTo>
                  <a:lnTo>
                    <a:pt x="100" y="2"/>
                  </a:lnTo>
                  <a:lnTo>
                    <a:pt x="96" y="16"/>
                  </a:lnTo>
                  <a:lnTo>
                    <a:pt x="64" y="0"/>
                  </a:lnTo>
                  <a:lnTo>
                    <a:pt x="62" y="34"/>
                  </a:lnTo>
                  <a:lnTo>
                    <a:pt x="90" y="46"/>
                  </a:lnTo>
                  <a:lnTo>
                    <a:pt x="88" y="54"/>
                  </a:lnTo>
                  <a:lnTo>
                    <a:pt x="96" y="58"/>
                  </a:lnTo>
                  <a:lnTo>
                    <a:pt x="98" y="50"/>
                  </a:lnTo>
                  <a:lnTo>
                    <a:pt x="156" y="76"/>
                  </a:lnTo>
                  <a:lnTo>
                    <a:pt x="154" y="82"/>
                  </a:lnTo>
                  <a:lnTo>
                    <a:pt x="154" y="82"/>
                  </a:lnTo>
                  <a:lnTo>
                    <a:pt x="162" y="94"/>
                  </a:lnTo>
                  <a:lnTo>
                    <a:pt x="164" y="104"/>
                  </a:lnTo>
                  <a:lnTo>
                    <a:pt x="164" y="104"/>
                  </a:lnTo>
                  <a:lnTo>
                    <a:pt x="166" y="116"/>
                  </a:lnTo>
                  <a:lnTo>
                    <a:pt x="164" y="126"/>
                  </a:lnTo>
                  <a:lnTo>
                    <a:pt x="164" y="126"/>
                  </a:lnTo>
                  <a:lnTo>
                    <a:pt x="162" y="132"/>
                  </a:lnTo>
                  <a:lnTo>
                    <a:pt x="158" y="136"/>
                  </a:lnTo>
                  <a:lnTo>
                    <a:pt x="158" y="136"/>
                  </a:lnTo>
                  <a:lnTo>
                    <a:pt x="152" y="138"/>
                  </a:lnTo>
                  <a:lnTo>
                    <a:pt x="142" y="136"/>
                  </a:lnTo>
                  <a:lnTo>
                    <a:pt x="142" y="136"/>
                  </a:lnTo>
                  <a:lnTo>
                    <a:pt x="134" y="132"/>
                  </a:lnTo>
                  <a:lnTo>
                    <a:pt x="134" y="132"/>
                  </a:lnTo>
                  <a:lnTo>
                    <a:pt x="136" y="122"/>
                  </a:lnTo>
                  <a:lnTo>
                    <a:pt x="136" y="114"/>
                  </a:lnTo>
                  <a:lnTo>
                    <a:pt x="134" y="104"/>
                  </a:lnTo>
                  <a:lnTo>
                    <a:pt x="130" y="94"/>
                  </a:lnTo>
                  <a:lnTo>
                    <a:pt x="130" y="94"/>
                  </a:lnTo>
                  <a:lnTo>
                    <a:pt x="126" y="86"/>
                  </a:lnTo>
                  <a:lnTo>
                    <a:pt x="120" y="80"/>
                  </a:lnTo>
                  <a:lnTo>
                    <a:pt x="112" y="74"/>
                  </a:lnTo>
                  <a:lnTo>
                    <a:pt x="104" y="70"/>
                  </a:lnTo>
                  <a:lnTo>
                    <a:pt x="104" y="70"/>
                  </a:lnTo>
                  <a:lnTo>
                    <a:pt x="96" y="70"/>
                  </a:lnTo>
                  <a:lnTo>
                    <a:pt x="88" y="72"/>
                  </a:lnTo>
                  <a:lnTo>
                    <a:pt x="88" y="72"/>
                  </a:lnTo>
                  <a:lnTo>
                    <a:pt x="82" y="78"/>
                  </a:lnTo>
                  <a:lnTo>
                    <a:pt x="76" y="90"/>
                  </a:lnTo>
                  <a:lnTo>
                    <a:pt x="76" y="90"/>
                  </a:lnTo>
                  <a:lnTo>
                    <a:pt x="74" y="98"/>
                  </a:lnTo>
                  <a:lnTo>
                    <a:pt x="74" y="108"/>
                  </a:lnTo>
                  <a:lnTo>
                    <a:pt x="74" y="108"/>
                  </a:lnTo>
                  <a:lnTo>
                    <a:pt x="76" y="116"/>
                  </a:lnTo>
                  <a:lnTo>
                    <a:pt x="80" y="126"/>
                  </a:lnTo>
                  <a:lnTo>
                    <a:pt x="86" y="134"/>
                  </a:lnTo>
                  <a:lnTo>
                    <a:pt x="92" y="140"/>
                  </a:lnTo>
                  <a:lnTo>
                    <a:pt x="92" y="140"/>
                  </a:lnTo>
                  <a:lnTo>
                    <a:pt x="100" y="150"/>
                  </a:lnTo>
                  <a:lnTo>
                    <a:pt x="110" y="156"/>
                  </a:lnTo>
                  <a:lnTo>
                    <a:pt x="120" y="162"/>
                  </a:lnTo>
                  <a:lnTo>
                    <a:pt x="132" y="166"/>
                  </a:lnTo>
                  <a:lnTo>
                    <a:pt x="128" y="172"/>
                  </a:lnTo>
                  <a:lnTo>
                    <a:pt x="128" y="172"/>
                  </a:lnTo>
                  <a:lnTo>
                    <a:pt x="136" y="180"/>
                  </a:lnTo>
                  <a:lnTo>
                    <a:pt x="138" y="186"/>
                  </a:lnTo>
                  <a:lnTo>
                    <a:pt x="138" y="186"/>
                  </a:lnTo>
                  <a:lnTo>
                    <a:pt x="140" y="192"/>
                  </a:lnTo>
                  <a:lnTo>
                    <a:pt x="138" y="198"/>
                  </a:lnTo>
                  <a:lnTo>
                    <a:pt x="138" y="198"/>
                  </a:lnTo>
                  <a:lnTo>
                    <a:pt x="136" y="202"/>
                  </a:lnTo>
                  <a:lnTo>
                    <a:pt x="134" y="202"/>
                  </a:lnTo>
                  <a:lnTo>
                    <a:pt x="130" y="202"/>
                  </a:lnTo>
                  <a:lnTo>
                    <a:pt x="126" y="202"/>
                  </a:lnTo>
                  <a:lnTo>
                    <a:pt x="126" y="202"/>
                  </a:lnTo>
                  <a:lnTo>
                    <a:pt x="116" y="196"/>
                  </a:lnTo>
                  <a:lnTo>
                    <a:pt x="100" y="182"/>
                  </a:lnTo>
                  <a:lnTo>
                    <a:pt x="100" y="182"/>
                  </a:lnTo>
                  <a:lnTo>
                    <a:pt x="88" y="172"/>
                  </a:lnTo>
                  <a:lnTo>
                    <a:pt x="78" y="166"/>
                  </a:lnTo>
                  <a:lnTo>
                    <a:pt x="78" y="166"/>
                  </a:lnTo>
                  <a:lnTo>
                    <a:pt x="68" y="164"/>
                  </a:lnTo>
                  <a:lnTo>
                    <a:pt x="60" y="166"/>
                  </a:lnTo>
                  <a:lnTo>
                    <a:pt x="60" y="166"/>
                  </a:lnTo>
                  <a:lnTo>
                    <a:pt x="52" y="170"/>
                  </a:lnTo>
                  <a:lnTo>
                    <a:pt x="46" y="178"/>
                  </a:lnTo>
                  <a:lnTo>
                    <a:pt x="46" y="178"/>
                  </a:lnTo>
                  <a:lnTo>
                    <a:pt x="44" y="188"/>
                  </a:lnTo>
                  <a:lnTo>
                    <a:pt x="44" y="196"/>
                  </a:lnTo>
                  <a:lnTo>
                    <a:pt x="46" y="204"/>
                  </a:lnTo>
                  <a:lnTo>
                    <a:pt x="50" y="214"/>
                  </a:lnTo>
                  <a:lnTo>
                    <a:pt x="50" y="214"/>
                  </a:lnTo>
                  <a:lnTo>
                    <a:pt x="42" y="212"/>
                  </a:lnTo>
                  <a:lnTo>
                    <a:pt x="34" y="214"/>
                  </a:lnTo>
                  <a:lnTo>
                    <a:pt x="28" y="220"/>
                  </a:lnTo>
                  <a:lnTo>
                    <a:pt x="24" y="226"/>
                  </a:lnTo>
                  <a:lnTo>
                    <a:pt x="24" y="226"/>
                  </a:lnTo>
                  <a:lnTo>
                    <a:pt x="20" y="234"/>
                  </a:lnTo>
                  <a:lnTo>
                    <a:pt x="20" y="240"/>
                  </a:lnTo>
                  <a:lnTo>
                    <a:pt x="20" y="248"/>
                  </a:lnTo>
                  <a:lnTo>
                    <a:pt x="22" y="256"/>
                  </a:lnTo>
                  <a:lnTo>
                    <a:pt x="14" y="248"/>
                  </a:lnTo>
                  <a:lnTo>
                    <a:pt x="0" y="278"/>
                  </a:lnTo>
                  <a:lnTo>
                    <a:pt x="88" y="346"/>
                  </a:lnTo>
                  <a:lnTo>
                    <a:pt x="102" y="318"/>
                  </a:lnTo>
                  <a:lnTo>
                    <a:pt x="46" y="274"/>
                  </a:lnTo>
                  <a:lnTo>
                    <a:pt x="46" y="274"/>
                  </a:lnTo>
                  <a:lnTo>
                    <a:pt x="40" y="268"/>
                  </a:lnTo>
                  <a:lnTo>
                    <a:pt x="36" y="262"/>
                  </a:lnTo>
                  <a:lnTo>
                    <a:pt x="36" y="262"/>
                  </a:lnTo>
                  <a:lnTo>
                    <a:pt x="34" y="254"/>
                  </a:lnTo>
                  <a:lnTo>
                    <a:pt x="34" y="248"/>
                  </a:lnTo>
                  <a:lnTo>
                    <a:pt x="34" y="248"/>
                  </a:lnTo>
                  <a:lnTo>
                    <a:pt x="36" y="246"/>
                  </a:lnTo>
                  <a:lnTo>
                    <a:pt x="38" y="246"/>
                  </a:lnTo>
                  <a:lnTo>
                    <a:pt x="46" y="246"/>
                  </a:lnTo>
                  <a:lnTo>
                    <a:pt x="46" y="246"/>
                  </a:lnTo>
                  <a:lnTo>
                    <a:pt x="50" y="250"/>
                  </a:lnTo>
                  <a:lnTo>
                    <a:pt x="112" y="298"/>
                  </a:lnTo>
                  <a:lnTo>
                    <a:pt x="126" y="270"/>
                  </a:lnTo>
                  <a:lnTo>
                    <a:pt x="68" y="224"/>
                  </a:lnTo>
                  <a:lnTo>
                    <a:pt x="68" y="224"/>
                  </a:lnTo>
                  <a:lnTo>
                    <a:pt x="64" y="218"/>
                  </a:lnTo>
                  <a:lnTo>
                    <a:pt x="64" y="218"/>
                  </a:lnTo>
                  <a:lnTo>
                    <a:pt x="58" y="208"/>
                  </a:lnTo>
                  <a:lnTo>
                    <a:pt x="58" y="204"/>
                  </a:lnTo>
                  <a:lnTo>
                    <a:pt x="58" y="200"/>
                  </a:lnTo>
                  <a:lnTo>
                    <a:pt x="58" y="200"/>
                  </a:lnTo>
                  <a:lnTo>
                    <a:pt x="60" y="198"/>
                  </a:lnTo>
                  <a:lnTo>
                    <a:pt x="64" y="196"/>
                  </a:lnTo>
                  <a:lnTo>
                    <a:pt x="68" y="196"/>
                  </a:lnTo>
                  <a:lnTo>
                    <a:pt x="72" y="198"/>
                  </a:lnTo>
                  <a:lnTo>
                    <a:pt x="72" y="198"/>
                  </a:lnTo>
                  <a:lnTo>
                    <a:pt x="80" y="204"/>
                  </a:lnTo>
                  <a:lnTo>
                    <a:pt x="94" y="214"/>
                  </a:lnTo>
                  <a:lnTo>
                    <a:pt x="94" y="214"/>
                  </a:lnTo>
                  <a:lnTo>
                    <a:pt x="108" y="226"/>
                  </a:lnTo>
                  <a:lnTo>
                    <a:pt x="118" y="232"/>
                  </a:lnTo>
                  <a:lnTo>
                    <a:pt x="118" y="232"/>
                  </a:lnTo>
                  <a:lnTo>
                    <a:pt x="128" y="234"/>
                  </a:lnTo>
                  <a:lnTo>
                    <a:pt x="138" y="234"/>
                  </a:lnTo>
                  <a:lnTo>
                    <a:pt x="146" y="228"/>
                  </a:lnTo>
                  <a:lnTo>
                    <a:pt x="152" y="216"/>
                  </a:lnTo>
                  <a:lnTo>
                    <a:pt x="152" y="216"/>
                  </a:lnTo>
                  <a:lnTo>
                    <a:pt x="156" y="208"/>
                  </a:lnTo>
                  <a:lnTo>
                    <a:pt x="154" y="198"/>
                  </a:lnTo>
                  <a:lnTo>
                    <a:pt x="154" y="198"/>
                  </a:lnTo>
                  <a:lnTo>
                    <a:pt x="152" y="190"/>
                  </a:lnTo>
                  <a:lnTo>
                    <a:pt x="148" y="184"/>
                  </a:lnTo>
                  <a:lnTo>
                    <a:pt x="136" y="168"/>
                  </a:lnTo>
                  <a:lnTo>
                    <a:pt x="136" y="168"/>
                  </a:lnTo>
                  <a:lnTo>
                    <a:pt x="152" y="170"/>
                  </a:lnTo>
                  <a:lnTo>
                    <a:pt x="158" y="168"/>
                  </a:lnTo>
                  <a:lnTo>
                    <a:pt x="162" y="166"/>
                  </a:lnTo>
                  <a:lnTo>
                    <a:pt x="162" y="166"/>
                  </a:lnTo>
                  <a:lnTo>
                    <a:pt x="168" y="162"/>
                  </a:lnTo>
                  <a:lnTo>
                    <a:pt x="172" y="158"/>
                  </a:lnTo>
                  <a:lnTo>
                    <a:pt x="178" y="146"/>
                  </a:lnTo>
                  <a:lnTo>
                    <a:pt x="178" y="146"/>
                  </a:lnTo>
                  <a:lnTo>
                    <a:pt x="180" y="136"/>
                  </a:lnTo>
                  <a:lnTo>
                    <a:pt x="180" y="128"/>
                  </a:lnTo>
                  <a:lnTo>
                    <a:pt x="180" y="120"/>
                  </a:lnTo>
                  <a:lnTo>
                    <a:pt x="178" y="112"/>
                  </a:lnTo>
                  <a:lnTo>
                    <a:pt x="170" y="94"/>
                  </a:lnTo>
                  <a:lnTo>
                    <a:pt x="158" y="78"/>
                  </a:lnTo>
                  <a:lnTo>
                    <a:pt x="160" y="78"/>
                  </a:lnTo>
                  <a:lnTo>
                    <a:pt x="160" y="78"/>
                  </a:lnTo>
                  <a:lnTo>
                    <a:pt x="174" y="82"/>
                  </a:lnTo>
                  <a:lnTo>
                    <a:pt x="174" y="82"/>
                  </a:lnTo>
                  <a:lnTo>
                    <a:pt x="182" y="82"/>
                  </a:lnTo>
                  <a:lnTo>
                    <a:pt x="190" y="80"/>
                  </a:lnTo>
                  <a:lnTo>
                    <a:pt x="190" y="80"/>
                  </a:lnTo>
                  <a:lnTo>
                    <a:pt x="192" y="78"/>
                  </a:lnTo>
                  <a:lnTo>
                    <a:pt x="196" y="74"/>
                  </a:lnTo>
                  <a:lnTo>
                    <a:pt x="200" y="66"/>
                  </a:lnTo>
                  <a:lnTo>
                    <a:pt x="200" y="66"/>
                  </a:lnTo>
                  <a:lnTo>
                    <a:pt x="200" y="60"/>
                  </a:lnTo>
                  <a:lnTo>
                    <a:pt x="200" y="60"/>
                  </a:lnTo>
                  <a:lnTo>
                    <a:pt x="200" y="54"/>
                  </a:lnTo>
                  <a:lnTo>
                    <a:pt x="196" y="48"/>
                  </a:lnTo>
                  <a:lnTo>
                    <a:pt x="190" y="44"/>
                  </a:lnTo>
                  <a:lnTo>
                    <a:pt x="184" y="38"/>
                  </a:lnTo>
                  <a:lnTo>
                    <a:pt x="184" y="38"/>
                  </a:lnTo>
                  <a:close/>
                  <a:moveTo>
                    <a:pt x="124" y="128"/>
                  </a:moveTo>
                  <a:lnTo>
                    <a:pt x="124" y="128"/>
                  </a:lnTo>
                  <a:lnTo>
                    <a:pt x="110" y="118"/>
                  </a:lnTo>
                  <a:lnTo>
                    <a:pt x="98" y="108"/>
                  </a:lnTo>
                  <a:lnTo>
                    <a:pt x="98" y="108"/>
                  </a:lnTo>
                  <a:lnTo>
                    <a:pt x="90" y="98"/>
                  </a:lnTo>
                  <a:lnTo>
                    <a:pt x="88" y="94"/>
                  </a:lnTo>
                  <a:lnTo>
                    <a:pt x="88" y="90"/>
                  </a:lnTo>
                  <a:lnTo>
                    <a:pt x="88" y="90"/>
                  </a:lnTo>
                  <a:lnTo>
                    <a:pt x="90" y="86"/>
                  </a:lnTo>
                  <a:lnTo>
                    <a:pt x="92" y="86"/>
                  </a:lnTo>
                  <a:lnTo>
                    <a:pt x="98" y="86"/>
                  </a:lnTo>
                  <a:lnTo>
                    <a:pt x="98" y="86"/>
                  </a:lnTo>
                  <a:lnTo>
                    <a:pt x="104" y="88"/>
                  </a:lnTo>
                  <a:lnTo>
                    <a:pt x="110" y="92"/>
                  </a:lnTo>
                  <a:lnTo>
                    <a:pt x="116" y="98"/>
                  </a:lnTo>
                  <a:lnTo>
                    <a:pt x="120" y="104"/>
                  </a:lnTo>
                  <a:lnTo>
                    <a:pt x="120" y="104"/>
                  </a:lnTo>
                  <a:lnTo>
                    <a:pt x="122" y="110"/>
                  </a:lnTo>
                  <a:lnTo>
                    <a:pt x="124" y="116"/>
                  </a:lnTo>
                  <a:lnTo>
                    <a:pt x="124" y="122"/>
                  </a:lnTo>
                  <a:lnTo>
                    <a:pt x="124" y="128"/>
                  </a:lnTo>
                  <a:lnTo>
                    <a:pt x="124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" name="Freeform 19"/>
            <p:cNvSpPr>
              <a:spLocks/>
            </p:cNvSpPr>
            <p:nvPr/>
          </p:nvSpPr>
          <p:spPr bwMode="auto">
            <a:xfrm>
              <a:off x="9566275" y="3524250"/>
              <a:ext cx="282575" cy="298450"/>
            </a:xfrm>
            <a:custGeom>
              <a:avLst/>
              <a:gdLst/>
              <a:ahLst/>
              <a:cxnLst>
                <a:cxn ang="0">
                  <a:pos x="74" y="152"/>
                </a:cxn>
                <a:cxn ang="0">
                  <a:pos x="74" y="152"/>
                </a:cxn>
                <a:cxn ang="0">
                  <a:pos x="72" y="152"/>
                </a:cxn>
                <a:cxn ang="0">
                  <a:pos x="72" y="152"/>
                </a:cxn>
                <a:cxn ang="0">
                  <a:pos x="66" y="152"/>
                </a:cxn>
                <a:cxn ang="0">
                  <a:pos x="58" y="152"/>
                </a:cxn>
                <a:cxn ang="0">
                  <a:pos x="58" y="152"/>
                </a:cxn>
                <a:cxn ang="0">
                  <a:pos x="48" y="150"/>
                </a:cxn>
                <a:cxn ang="0">
                  <a:pos x="40" y="146"/>
                </a:cxn>
                <a:cxn ang="0">
                  <a:pos x="34" y="142"/>
                </a:cxn>
                <a:cxn ang="0">
                  <a:pos x="28" y="138"/>
                </a:cxn>
                <a:cxn ang="0">
                  <a:pos x="28" y="138"/>
                </a:cxn>
                <a:cxn ang="0">
                  <a:pos x="22" y="132"/>
                </a:cxn>
                <a:cxn ang="0">
                  <a:pos x="18" y="126"/>
                </a:cxn>
                <a:cxn ang="0">
                  <a:pos x="16" y="118"/>
                </a:cxn>
                <a:cxn ang="0">
                  <a:pos x="14" y="110"/>
                </a:cxn>
                <a:cxn ang="0">
                  <a:pos x="158" y="188"/>
                </a:cxn>
                <a:cxn ang="0">
                  <a:pos x="160" y="170"/>
                </a:cxn>
                <a:cxn ang="0">
                  <a:pos x="66" y="118"/>
                </a:cxn>
                <a:cxn ang="0">
                  <a:pos x="164" y="138"/>
                </a:cxn>
                <a:cxn ang="0">
                  <a:pos x="170" y="108"/>
                </a:cxn>
                <a:cxn ang="0">
                  <a:pos x="76" y="50"/>
                </a:cxn>
                <a:cxn ang="0">
                  <a:pos x="174" y="80"/>
                </a:cxn>
                <a:cxn ang="0">
                  <a:pos x="178" y="48"/>
                </a:cxn>
                <a:cxn ang="0">
                  <a:pos x="18" y="0"/>
                </a:cxn>
                <a:cxn ang="0">
                  <a:pos x="14" y="32"/>
                </a:cxn>
                <a:cxn ang="0">
                  <a:pos x="124" y="98"/>
                </a:cxn>
                <a:cxn ang="0">
                  <a:pos x="6" y="76"/>
                </a:cxn>
                <a:cxn ang="0">
                  <a:pos x="6" y="76"/>
                </a:cxn>
                <a:cxn ang="0">
                  <a:pos x="4" y="84"/>
                </a:cxn>
                <a:cxn ang="0">
                  <a:pos x="2" y="94"/>
                </a:cxn>
                <a:cxn ang="0">
                  <a:pos x="2" y="94"/>
                </a:cxn>
                <a:cxn ang="0">
                  <a:pos x="0" y="106"/>
                </a:cxn>
                <a:cxn ang="0">
                  <a:pos x="2" y="118"/>
                </a:cxn>
                <a:cxn ang="0">
                  <a:pos x="2" y="118"/>
                </a:cxn>
                <a:cxn ang="0">
                  <a:pos x="8" y="132"/>
                </a:cxn>
                <a:cxn ang="0">
                  <a:pos x="14" y="144"/>
                </a:cxn>
                <a:cxn ang="0">
                  <a:pos x="14" y="144"/>
                </a:cxn>
                <a:cxn ang="0">
                  <a:pos x="22" y="154"/>
                </a:cxn>
                <a:cxn ang="0">
                  <a:pos x="30" y="164"/>
                </a:cxn>
                <a:cxn ang="0">
                  <a:pos x="40" y="168"/>
                </a:cxn>
                <a:cxn ang="0">
                  <a:pos x="50" y="172"/>
                </a:cxn>
                <a:cxn ang="0">
                  <a:pos x="50" y="172"/>
                </a:cxn>
                <a:cxn ang="0">
                  <a:pos x="60" y="172"/>
                </a:cxn>
                <a:cxn ang="0">
                  <a:pos x="66" y="168"/>
                </a:cxn>
                <a:cxn ang="0">
                  <a:pos x="72" y="162"/>
                </a:cxn>
                <a:cxn ang="0">
                  <a:pos x="74" y="152"/>
                </a:cxn>
                <a:cxn ang="0">
                  <a:pos x="74" y="152"/>
                </a:cxn>
              </a:cxnLst>
              <a:rect l="0" t="0" r="r" b="b"/>
              <a:pathLst>
                <a:path w="178" h="188">
                  <a:moveTo>
                    <a:pt x="74" y="152"/>
                  </a:moveTo>
                  <a:lnTo>
                    <a:pt x="74" y="152"/>
                  </a:lnTo>
                  <a:lnTo>
                    <a:pt x="72" y="152"/>
                  </a:lnTo>
                  <a:lnTo>
                    <a:pt x="72" y="152"/>
                  </a:lnTo>
                  <a:lnTo>
                    <a:pt x="66" y="152"/>
                  </a:lnTo>
                  <a:lnTo>
                    <a:pt x="58" y="152"/>
                  </a:lnTo>
                  <a:lnTo>
                    <a:pt x="58" y="152"/>
                  </a:lnTo>
                  <a:lnTo>
                    <a:pt x="48" y="150"/>
                  </a:lnTo>
                  <a:lnTo>
                    <a:pt x="40" y="146"/>
                  </a:lnTo>
                  <a:lnTo>
                    <a:pt x="34" y="142"/>
                  </a:lnTo>
                  <a:lnTo>
                    <a:pt x="28" y="138"/>
                  </a:lnTo>
                  <a:lnTo>
                    <a:pt x="28" y="138"/>
                  </a:lnTo>
                  <a:lnTo>
                    <a:pt x="22" y="132"/>
                  </a:lnTo>
                  <a:lnTo>
                    <a:pt x="18" y="126"/>
                  </a:lnTo>
                  <a:lnTo>
                    <a:pt x="16" y="118"/>
                  </a:lnTo>
                  <a:lnTo>
                    <a:pt x="14" y="110"/>
                  </a:lnTo>
                  <a:lnTo>
                    <a:pt x="158" y="188"/>
                  </a:lnTo>
                  <a:lnTo>
                    <a:pt x="160" y="170"/>
                  </a:lnTo>
                  <a:lnTo>
                    <a:pt x="66" y="118"/>
                  </a:lnTo>
                  <a:lnTo>
                    <a:pt x="164" y="138"/>
                  </a:lnTo>
                  <a:lnTo>
                    <a:pt x="170" y="108"/>
                  </a:lnTo>
                  <a:lnTo>
                    <a:pt x="76" y="50"/>
                  </a:lnTo>
                  <a:lnTo>
                    <a:pt x="174" y="80"/>
                  </a:lnTo>
                  <a:lnTo>
                    <a:pt x="178" y="48"/>
                  </a:lnTo>
                  <a:lnTo>
                    <a:pt x="18" y="0"/>
                  </a:lnTo>
                  <a:lnTo>
                    <a:pt x="14" y="32"/>
                  </a:lnTo>
                  <a:lnTo>
                    <a:pt x="124" y="98"/>
                  </a:lnTo>
                  <a:lnTo>
                    <a:pt x="6" y="76"/>
                  </a:lnTo>
                  <a:lnTo>
                    <a:pt x="6" y="76"/>
                  </a:lnTo>
                  <a:lnTo>
                    <a:pt x="4" y="84"/>
                  </a:lnTo>
                  <a:lnTo>
                    <a:pt x="2" y="94"/>
                  </a:lnTo>
                  <a:lnTo>
                    <a:pt x="2" y="94"/>
                  </a:lnTo>
                  <a:lnTo>
                    <a:pt x="0" y="106"/>
                  </a:lnTo>
                  <a:lnTo>
                    <a:pt x="2" y="118"/>
                  </a:lnTo>
                  <a:lnTo>
                    <a:pt x="2" y="118"/>
                  </a:lnTo>
                  <a:lnTo>
                    <a:pt x="8" y="132"/>
                  </a:lnTo>
                  <a:lnTo>
                    <a:pt x="14" y="144"/>
                  </a:lnTo>
                  <a:lnTo>
                    <a:pt x="14" y="144"/>
                  </a:lnTo>
                  <a:lnTo>
                    <a:pt x="22" y="154"/>
                  </a:lnTo>
                  <a:lnTo>
                    <a:pt x="30" y="164"/>
                  </a:lnTo>
                  <a:lnTo>
                    <a:pt x="40" y="168"/>
                  </a:lnTo>
                  <a:lnTo>
                    <a:pt x="50" y="172"/>
                  </a:lnTo>
                  <a:lnTo>
                    <a:pt x="50" y="172"/>
                  </a:lnTo>
                  <a:lnTo>
                    <a:pt x="60" y="172"/>
                  </a:lnTo>
                  <a:lnTo>
                    <a:pt x="66" y="168"/>
                  </a:lnTo>
                  <a:lnTo>
                    <a:pt x="72" y="162"/>
                  </a:lnTo>
                  <a:lnTo>
                    <a:pt x="74" y="152"/>
                  </a:lnTo>
                  <a:lnTo>
                    <a:pt x="74" y="1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" name="Freeform 20"/>
            <p:cNvSpPr>
              <a:spLocks noEditPoints="1"/>
            </p:cNvSpPr>
            <p:nvPr/>
          </p:nvSpPr>
          <p:spPr bwMode="auto">
            <a:xfrm>
              <a:off x="9709150" y="2616200"/>
              <a:ext cx="730250" cy="955675"/>
            </a:xfrm>
            <a:custGeom>
              <a:avLst/>
              <a:gdLst/>
              <a:ahLst/>
              <a:cxnLst>
                <a:cxn ang="0">
                  <a:pos x="74" y="602"/>
                </a:cxn>
                <a:cxn ang="0">
                  <a:pos x="92" y="544"/>
                </a:cxn>
                <a:cxn ang="0">
                  <a:pos x="118" y="502"/>
                </a:cxn>
                <a:cxn ang="0">
                  <a:pos x="142" y="470"/>
                </a:cxn>
                <a:cxn ang="0">
                  <a:pos x="166" y="412"/>
                </a:cxn>
                <a:cxn ang="0">
                  <a:pos x="194" y="344"/>
                </a:cxn>
                <a:cxn ang="0">
                  <a:pos x="236" y="292"/>
                </a:cxn>
                <a:cxn ang="0">
                  <a:pos x="222" y="186"/>
                </a:cxn>
                <a:cxn ang="0">
                  <a:pos x="254" y="208"/>
                </a:cxn>
                <a:cxn ang="0">
                  <a:pos x="298" y="236"/>
                </a:cxn>
                <a:cxn ang="0">
                  <a:pos x="316" y="196"/>
                </a:cxn>
                <a:cxn ang="0">
                  <a:pos x="360" y="154"/>
                </a:cxn>
                <a:cxn ang="0">
                  <a:pos x="404" y="136"/>
                </a:cxn>
                <a:cxn ang="0">
                  <a:pos x="438" y="122"/>
                </a:cxn>
                <a:cxn ang="0">
                  <a:pos x="456" y="72"/>
                </a:cxn>
                <a:cxn ang="0">
                  <a:pos x="388" y="60"/>
                </a:cxn>
                <a:cxn ang="0">
                  <a:pos x="396" y="120"/>
                </a:cxn>
                <a:cxn ang="0">
                  <a:pos x="378" y="128"/>
                </a:cxn>
                <a:cxn ang="0">
                  <a:pos x="310" y="78"/>
                </a:cxn>
                <a:cxn ang="0">
                  <a:pos x="280" y="134"/>
                </a:cxn>
                <a:cxn ang="0">
                  <a:pos x="306" y="192"/>
                </a:cxn>
                <a:cxn ang="0">
                  <a:pos x="288" y="204"/>
                </a:cxn>
                <a:cxn ang="0">
                  <a:pos x="234" y="148"/>
                </a:cxn>
                <a:cxn ang="0">
                  <a:pos x="180" y="200"/>
                </a:cxn>
                <a:cxn ang="0">
                  <a:pos x="218" y="306"/>
                </a:cxn>
                <a:cxn ang="0">
                  <a:pos x="192" y="294"/>
                </a:cxn>
                <a:cxn ang="0">
                  <a:pos x="178" y="232"/>
                </a:cxn>
                <a:cxn ang="0">
                  <a:pos x="138" y="258"/>
                </a:cxn>
                <a:cxn ang="0">
                  <a:pos x="164" y="326"/>
                </a:cxn>
                <a:cxn ang="0">
                  <a:pos x="166" y="382"/>
                </a:cxn>
                <a:cxn ang="0">
                  <a:pos x="108" y="340"/>
                </a:cxn>
                <a:cxn ang="0">
                  <a:pos x="126" y="330"/>
                </a:cxn>
                <a:cxn ang="0">
                  <a:pos x="124" y="306"/>
                </a:cxn>
                <a:cxn ang="0">
                  <a:pos x="88" y="336"/>
                </a:cxn>
                <a:cxn ang="0">
                  <a:pos x="130" y="408"/>
                </a:cxn>
                <a:cxn ang="0">
                  <a:pos x="124" y="460"/>
                </a:cxn>
                <a:cxn ang="0">
                  <a:pos x="104" y="424"/>
                </a:cxn>
                <a:cxn ang="0">
                  <a:pos x="62" y="384"/>
                </a:cxn>
                <a:cxn ang="0">
                  <a:pos x="44" y="428"/>
                </a:cxn>
                <a:cxn ang="0">
                  <a:pos x="96" y="488"/>
                </a:cxn>
                <a:cxn ang="0">
                  <a:pos x="98" y="512"/>
                </a:cxn>
                <a:cxn ang="0">
                  <a:pos x="14" y="506"/>
                </a:cxn>
                <a:cxn ang="0">
                  <a:pos x="4" y="554"/>
                </a:cxn>
                <a:cxn ang="0">
                  <a:pos x="426" y="84"/>
                </a:cxn>
                <a:cxn ang="0">
                  <a:pos x="404" y="110"/>
                </a:cxn>
                <a:cxn ang="0">
                  <a:pos x="412" y="94"/>
                </a:cxn>
                <a:cxn ang="0">
                  <a:pos x="410" y="62"/>
                </a:cxn>
                <a:cxn ang="0">
                  <a:pos x="348" y="138"/>
                </a:cxn>
                <a:cxn ang="0">
                  <a:pos x="338" y="168"/>
                </a:cxn>
                <a:cxn ang="0">
                  <a:pos x="304" y="104"/>
                </a:cxn>
                <a:cxn ang="0">
                  <a:pos x="158" y="244"/>
                </a:cxn>
                <a:cxn ang="0">
                  <a:pos x="182" y="268"/>
                </a:cxn>
                <a:cxn ang="0">
                  <a:pos x="160" y="266"/>
                </a:cxn>
                <a:cxn ang="0">
                  <a:pos x="70" y="400"/>
                </a:cxn>
                <a:cxn ang="0">
                  <a:pos x="92" y="440"/>
                </a:cxn>
                <a:cxn ang="0">
                  <a:pos x="22" y="512"/>
                </a:cxn>
                <a:cxn ang="0">
                  <a:pos x="86" y="562"/>
                </a:cxn>
                <a:cxn ang="0">
                  <a:pos x="58" y="564"/>
                </a:cxn>
              </a:cxnLst>
              <a:rect l="0" t="0" r="r" b="b"/>
              <a:pathLst>
                <a:path w="460" h="602">
                  <a:moveTo>
                    <a:pt x="28" y="582"/>
                  </a:moveTo>
                  <a:lnTo>
                    <a:pt x="28" y="582"/>
                  </a:lnTo>
                  <a:lnTo>
                    <a:pt x="42" y="592"/>
                  </a:lnTo>
                  <a:lnTo>
                    <a:pt x="42" y="592"/>
                  </a:lnTo>
                  <a:lnTo>
                    <a:pt x="60" y="600"/>
                  </a:lnTo>
                  <a:lnTo>
                    <a:pt x="60" y="600"/>
                  </a:lnTo>
                  <a:lnTo>
                    <a:pt x="68" y="602"/>
                  </a:lnTo>
                  <a:lnTo>
                    <a:pt x="74" y="602"/>
                  </a:lnTo>
                  <a:lnTo>
                    <a:pt x="74" y="602"/>
                  </a:lnTo>
                  <a:lnTo>
                    <a:pt x="84" y="600"/>
                  </a:lnTo>
                  <a:lnTo>
                    <a:pt x="92" y="596"/>
                  </a:lnTo>
                  <a:lnTo>
                    <a:pt x="98" y="590"/>
                  </a:lnTo>
                  <a:lnTo>
                    <a:pt x="102" y="582"/>
                  </a:lnTo>
                  <a:lnTo>
                    <a:pt x="102" y="582"/>
                  </a:lnTo>
                  <a:lnTo>
                    <a:pt x="104" y="574"/>
                  </a:lnTo>
                  <a:lnTo>
                    <a:pt x="102" y="564"/>
                  </a:lnTo>
                  <a:lnTo>
                    <a:pt x="98" y="554"/>
                  </a:lnTo>
                  <a:lnTo>
                    <a:pt x="92" y="544"/>
                  </a:lnTo>
                  <a:lnTo>
                    <a:pt x="92" y="544"/>
                  </a:lnTo>
                  <a:lnTo>
                    <a:pt x="102" y="544"/>
                  </a:lnTo>
                  <a:lnTo>
                    <a:pt x="110" y="542"/>
                  </a:lnTo>
                  <a:lnTo>
                    <a:pt x="116" y="536"/>
                  </a:lnTo>
                  <a:lnTo>
                    <a:pt x="120" y="528"/>
                  </a:lnTo>
                  <a:lnTo>
                    <a:pt x="120" y="528"/>
                  </a:lnTo>
                  <a:lnTo>
                    <a:pt x="120" y="520"/>
                  </a:lnTo>
                  <a:lnTo>
                    <a:pt x="120" y="510"/>
                  </a:lnTo>
                  <a:lnTo>
                    <a:pt x="118" y="502"/>
                  </a:lnTo>
                  <a:lnTo>
                    <a:pt x="112" y="492"/>
                  </a:lnTo>
                  <a:lnTo>
                    <a:pt x="112" y="492"/>
                  </a:lnTo>
                  <a:lnTo>
                    <a:pt x="120" y="492"/>
                  </a:lnTo>
                  <a:lnTo>
                    <a:pt x="124" y="490"/>
                  </a:lnTo>
                  <a:lnTo>
                    <a:pt x="124" y="490"/>
                  </a:lnTo>
                  <a:lnTo>
                    <a:pt x="130" y="488"/>
                  </a:lnTo>
                  <a:lnTo>
                    <a:pt x="134" y="482"/>
                  </a:lnTo>
                  <a:lnTo>
                    <a:pt x="142" y="470"/>
                  </a:lnTo>
                  <a:lnTo>
                    <a:pt x="142" y="470"/>
                  </a:lnTo>
                  <a:lnTo>
                    <a:pt x="148" y="458"/>
                  </a:lnTo>
                  <a:lnTo>
                    <a:pt x="148" y="444"/>
                  </a:lnTo>
                  <a:lnTo>
                    <a:pt x="146" y="428"/>
                  </a:lnTo>
                  <a:lnTo>
                    <a:pt x="140" y="414"/>
                  </a:lnTo>
                  <a:lnTo>
                    <a:pt x="140" y="414"/>
                  </a:lnTo>
                  <a:lnTo>
                    <a:pt x="150" y="416"/>
                  </a:lnTo>
                  <a:lnTo>
                    <a:pt x="160" y="416"/>
                  </a:lnTo>
                  <a:lnTo>
                    <a:pt x="160" y="416"/>
                  </a:lnTo>
                  <a:lnTo>
                    <a:pt x="166" y="412"/>
                  </a:lnTo>
                  <a:lnTo>
                    <a:pt x="172" y="408"/>
                  </a:lnTo>
                  <a:lnTo>
                    <a:pt x="180" y="398"/>
                  </a:lnTo>
                  <a:lnTo>
                    <a:pt x="180" y="398"/>
                  </a:lnTo>
                  <a:lnTo>
                    <a:pt x="186" y="384"/>
                  </a:lnTo>
                  <a:lnTo>
                    <a:pt x="188" y="372"/>
                  </a:lnTo>
                  <a:lnTo>
                    <a:pt x="188" y="356"/>
                  </a:lnTo>
                  <a:lnTo>
                    <a:pt x="184" y="342"/>
                  </a:lnTo>
                  <a:lnTo>
                    <a:pt x="184" y="342"/>
                  </a:lnTo>
                  <a:lnTo>
                    <a:pt x="194" y="344"/>
                  </a:lnTo>
                  <a:lnTo>
                    <a:pt x="202" y="344"/>
                  </a:lnTo>
                  <a:lnTo>
                    <a:pt x="202" y="344"/>
                  </a:lnTo>
                  <a:lnTo>
                    <a:pt x="208" y="342"/>
                  </a:lnTo>
                  <a:lnTo>
                    <a:pt x="214" y="338"/>
                  </a:lnTo>
                  <a:lnTo>
                    <a:pt x="224" y="328"/>
                  </a:lnTo>
                  <a:lnTo>
                    <a:pt x="224" y="328"/>
                  </a:lnTo>
                  <a:lnTo>
                    <a:pt x="232" y="318"/>
                  </a:lnTo>
                  <a:lnTo>
                    <a:pt x="236" y="304"/>
                  </a:lnTo>
                  <a:lnTo>
                    <a:pt x="236" y="292"/>
                  </a:lnTo>
                  <a:lnTo>
                    <a:pt x="234" y="276"/>
                  </a:lnTo>
                  <a:lnTo>
                    <a:pt x="246" y="294"/>
                  </a:lnTo>
                  <a:lnTo>
                    <a:pt x="268" y="270"/>
                  </a:lnTo>
                  <a:lnTo>
                    <a:pt x="226" y="210"/>
                  </a:lnTo>
                  <a:lnTo>
                    <a:pt x="226" y="210"/>
                  </a:lnTo>
                  <a:lnTo>
                    <a:pt x="222" y="202"/>
                  </a:lnTo>
                  <a:lnTo>
                    <a:pt x="222" y="202"/>
                  </a:lnTo>
                  <a:lnTo>
                    <a:pt x="220" y="190"/>
                  </a:lnTo>
                  <a:lnTo>
                    <a:pt x="222" y="186"/>
                  </a:lnTo>
                  <a:lnTo>
                    <a:pt x="224" y="182"/>
                  </a:lnTo>
                  <a:lnTo>
                    <a:pt x="224" y="182"/>
                  </a:lnTo>
                  <a:lnTo>
                    <a:pt x="226" y="180"/>
                  </a:lnTo>
                  <a:lnTo>
                    <a:pt x="230" y="180"/>
                  </a:lnTo>
                  <a:lnTo>
                    <a:pt x="234" y="182"/>
                  </a:lnTo>
                  <a:lnTo>
                    <a:pt x="238" y="184"/>
                  </a:lnTo>
                  <a:lnTo>
                    <a:pt x="238" y="184"/>
                  </a:lnTo>
                  <a:lnTo>
                    <a:pt x="244" y="192"/>
                  </a:lnTo>
                  <a:lnTo>
                    <a:pt x="254" y="208"/>
                  </a:lnTo>
                  <a:lnTo>
                    <a:pt x="254" y="208"/>
                  </a:lnTo>
                  <a:lnTo>
                    <a:pt x="264" y="222"/>
                  </a:lnTo>
                  <a:lnTo>
                    <a:pt x="272" y="230"/>
                  </a:lnTo>
                  <a:lnTo>
                    <a:pt x="272" y="230"/>
                  </a:lnTo>
                  <a:lnTo>
                    <a:pt x="278" y="236"/>
                  </a:lnTo>
                  <a:lnTo>
                    <a:pt x="286" y="238"/>
                  </a:lnTo>
                  <a:lnTo>
                    <a:pt x="292" y="238"/>
                  </a:lnTo>
                  <a:lnTo>
                    <a:pt x="298" y="236"/>
                  </a:lnTo>
                  <a:lnTo>
                    <a:pt x="298" y="236"/>
                  </a:lnTo>
                  <a:lnTo>
                    <a:pt x="308" y="230"/>
                  </a:lnTo>
                  <a:lnTo>
                    <a:pt x="308" y="230"/>
                  </a:lnTo>
                  <a:lnTo>
                    <a:pt x="312" y="224"/>
                  </a:lnTo>
                  <a:lnTo>
                    <a:pt x="312" y="224"/>
                  </a:lnTo>
                  <a:lnTo>
                    <a:pt x="316" y="218"/>
                  </a:lnTo>
                  <a:lnTo>
                    <a:pt x="318" y="210"/>
                  </a:lnTo>
                  <a:lnTo>
                    <a:pt x="318" y="204"/>
                  </a:lnTo>
                  <a:lnTo>
                    <a:pt x="316" y="196"/>
                  </a:lnTo>
                  <a:lnTo>
                    <a:pt x="316" y="196"/>
                  </a:lnTo>
                  <a:lnTo>
                    <a:pt x="324" y="198"/>
                  </a:lnTo>
                  <a:lnTo>
                    <a:pt x="332" y="198"/>
                  </a:lnTo>
                  <a:lnTo>
                    <a:pt x="340" y="196"/>
                  </a:lnTo>
                  <a:lnTo>
                    <a:pt x="348" y="192"/>
                  </a:lnTo>
                  <a:lnTo>
                    <a:pt x="348" y="192"/>
                  </a:lnTo>
                  <a:lnTo>
                    <a:pt x="354" y="184"/>
                  </a:lnTo>
                  <a:lnTo>
                    <a:pt x="358" y="176"/>
                  </a:lnTo>
                  <a:lnTo>
                    <a:pt x="360" y="166"/>
                  </a:lnTo>
                  <a:lnTo>
                    <a:pt x="360" y="154"/>
                  </a:lnTo>
                  <a:lnTo>
                    <a:pt x="360" y="154"/>
                  </a:lnTo>
                  <a:lnTo>
                    <a:pt x="368" y="160"/>
                  </a:lnTo>
                  <a:lnTo>
                    <a:pt x="376" y="162"/>
                  </a:lnTo>
                  <a:lnTo>
                    <a:pt x="384" y="160"/>
                  </a:lnTo>
                  <a:lnTo>
                    <a:pt x="390" y="156"/>
                  </a:lnTo>
                  <a:lnTo>
                    <a:pt x="390" y="156"/>
                  </a:lnTo>
                  <a:lnTo>
                    <a:pt x="396" y="150"/>
                  </a:lnTo>
                  <a:lnTo>
                    <a:pt x="402" y="144"/>
                  </a:lnTo>
                  <a:lnTo>
                    <a:pt x="404" y="136"/>
                  </a:lnTo>
                  <a:lnTo>
                    <a:pt x="406" y="126"/>
                  </a:lnTo>
                  <a:lnTo>
                    <a:pt x="406" y="126"/>
                  </a:lnTo>
                  <a:lnTo>
                    <a:pt x="412" y="130"/>
                  </a:lnTo>
                  <a:lnTo>
                    <a:pt x="412" y="130"/>
                  </a:lnTo>
                  <a:lnTo>
                    <a:pt x="418" y="130"/>
                  </a:lnTo>
                  <a:lnTo>
                    <a:pt x="424" y="128"/>
                  </a:lnTo>
                  <a:lnTo>
                    <a:pt x="430" y="126"/>
                  </a:lnTo>
                  <a:lnTo>
                    <a:pt x="438" y="122"/>
                  </a:lnTo>
                  <a:lnTo>
                    <a:pt x="438" y="122"/>
                  </a:lnTo>
                  <a:lnTo>
                    <a:pt x="446" y="116"/>
                  </a:lnTo>
                  <a:lnTo>
                    <a:pt x="452" y="108"/>
                  </a:lnTo>
                  <a:lnTo>
                    <a:pt x="452" y="108"/>
                  </a:lnTo>
                  <a:lnTo>
                    <a:pt x="458" y="100"/>
                  </a:lnTo>
                  <a:lnTo>
                    <a:pt x="460" y="90"/>
                  </a:lnTo>
                  <a:lnTo>
                    <a:pt x="460" y="90"/>
                  </a:lnTo>
                  <a:lnTo>
                    <a:pt x="458" y="78"/>
                  </a:lnTo>
                  <a:lnTo>
                    <a:pt x="458" y="78"/>
                  </a:lnTo>
                  <a:lnTo>
                    <a:pt x="456" y="72"/>
                  </a:lnTo>
                  <a:lnTo>
                    <a:pt x="454" y="66"/>
                  </a:lnTo>
                  <a:lnTo>
                    <a:pt x="454" y="66"/>
                  </a:lnTo>
                  <a:lnTo>
                    <a:pt x="448" y="58"/>
                  </a:lnTo>
                  <a:lnTo>
                    <a:pt x="426" y="28"/>
                  </a:lnTo>
                  <a:lnTo>
                    <a:pt x="426" y="28"/>
                  </a:lnTo>
                  <a:lnTo>
                    <a:pt x="404" y="0"/>
                  </a:lnTo>
                  <a:lnTo>
                    <a:pt x="380" y="22"/>
                  </a:lnTo>
                  <a:lnTo>
                    <a:pt x="380" y="22"/>
                  </a:lnTo>
                  <a:lnTo>
                    <a:pt x="388" y="60"/>
                  </a:lnTo>
                  <a:lnTo>
                    <a:pt x="392" y="92"/>
                  </a:lnTo>
                  <a:lnTo>
                    <a:pt x="392" y="92"/>
                  </a:lnTo>
                  <a:lnTo>
                    <a:pt x="390" y="98"/>
                  </a:lnTo>
                  <a:lnTo>
                    <a:pt x="390" y="104"/>
                  </a:lnTo>
                  <a:lnTo>
                    <a:pt x="390" y="104"/>
                  </a:lnTo>
                  <a:lnTo>
                    <a:pt x="390" y="110"/>
                  </a:lnTo>
                  <a:lnTo>
                    <a:pt x="394" y="118"/>
                  </a:lnTo>
                  <a:lnTo>
                    <a:pt x="394" y="118"/>
                  </a:lnTo>
                  <a:lnTo>
                    <a:pt x="396" y="120"/>
                  </a:lnTo>
                  <a:lnTo>
                    <a:pt x="396" y="120"/>
                  </a:lnTo>
                  <a:lnTo>
                    <a:pt x="394" y="126"/>
                  </a:lnTo>
                  <a:lnTo>
                    <a:pt x="392" y="130"/>
                  </a:lnTo>
                  <a:lnTo>
                    <a:pt x="392" y="130"/>
                  </a:lnTo>
                  <a:lnTo>
                    <a:pt x="388" y="132"/>
                  </a:lnTo>
                  <a:lnTo>
                    <a:pt x="384" y="132"/>
                  </a:lnTo>
                  <a:lnTo>
                    <a:pt x="382" y="130"/>
                  </a:lnTo>
                  <a:lnTo>
                    <a:pt x="378" y="128"/>
                  </a:lnTo>
                  <a:lnTo>
                    <a:pt x="378" y="128"/>
                  </a:lnTo>
                  <a:lnTo>
                    <a:pt x="374" y="122"/>
                  </a:lnTo>
                  <a:lnTo>
                    <a:pt x="338" y="52"/>
                  </a:lnTo>
                  <a:lnTo>
                    <a:pt x="314" y="72"/>
                  </a:lnTo>
                  <a:lnTo>
                    <a:pt x="318" y="84"/>
                  </a:lnTo>
                  <a:lnTo>
                    <a:pt x="318" y="82"/>
                  </a:lnTo>
                  <a:lnTo>
                    <a:pt x="318" y="82"/>
                  </a:lnTo>
                  <a:lnTo>
                    <a:pt x="314" y="80"/>
                  </a:lnTo>
                  <a:lnTo>
                    <a:pt x="310" y="78"/>
                  </a:lnTo>
                  <a:lnTo>
                    <a:pt x="310" y="78"/>
                  </a:lnTo>
                  <a:lnTo>
                    <a:pt x="304" y="80"/>
                  </a:lnTo>
                  <a:lnTo>
                    <a:pt x="296" y="84"/>
                  </a:lnTo>
                  <a:lnTo>
                    <a:pt x="296" y="84"/>
                  </a:lnTo>
                  <a:lnTo>
                    <a:pt x="290" y="92"/>
                  </a:lnTo>
                  <a:lnTo>
                    <a:pt x="286" y="98"/>
                  </a:lnTo>
                  <a:lnTo>
                    <a:pt x="282" y="106"/>
                  </a:lnTo>
                  <a:lnTo>
                    <a:pt x="280" y="114"/>
                  </a:lnTo>
                  <a:lnTo>
                    <a:pt x="280" y="114"/>
                  </a:lnTo>
                  <a:lnTo>
                    <a:pt x="280" y="134"/>
                  </a:lnTo>
                  <a:lnTo>
                    <a:pt x="286" y="152"/>
                  </a:lnTo>
                  <a:lnTo>
                    <a:pt x="286" y="152"/>
                  </a:lnTo>
                  <a:lnTo>
                    <a:pt x="292" y="168"/>
                  </a:lnTo>
                  <a:lnTo>
                    <a:pt x="292" y="168"/>
                  </a:lnTo>
                  <a:lnTo>
                    <a:pt x="302" y="184"/>
                  </a:lnTo>
                  <a:lnTo>
                    <a:pt x="302" y="184"/>
                  </a:lnTo>
                  <a:lnTo>
                    <a:pt x="304" y="184"/>
                  </a:lnTo>
                  <a:lnTo>
                    <a:pt x="304" y="184"/>
                  </a:lnTo>
                  <a:lnTo>
                    <a:pt x="306" y="192"/>
                  </a:lnTo>
                  <a:lnTo>
                    <a:pt x="306" y="192"/>
                  </a:lnTo>
                  <a:lnTo>
                    <a:pt x="306" y="198"/>
                  </a:lnTo>
                  <a:lnTo>
                    <a:pt x="302" y="204"/>
                  </a:lnTo>
                  <a:lnTo>
                    <a:pt x="302" y="204"/>
                  </a:lnTo>
                  <a:lnTo>
                    <a:pt x="298" y="206"/>
                  </a:lnTo>
                  <a:lnTo>
                    <a:pt x="296" y="208"/>
                  </a:lnTo>
                  <a:lnTo>
                    <a:pt x="292" y="206"/>
                  </a:lnTo>
                  <a:lnTo>
                    <a:pt x="288" y="204"/>
                  </a:lnTo>
                  <a:lnTo>
                    <a:pt x="288" y="204"/>
                  </a:lnTo>
                  <a:lnTo>
                    <a:pt x="282" y="194"/>
                  </a:lnTo>
                  <a:lnTo>
                    <a:pt x="270" y="176"/>
                  </a:lnTo>
                  <a:lnTo>
                    <a:pt x="270" y="176"/>
                  </a:lnTo>
                  <a:lnTo>
                    <a:pt x="262" y="164"/>
                  </a:lnTo>
                  <a:lnTo>
                    <a:pt x="252" y="156"/>
                  </a:lnTo>
                  <a:lnTo>
                    <a:pt x="252" y="156"/>
                  </a:lnTo>
                  <a:lnTo>
                    <a:pt x="244" y="150"/>
                  </a:lnTo>
                  <a:lnTo>
                    <a:pt x="234" y="148"/>
                  </a:lnTo>
                  <a:lnTo>
                    <a:pt x="234" y="148"/>
                  </a:lnTo>
                  <a:lnTo>
                    <a:pt x="226" y="152"/>
                  </a:lnTo>
                  <a:lnTo>
                    <a:pt x="218" y="158"/>
                  </a:lnTo>
                  <a:lnTo>
                    <a:pt x="218" y="158"/>
                  </a:lnTo>
                  <a:lnTo>
                    <a:pt x="214" y="164"/>
                  </a:lnTo>
                  <a:lnTo>
                    <a:pt x="212" y="170"/>
                  </a:lnTo>
                  <a:lnTo>
                    <a:pt x="210" y="178"/>
                  </a:lnTo>
                  <a:lnTo>
                    <a:pt x="210" y="186"/>
                  </a:lnTo>
                  <a:lnTo>
                    <a:pt x="202" y="176"/>
                  </a:lnTo>
                  <a:lnTo>
                    <a:pt x="180" y="200"/>
                  </a:lnTo>
                  <a:lnTo>
                    <a:pt x="224" y="260"/>
                  </a:lnTo>
                  <a:lnTo>
                    <a:pt x="224" y="260"/>
                  </a:lnTo>
                  <a:lnTo>
                    <a:pt x="224" y="260"/>
                  </a:lnTo>
                  <a:lnTo>
                    <a:pt x="226" y="274"/>
                  </a:lnTo>
                  <a:lnTo>
                    <a:pt x="226" y="286"/>
                  </a:lnTo>
                  <a:lnTo>
                    <a:pt x="226" y="286"/>
                  </a:lnTo>
                  <a:lnTo>
                    <a:pt x="224" y="296"/>
                  </a:lnTo>
                  <a:lnTo>
                    <a:pt x="218" y="306"/>
                  </a:lnTo>
                  <a:lnTo>
                    <a:pt x="218" y="306"/>
                  </a:lnTo>
                  <a:lnTo>
                    <a:pt x="214" y="312"/>
                  </a:lnTo>
                  <a:lnTo>
                    <a:pt x="208" y="314"/>
                  </a:lnTo>
                  <a:lnTo>
                    <a:pt x="208" y="314"/>
                  </a:lnTo>
                  <a:lnTo>
                    <a:pt x="202" y="312"/>
                  </a:lnTo>
                  <a:lnTo>
                    <a:pt x="194" y="308"/>
                  </a:lnTo>
                  <a:lnTo>
                    <a:pt x="194" y="308"/>
                  </a:lnTo>
                  <a:lnTo>
                    <a:pt x="186" y="302"/>
                  </a:lnTo>
                  <a:lnTo>
                    <a:pt x="186" y="302"/>
                  </a:lnTo>
                  <a:lnTo>
                    <a:pt x="192" y="294"/>
                  </a:lnTo>
                  <a:lnTo>
                    <a:pt x="194" y="284"/>
                  </a:lnTo>
                  <a:lnTo>
                    <a:pt x="196" y="274"/>
                  </a:lnTo>
                  <a:lnTo>
                    <a:pt x="196" y="264"/>
                  </a:lnTo>
                  <a:lnTo>
                    <a:pt x="196" y="264"/>
                  </a:lnTo>
                  <a:lnTo>
                    <a:pt x="194" y="254"/>
                  </a:lnTo>
                  <a:lnTo>
                    <a:pt x="190" y="246"/>
                  </a:lnTo>
                  <a:lnTo>
                    <a:pt x="186" y="238"/>
                  </a:lnTo>
                  <a:lnTo>
                    <a:pt x="178" y="232"/>
                  </a:lnTo>
                  <a:lnTo>
                    <a:pt x="178" y="232"/>
                  </a:lnTo>
                  <a:lnTo>
                    <a:pt x="170" y="228"/>
                  </a:lnTo>
                  <a:lnTo>
                    <a:pt x="164" y="228"/>
                  </a:lnTo>
                  <a:lnTo>
                    <a:pt x="164" y="228"/>
                  </a:lnTo>
                  <a:lnTo>
                    <a:pt x="158" y="228"/>
                  </a:lnTo>
                  <a:lnTo>
                    <a:pt x="154" y="232"/>
                  </a:lnTo>
                  <a:lnTo>
                    <a:pt x="146" y="242"/>
                  </a:lnTo>
                  <a:lnTo>
                    <a:pt x="146" y="242"/>
                  </a:lnTo>
                  <a:lnTo>
                    <a:pt x="142" y="250"/>
                  </a:lnTo>
                  <a:lnTo>
                    <a:pt x="138" y="258"/>
                  </a:lnTo>
                  <a:lnTo>
                    <a:pt x="138" y="258"/>
                  </a:lnTo>
                  <a:lnTo>
                    <a:pt x="136" y="268"/>
                  </a:lnTo>
                  <a:lnTo>
                    <a:pt x="138" y="276"/>
                  </a:lnTo>
                  <a:lnTo>
                    <a:pt x="140" y="286"/>
                  </a:lnTo>
                  <a:lnTo>
                    <a:pt x="142" y="296"/>
                  </a:lnTo>
                  <a:lnTo>
                    <a:pt x="142" y="296"/>
                  </a:lnTo>
                  <a:lnTo>
                    <a:pt x="150" y="308"/>
                  </a:lnTo>
                  <a:lnTo>
                    <a:pt x="156" y="318"/>
                  </a:lnTo>
                  <a:lnTo>
                    <a:pt x="164" y="326"/>
                  </a:lnTo>
                  <a:lnTo>
                    <a:pt x="174" y="334"/>
                  </a:lnTo>
                  <a:lnTo>
                    <a:pt x="174" y="334"/>
                  </a:lnTo>
                  <a:lnTo>
                    <a:pt x="176" y="346"/>
                  </a:lnTo>
                  <a:lnTo>
                    <a:pt x="178" y="354"/>
                  </a:lnTo>
                  <a:lnTo>
                    <a:pt x="178" y="354"/>
                  </a:lnTo>
                  <a:lnTo>
                    <a:pt x="176" y="366"/>
                  </a:lnTo>
                  <a:lnTo>
                    <a:pt x="172" y="376"/>
                  </a:lnTo>
                  <a:lnTo>
                    <a:pt x="172" y="376"/>
                  </a:lnTo>
                  <a:lnTo>
                    <a:pt x="166" y="382"/>
                  </a:lnTo>
                  <a:lnTo>
                    <a:pt x="162" y="384"/>
                  </a:lnTo>
                  <a:lnTo>
                    <a:pt x="156" y="384"/>
                  </a:lnTo>
                  <a:lnTo>
                    <a:pt x="150" y="382"/>
                  </a:lnTo>
                  <a:lnTo>
                    <a:pt x="150" y="382"/>
                  </a:lnTo>
                  <a:lnTo>
                    <a:pt x="136" y="372"/>
                  </a:lnTo>
                  <a:lnTo>
                    <a:pt x="136" y="372"/>
                  </a:lnTo>
                  <a:lnTo>
                    <a:pt x="120" y="356"/>
                  </a:lnTo>
                  <a:lnTo>
                    <a:pt x="108" y="340"/>
                  </a:lnTo>
                  <a:lnTo>
                    <a:pt x="108" y="340"/>
                  </a:lnTo>
                  <a:lnTo>
                    <a:pt x="104" y="328"/>
                  </a:lnTo>
                  <a:lnTo>
                    <a:pt x="104" y="324"/>
                  </a:lnTo>
                  <a:lnTo>
                    <a:pt x="104" y="322"/>
                  </a:lnTo>
                  <a:lnTo>
                    <a:pt x="104" y="322"/>
                  </a:lnTo>
                  <a:lnTo>
                    <a:pt x="106" y="320"/>
                  </a:lnTo>
                  <a:lnTo>
                    <a:pt x="110" y="318"/>
                  </a:lnTo>
                  <a:lnTo>
                    <a:pt x="116" y="320"/>
                  </a:lnTo>
                  <a:lnTo>
                    <a:pt x="116" y="320"/>
                  </a:lnTo>
                  <a:lnTo>
                    <a:pt x="126" y="330"/>
                  </a:lnTo>
                  <a:lnTo>
                    <a:pt x="126" y="330"/>
                  </a:lnTo>
                  <a:lnTo>
                    <a:pt x="130" y="328"/>
                  </a:lnTo>
                  <a:lnTo>
                    <a:pt x="132" y="324"/>
                  </a:lnTo>
                  <a:lnTo>
                    <a:pt x="132" y="324"/>
                  </a:lnTo>
                  <a:lnTo>
                    <a:pt x="134" y="320"/>
                  </a:lnTo>
                  <a:lnTo>
                    <a:pt x="134" y="316"/>
                  </a:lnTo>
                  <a:lnTo>
                    <a:pt x="134" y="316"/>
                  </a:lnTo>
                  <a:lnTo>
                    <a:pt x="130" y="310"/>
                  </a:lnTo>
                  <a:lnTo>
                    <a:pt x="124" y="306"/>
                  </a:lnTo>
                  <a:lnTo>
                    <a:pt x="124" y="306"/>
                  </a:lnTo>
                  <a:lnTo>
                    <a:pt x="116" y="302"/>
                  </a:lnTo>
                  <a:lnTo>
                    <a:pt x="108" y="304"/>
                  </a:lnTo>
                  <a:lnTo>
                    <a:pt x="100" y="308"/>
                  </a:lnTo>
                  <a:lnTo>
                    <a:pt x="92" y="318"/>
                  </a:lnTo>
                  <a:lnTo>
                    <a:pt x="92" y="318"/>
                  </a:lnTo>
                  <a:lnTo>
                    <a:pt x="90" y="326"/>
                  </a:lnTo>
                  <a:lnTo>
                    <a:pt x="88" y="336"/>
                  </a:lnTo>
                  <a:lnTo>
                    <a:pt x="88" y="336"/>
                  </a:lnTo>
                  <a:lnTo>
                    <a:pt x="86" y="346"/>
                  </a:lnTo>
                  <a:lnTo>
                    <a:pt x="88" y="354"/>
                  </a:lnTo>
                  <a:lnTo>
                    <a:pt x="92" y="364"/>
                  </a:lnTo>
                  <a:lnTo>
                    <a:pt x="96" y="372"/>
                  </a:lnTo>
                  <a:lnTo>
                    <a:pt x="96" y="372"/>
                  </a:lnTo>
                  <a:lnTo>
                    <a:pt x="102" y="384"/>
                  </a:lnTo>
                  <a:lnTo>
                    <a:pt x="110" y="392"/>
                  </a:lnTo>
                  <a:lnTo>
                    <a:pt x="120" y="400"/>
                  </a:lnTo>
                  <a:lnTo>
                    <a:pt x="130" y="408"/>
                  </a:lnTo>
                  <a:lnTo>
                    <a:pt x="130" y="408"/>
                  </a:lnTo>
                  <a:lnTo>
                    <a:pt x="134" y="418"/>
                  </a:lnTo>
                  <a:lnTo>
                    <a:pt x="136" y="428"/>
                  </a:lnTo>
                  <a:lnTo>
                    <a:pt x="136" y="428"/>
                  </a:lnTo>
                  <a:lnTo>
                    <a:pt x="136" y="440"/>
                  </a:lnTo>
                  <a:lnTo>
                    <a:pt x="132" y="450"/>
                  </a:lnTo>
                  <a:lnTo>
                    <a:pt x="132" y="450"/>
                  </a:lnTo>
                  <a:lnTo>
                    <a:pt x="128" y="456"/>
                  </a:lnTo>
                  <a:lnTo>
                    <a:pt x="124" y="460"/>
                  </a:lnTo>
                  <a:lnTo>
                    <a:pt x="124" y="460"/>
                  </a:lnTo>
                  <a:lnTo>
                    <a:pt x="116" y="460"/>
                  </a:lnTo>
                  <a:lnTo>
                    <a:pt x="108" y="456"/>
                  </a:lnTo>
                  <a:lnTo>
                    <a:pt x="108" y="456"/>
                  </a:lnTo>
                  <a:lnTo>
                    <a:pt x="100" y="452"/>
                  </a:lnTo>
                  <a:lnTo>
                    <a:pt x="100" y="452"/>
                  </a:lnTo>
                  <a:lnTo>
                    <a:pt x="102" y="442"/>
                  </a:lnTo>
                  <a:lnTo>
                    <a:pt x="104" y="432"/>
                  </a:lnTo>
                  <a:lnTo>
                    <a:pt x="104" y="424"/>
                  </a:lnTo>
                  <a:lnTo>
                    <a:pt x="102" y="414"/>
                  </a:lnTo>
                  <a:lnTo>
                    <a:pt x="102" y="414"/>
                  </a:lnTo>
                  <a:lnTo>
                    <a:pt x="98" y="404"/>
                  </a:lnTo>
                  <a:lnTo>
                    <a:pt x="94" y="396"/>
                  </a:lnTo>
                  <a:lnTo>
                    <a:pt x="86" y="390"/>
                  </a:lnTo>
                  <a:lnTo>
                    <a:pt x="78" y="386"/>
                  </a:lnTo>
                  <a:lnTo>
                    <a:pt x="78" y="386"/>
                  </a:lnTo>
                  <a:lnTo>
                    <a:pt x="70" y="382"/>
                  </a:lnTo>
                  <a:lnTo>
                    <a:pt x="62" y="384"/>
                  </a:lnTo>
                  <a:lnTo>
                    <a:pt x="62" y="384"/>
                  </a:lnTo>
                  <a:lnTo>
                    <a:pt x="58" y="386"/>
                  </a:lnTo>
                  <a:lnTo>
                    <a:pt x="54" y="390"/>
                  </a:lnTo>
                  <a:lnTo>
                    <a:pt x="48" y="400"/>
                  </a:lnTo>
                  <a:lnTo>
                    <a:pt x="48" y="400"/>
                  </a:lnTo>
                  <a:lnTo>
                    <a:pt x="46" y="410"/>
                  </a:lnTo>
                  <a:lnTo>
                    <a:pt x="44" y="420"/>
                  </a:lnTo>
                  <a:lnTo>
                    <a:pt x="44" y="420"/>
                  </a:lnTo>
                  <a:lnTo>
                    <a:pt x="44" y="428"/>
                  </a:lnTo>
                  <a:lnTo>
                    <a:pt x="46" y="438"/>
                  </a:lnTo>
                  <a:lnTo>
                    <a:pt x="50" y="446"/>
                  </a:lnTo>
                  <a:lnTo>
                    <a:pt x="56" y="454"/>
                  </a:lnTo>
                  <a:lnTo>
                    <a:pt x="56" y="454"/>
                  </a:lnTo>
                  <a:lnTo>
                    <a:pt x="64" y="466"/>
                  </a:lnTo>
                  <a:lnTo>
                    <a:pt x="74" y="474"/>
                  </a:lnTo>
                  <a:lnTo>
                    <a:pt x="84" y="482"/>
                  </a:lnTo>
                  <a:lnTo>
                    <a:pt x="96" y="488"/>
                  </a:lnTo>
                  <a:lnTo>
                    <a:pt x="96" y="488"/>
                  </a:lnTo>
                  <a:lnTo>
                    <a:pt x="98" y="488"/>
                  </a:lnTo>
                  <a:lnTo>
                    <a:pt x="98" y="488"/>
                  </a:lnTo>
                  <a:lnTo>
                    <a:pt x="104" y="498"/>
                  </a:lnTo>
                  <a:lnTo>
                    <a:pt x="106" y="502"/>
                  </a:lnTo>
                  <a:lnTo>
                    <a:pt x="106" y="506"/>
                  </a:lnTo>
                  <a:lnTo>
                    <a:pt x="106" y="506"/>
                  </a:lnTo>
                  <a:lnTo>
                    <a:pt x="104" y="510"/>
                  </a:lnTo>
                  <a:lnTo>
                    <a:pt x="100" y="512"/>
                  </a:lnTo>
                  <a:lnTo>
                    <a:pt x="98" y="512"/>
                  </a:lnTo>
                  <a:lnTo>
                    <a:pt x="94" y="512"/>
                  </a:lnTo>
                  <a:lnTo>
                    <a:pt x="94" y="512"/>
                  </a:lnTo>
                  <a:lnTo>
                    <a:pt x="86" y="508"/>
                  </a:lnTo>
                  <a:lnTo>
                    <a:pt x="20" y="470"/>
                  </a:lnTo>
                  <a:lnTo>
                    <a:pt x="8" y="500"/>
                  </a:lnTo>
                  <a:lnTo>
                    <a:pt x="20" y="506"/>
                  </a:lnTo>
                  <a:lnTo>
                    <a:pt x="18" y="506"/>
                  </a:lnTo>
                  <a:lnTo>
                    <a:pt x="18" y="506"/>
                  </a:lnTo>
                  <a:lnTo>
                    <a:pt x="14" y="506"/>
                  </a:lnTo>
                  <a:lnTo>
                    <a:pt x="8" y="508"/>
                  </a:lnTo>
                  <a:lnTo>
                    <a:pt x="8" y="508"/>
                  </a:lnTo>
                  <a:lnTo>
                    <a:pt x="4" y="512"/>
                  </a:lnTo>
                  <a:lnTo>
                    <a:pt x="2" y="520"/>
                  </a:lnTo>
                  <a:lnTo>
                    <a:pt x="2" y="520"/>
                  </a:lnTo>
                  <a:lnTo>
                    <a:pt x="0" y="528"/>
                  </a:lnTo>
                  <a:lnTo>
                    <a:pt x="0" y="536"/>
                  </a:lnTo>
                  <a:lnTo>
                    <a:pt x="0" y="546"/>
                  </a:lnTo>
                  <a:lnTo>
                    <a:pt x="4" y="554"/>
                  </a:lnTo>
                  <a:lnTo>
                    <a:pt x="4" y="554"/>
                  </a:lnTo>
                  <a:lnTo>
                    <a:pt x="14" y="568"/>
                  </a:lnTo>
                  <a:lnTo>
                    <a:pt x="28" y="582"/>
                  </a:lnTo>
                  <a:lnTo>
                    <a:pt x="28" y="582"/>
                  </a:lnTo>
                  <a:close/>
                  <a:moveTo>
                    <a:pt x="410" y="62"/>
                  </a:moveTo>
                  <a:lnTo>
                    <a:pt x="418" y="72"/>
                  </a:lnTo>
                  <a:lnTo>
                    <a:pt x="418" y="72"/>
                  </a:lnTo>
                  <a:lnTo>
                    <a:pt x="426" y="84"/>
                  </a:lnTo>
                  <a:lnTo>
                    <a:pt x="426" y="84"/>
                  </a:lnTo>
                  <a:lnTo>
                    <a:pt x="430" y="92"/>
                  </a:lnTo>
                  <a:lnTo>
                    <a:pt x="430" y="100"/>
                  </a:lnTo>
                  <a:lnTo>
                    <a:pt x="426" y="106"/>
                  </a:lnTo>
                  <a:lnTo>
                    <a:pt x="420" y="114"/>
                  </a:lnTo>
                  <a:lnTo>
                    <a:pt x="420" y="114"/>
                  </a:lnTo>
                  <a:lnTo>
                    <a:pt x="416" y="116"/>
                  </a:lnTo>
                  <a:lnTo>
                    <a:pt x="412" y="116"/>
                  </a:lnTo>
                  <a:lnTo>
                    <a:pt x="408" y="114"/>
                  </a:lnTo>
                  <a:lnTo>
                    <a:pt x="404" y="110"/>
                  </a:lnTo>
                  <a:lnTo>
                    <a:pt x="404" y="110"/>
                  </a:lnTo>
                  <a:lnTo>
                    <a:pt x="402" y="108"/>
                  </a:lnTo>
                  <a:lnTo>
                    <a:pt x="402" y="108"/>
                  </a:lnTo>
                  <a:lnTo>
                    <a:pt x="408" y="106"/>
                  </a:lnTo>
                  <a:lnTo>
                    <a:pt x="408" y="106"/>
                  </a:lnTo>
                  <a:lnTo>
                    <a:pt x="410" y="102"/>
                  </a:lnTo>
                  <a:lnTo>
                    <a:pt x="412" y="98"/>
                  </a:lnTo>
                  <a:lnTo>
                    <a:pt x="412" y="98"/>
                  </a:lnTo>
                  <a:lnTo>
                    <a:pt x="412" y="94"/>
                  </a:lnTo>
                  <a:lnTo>
                    <a:pt x="410" y="90"/>
                  </a:lnTo>
                  <a:lnTo>
                    <a:pt x="410" y="90"/>
                  </a:lnTo>
                  <a:lnTo>
                    <a:pt x="406" y="88"/>
                  </a:lnTo>
                  <a:lnTo>
                    <a:pt x="402" y="88"/>
                  </a:lnTo>
                  <a:lnTo>
                    <a:pt x="402" y="88"/>
                  </a:lnTo>
                  <a:lnTo>
                    <a:pt x="398" y="62"/>
                  </a:lnTo>
                  <a:lnTo>
                    <a:pt x="394" y="42"/>
                  </a:lnTo>
                  <a:lnTo>
                    <a:pt x="394" y="42"/>
                  </a:lnTo>
                  <a:lnTo>
                    <a:pt x="410" y="62"/>
                  </a:lnTo>
                  <a:lnTo>
                    <a:pt x="410" y="62"/>
                  </a:lnTo>
                  <a:close/>
                  <a:moveTo>
                    <a:pt x="310" y="92"/>
                  </a:moveTo>
                  <a:lnTo>
                    <a:pt x="310" y="92"/>
                  </a:lnTo>
                  <a:lnTo>
                    <a:pt x="314" y="90"/>
                  </a:lnTo>
                  <a:lnTo>
                    <a:pt x="318" y="90"/>
                  </a:lnTo>
                  <a:lnTo>
                    <a:pt x="318" y="90"/>
                  </a:lnTo>
                  <a:lnTo>
                    <a:pt x="324" y="92"/>
                  </a:lnTo>
                  <a:lnTo>
                    <a:pt x="348" y="138"/>
                  </a:lnTo>
                  <a:lnTo>
                    <a:pt x="348" y="138"/>
                  </a:lnTo>
                  <a:lnTo>
                    <a:pt x="350" y="146"/>
                  </a:lnTo>
                  <a:lnTo>
                    <a:pt x="350" y="154"/>
                  </a:lnTo>
                  <a:lnTo>
                    <a:pt x="350" y="154"/>
                  </a:lnTo>
                  <a:lnTo>
                    <a:pt x="348" y="160"/>
                  </a:lnTo>
                  <a:lnTo>
                    <a:pt x="344" y="166"/>
                  </a:lnTo>
                  <a:lnTo>
                    <a:pt x="344" y="166"/>
                  </a:lnTo>
                  <a:lnTo>
                    <a:pt x="342" y="168"/>
                  </a:lnTo>
                  <a:lnTo>
                    <a:pt x="338" y="168"/>
                  </a:lnTo>
                  <a:lnTo>
                    <a:pt x="338" y="168"/>
                  </a:lnTo>
                  <a:lnTo>
                    <a:pt x="332" y="166"/>
                  </a:lnTo>
                  <a:lnTo>
                    <a:pt x="326" y="160"/>
                  </a:lnTo>
                  <a:lnTo>
                    <a:pt x="326" y="160"/>
                  </a:lnTo>
                  <a:lnTo>
                    <a:pt x="320" y="152"/>
                  </a:lnTo>
                  <a:lnTo>
                    <a:pt x="320" y="152"/>
                  </a:lnTo>
                  <a:lnTo>
                    <a:pt x="314" y="140"/>
                  </a:lnTo>
                  <a:lnTo>
                    <a:pt x="308" y="128"/>
                  </a:lnTo>
                  <a:lnTo>
                    <a:pt x="306" y="116"/>
                  </a:lnTo>
                  <a:lnTo>
                    <a:pt x="304" y="104"/>
                  </a:lnTo>
                  <a:lnTo>
                    <a:pt x="304" y="104"/>
                  </a:lnTo>
                  <a:lnTo>
                    <a:pt x="306" y="98"/>
                  </a:lnTo>
                  <a:lnTo>
                    <a:pt x="310" y="92"/>
                  </a:lnTo>
                  <a:lnTo>
                    <a:pt x="310" y="92"/>
                  </a:lnTo>
                  <a:close/>
                  <a:moveTo>
                    <a:pt x="160" y="266"/>
                  </a:moveTo>
                  <a:lnTo>
                    <a:pt x="160" y="266"/>
                  </a:lnTo>
                  <a:lnTo>
                    <a:pt x="156" y="254"/>
                  </a:lnTo>
                  <a:lnTo>
                    <a:pt x="156" y="248"/>
                  </a:lnTo>
                  <a:lnTo>
                    <a:pt x="158" y="244"/>
                  </a:lnTo>
                  <a:lnTo>
                    <a:pt x="158" y="244"/>
                  </a:lnTo>
                  <a:lnTo>
                    <a:pt x="160" y="244"/>
                  </a:lnTo>
                  <a:lnTo>
                    <a:pt x="162" y="242"/>
                  </a:lnTo>
                  <a:lnTo>
                    <a:pt x="168" y="246"/>
                  </a:lnTo>
                  <a:lnTo>
                    <a:pt x="168" y="246"/>
                  </a:lnTo>
                  <a:lnTo>
                    <a:pt x="172" y="250"/>
                  </a:lnTo>
                  <a:lnTo>
                    <a:pt x="178" y="256"/>
                  </a:lnTo>
                  <a:lnTo>
                    <a:pt x="180" y="262"/>
                  </a:lnTo>
                  <a:lnTo>
                    <a:pt x="182" y="268"/>
                  </a:lnTo>
                  <a:lnTo>
                    <a:pt x="182" y="268"/>
                  </a:lnTo>
                  <a:lnTo>
                    <a:pt x="184" y="276"/>
                  </a:lnTo>
                  <a:lnTo>
                    <a:pt x="184" y="282"/>
                  </a:lnTo>
                  <a:lnTo>
                    <a:pt x="182" y="288"/>
                  </a:lnTo>
                  <a:lnTo>
                    <a:pt x="178" y="294"/>
                  </a:lnTo>
                  <a:lnTo>
                    <a:pt x="178" y="294"/>
                  </a:lnTo>
                  <a:lnTo>
                    <a:pt x="168" y="280"/>
                  </a:lnTo>
                  <a:lnTo>
                    <a:pt x="160" y="266"/>
                  </a:lnTo>
                  <a:lnTo>
                    <a:pt x="160" y="266"/>
                  </a:lnTo>
                  <a:close/>
                  <a:moveTo>
                    <a:pt x="66" y="422"/>
                  </a:moveTo>
                  <a:lnTo>
                    <a:pt x="66" y="422"/>
                  </a:lnTo>
                  <a:lnTo>
                    <a:pt x="60" y="412"/>
                  </a:lnTo>
                  <a:lnTo>
                    <a:pt x="60" y="406"/>
                  </a:lnTo>
                  <a:lnTo>
                    <a:pt x="60" y="402"/>
                  </a:lnTo>
                  <a:lnTo>
                    <a:pt x="60" y="402"/>
                  </a:lnTo>
                  <a:lnTo>
                    <a:pt x="62" y="400"/>
                  </a:lnTo>
                  <a:lnTo>
                    <a:pt x="64" y="400"/>
                  </a:lnTo>
                  <a:lnTo>
                    <a:pt x="70" y="400"/>
                  </a:lnTo>
                  <a:lnTo>
                    <a:pt x="70" y="400"/>
                  </a:lnTo>
                  <a:lnTo>
                    <a:pt x="76" y="404"/>
                  </a:lnTo>
                  <a:lnTo>
                    <a:pt x="82" y="408"/>
                  </a:lnTo>
                  <a:lnTo>
                    <a:pt x="86" y="414"/>
                  </a:lnTo>
                  <a:lnTo>
                    <a:pt x="90" y="420"/>
                  </a:lnTo>
                  <a:lnTo>
                    <a:pt x="90" y="420"/>
                  </a:lnTo>
                  <a:lnTo>
                    <a:pt x="92" y="428"/>
                  </a:lnTo>
                  <a:lnTo>
                    <a:pt x="92" y="434"/>
                  </a:lnTo>
                  <a:lnTo>
                    <a:pt x="92" y="440"/>
                  </a:lnTo>
                  <a:lnTo>
                    <a:pt x="90" y="446"/>
                  </a:lnTo>
                  <a:lnTo>
                    <a:pt x="90" y="446"/>
                  </a:lnTo>
                  <a:lnTo>
                    <a:pt x="78" y="436"/>
                  </a:lnTo>
                  <a:lnTo>
                    <a:pt x="66" y="422"/>
                  </a:lnTo>
                  <a:lnTo>
                    <a:pt x="66" y="422"/>
                  </a:lnTo>
                  <a:close/>
                  <a:moveTo>
                    <a:pt x="16" y="518"/>
                  </a:moveTo>
                  <a:lnTo>
                    <a:pt x="16" y="518"/>
                  </a:lnTo>
                  <a:lnTo>
                    <a:pt x="18" y="514"/>
                  </a:lnTo>
                  <a:lnTo>
                    <a:pt x="22" y="512"/>
                  </a:lnTo>
                  <a:lnTo>
                    <a:pt x="22" y="512"/>
                  </a:lnTo>
                  <a:lnTo>
                    <a:pt x="28" y="512"/>
                  </a:lnTo>
                  <a:lnTo>
                    <a:pt x="72" y="538"/>
                  </a:lnTo>
                  <a:lnTo>
                    <a:pt x="72" y="538"/>
                  </a:lnTo>
                  <a:lnTo>
                    <a:pt x="80" y="542"/>
                  </a:lnTo>
                  <a:lnTo>
                    <a:pt x="84" y="548"/>
                  </a:lnTo>
                  <a:lnTo>
                    <a:pt x="84" y="548"/>
                  </a:lnTo>
                  <a:lnTo>
                    <a:pt x="86" y="556"/>
                  </a:lnTo>
                  <a:lnTo>
                    <a:pt x="86" y="562"/>
                  </a:lnTo>
                  <a:lnTo>
                    <a:pt x="86" y="562"/>
                  </a:lnTo>
                  <a:lnTo>
                    <a:pt x="84" y="566"/>
                  </a:lnTo>
                  <a:lnTo>
                    <a:pt x="82" y="568"/>
                  </a:lnTo>
                  <a:lnTo>
                    <a:pt x="82" y="568"/>
                  </a:lnTo>
                  <a:lnTo>
                    <a:pt x="74" y="568"/>
                  </a:lnTo>
                  <a:lnTo>
                    <a:pt x="66" y="566"/>
                  </a:lnTo>
                  <a:lnTo>
                    <a:pt x="66" y="566"/>
                  </a:lnTo>
                  <a:lnTo>
                    <a:pt x="58" y="564"/>
                  </a:lnTo>
                  <a:lnTo>
                    <a:pt x="58" y="564"/>
                  </a:lnTo>
                  <a:lnTo>
                    <a:pt x="44" y="556"/>
                  </a:lnTo>
                  <a:lnTo>
                    <a:pt x="34" y="548"/>
                  </a:lnTo>
                  <a:lnTo>
                    <a:pt x="26" y="540"/>
                  </a:lnTo>
                  <a:lnTo>
                    <a:pt x="20" y="532"/>
                  </a:lnTo>
                  <a:lnTo>
                    <a:pt x="20" y="532"/>
                  </a:lnTo>
                  <a:lnTo>
                    <a:pt x="16" y="524"/>
                  </a:lnTo>
                  <a:lnTo>
                    <a:pt x="16" y="518"/>
                  </a:lnTo>
                  <a:lnTo>
                    <a:pt x="16" y="5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" name="Freeform 21"/>
            <p:cNvSpPr>
              <a:spLocks noEditPoints="1"/>
            </p:cNvSpPr>
            <p:nvPr/>
          </p:nvSpPr>
          <p:spPr bwMode="auto">
            <a:xfrm>
              <a:off x="10553700" y="2400300"/>
              <a:ext cx="1511300" cy="428625"/>
            </a:xfrm>
            <a:custGeom>
              <a:avLst/>
              <a:gdLst/>
              <a:ahLst/>
              <a:cxnLst>
                <a:cxn ang="0">
                  <a:pos x="90" y="138"/>
                </a:cxn>
                <a:cxn ang="0">
                  <a:pos x="160" y="126"/>
                </a:cxn>
                <a:cxn ang="0">
                  <a:pos x="216" y="58"/>
                </a:cxn>
                <a:cxn ang="0">
                  <a:pos x="240" y="46"/>
                </a:cxn>
                <a:cxn ang="0">
                  <a:pos x="256" y="124"/>
                </a:cxn>
                <a:cxn ang="0">
                  <a:pos x="302" y="116"/>
                </a:cxn>
                <a:cxn ang="0">
                  <a:pos x="378" y="90"/>
                </a:cxn>
                <a:cxn ang="0">
                  <a:pos x="450" y="110"/>
                </a:cxn>
                <a:cxn ang="0">
                  <a:pos x="520" y="128"/>
                </a:cxn>
                <a:cxn ang="0">
                  <a:pos x="562" y="144"/>
                </a:cxn>
                <a:cxn ang="0">
                  <a:pos x="614" y="156"/>
                </a:cxn>
                <a:cxn ang="0">
                  <a:pos x="680" y="172"/>
                </a:cxn>
                <a:cxn ang="0">
                  <a:pos x="734" y="194"/>
                </a:cxn>
                <a:cxn ang="0">
                  <a:pos x="782" y="220"/>
                </a:cxn>
                <a:cxn ang="0">
                  <a:pos x="906" y="212"/>
                </a:cxn>
                <a:cxn ang="0">
                  <a:pos x="922" y="228"/>
                </a:cxn>
                <a:cxn ang="0">
                  <a:pos x="952" y="220"/>
                </a:cxn>
                <a:cxn ang="0">
                  <a:pos x="846" y="222"/>
                </a:cxn>
                <a:cxn ang="0">
                  <a:pos x="816" y="220"/>
                </a:cxn>
                <a:cxn ang="0">
                  <a:pos x="770" y="202"/>
                </a:cxn>
                <a:cxn ang="0">
                  <a:pos x="744" y="170"/>
                </a:cxn>
                <a:cxn ang="0">
                  <a:pos x="718" y="158"/>
                </a:cxn>
                <a:cxn ang="0">
                  <a:pos x="692" y="142"/>
                </a:cxn>
                <a:cxn ang="0">
                  <a:pos x="636" y="142"/>
                </a:cxn>
                <a:cxn ang="0">
                  <a:pos x="688" y="112"/>
                </a:cxn>
                <a:cxn ang="0">
                  <a:pos x="688" y="62"/>
                </a:cxn>
                <a:cxn ang="0">
                  <a:pos x="610" y="106"/>
                </a:cxn>
                <a:cxn ang="0">
                  <a:pos x="580" y="124"/>
                </a:cxn>
                <a:cxn ang="0">
                  <a:pos x="584" y="32"/>
                </a:cxn>
                <a:cxn ang="0">
                  <a:pos x="508" y="114"/>
                </a:cxn>
                <a:cxn ang="0">
                  <a:pos x="520" y="42"/>
                </a:cxn>
                <a:cxn ang="0">
                  <a:pos x="536" y="54"/>
                </a:cxn>
                <a:cxn ang="0">
                  <a:pos x="554" y="28"/>
                </a:cxn>
                <a:cxn ang="0">
                  <a:pos x="484" y="42"/>
                </a:cxn>
                <a:cxn ang="0">
                  <a:pos x="424" y="104"/>
                </a:cxn>
                <a:cxn ang="0">
                  <a:pos x="440" y="68"/>
                </a:cxn>
                <a:cxn ang="0">
                  <a:pos x="458" y="12"/>
                </a:cxn>
                <a:cxn ang="0">
                  <a:pos x="394" y="34"/>
                </a:cxn>
                <a:cxn ang="0">
                  <a:pos x="360" y="34"/>
                </a:cxn>
                <a:cxn ang="0">
                  <a:pos x="288" y="86"/>
                </a:cxn>
                <a:cxn ang="0">
                  <a:pos x="268" y="94"/>
                </a:cxn>
                <a:cxn ang="0">
                  <a:pos x="252" y="14"/>
                </a:cxn>
                <a:cxn ang="0">
                  <a:pos x="180" y="54"/>
                </a:cxn>
                <a:cxn ang="0">
                  <a:pos x="142" y="36"/>
                </a:cxn>
                <a:cxn ang="0">
                  <a:pos x="82" y="96"/>
                </a:cxn>
                <a:cxn ang="0">
                  <a:pos x="58" y="158"/>
                </a:cxn>
                <a:cxn ang="0">
                  <a:pos x="34" y="80"/>
                </a:cxn>
                <a:cxn ang="0">
                  <a:pos x="56" y="94"/>
                </a:cxn>
                <a:cxn ang="0">
                  <a:pos x="42" y="62"/>
                </a:cxn>
                <a:cxn ang="0">
                  <a:pos x="0" y="122"/>
                </a:cxn>
                <a:cxn ang="0">
                  <a:pos x="668" y="82"/>
                </a:cxn>
                <a:cxn ang="0">
                  <a:pos x="678" y="100"/>
                </a:cxn>
                <a:cxn ang="0">
                  <a:pos x="428" y="32"/>
                </a:cxn>
                <a:cxn ang="0">
                  <a:pos x="446" y="42"/>
                </a:cxn>
                <a:cxn ang="0">
                  <a:pos x="428" y="32"/>
                </a:cxn>
                <a:cxn ang="0">
                  <a:pos x="332" y="90"/>
                </a:cxn>
                <a:cxn ang="0">
                  <a:pos x="302" y="90"/>
                </a:cxn>
                <a:cxn ang="0">
                  <a:pos x="310" y="72"/>
                </a:cxn>
                <a:cxn ang="0">
                  <a:pos x="138" y="52"/>
                </a:cxn>
                <a:cxn ang="0">
                  <a:pos x="144" y="114"/>
                </a:cxn>
                <a:cxn ang="0">
                  <a:pos x="118" y="116"/>
                </a:cxn>
              </a:cxnLst>
              <a:rect l="0" t="0" r="r" b="b"/>
              <a:pathLst>
                <a:path w="952" h="270">
                  <a:moveTo>
                    <a:pt x="26" y="182"/>
                  </a:moveTo>
                  <a:lnTo>
                    <a:pt x="26" y="182"/>
                  </a:lnTo>
                  <a:lnTo>
                    <a:pt x="32" y="184"/>
                  </a:lnTo>
                  <a:lnTo>
                    <a:pt x="38" y="184"/>
                  </a:lnTo>
                  <a:lnTo>
                    <a:pt x="52" y="180"/>
                  </a:lnTo>
                  <a:lnTo>
                    <a:pt x="52" y="180"/>
                  </a:lnTo>
                  <a:lnTo>
                    <a:pt x="64" y="174"/>
                  </a:lnTo>
                  <a:lnTo>
                    <a:pt x="74" y="164"/>
                  </a:lnTo>
                  <a:lnTo>
                    <a:pt x="84" y="152"/>
                  </a:lnTo>
                  <a:lnTo>
                    <a:pt x="90" y="138"/>
                  </a:lnTo>
                  <a:lnTo>
                    <a:pt x="90" y="138"/>
                  </a:lnTo>
                  <a:lnTo>
                    <a:pt x="92" y="144"/>
                  </a:lnTo>
                  <a:lnTo>
                    <a:pt x="92" y="144"/>
                  </a:lnTo>
                  <a:lnTo>
                    <a:pt x="100" y="150"/>
                  </a:lnTo>
                  <a:lnTo>
                    <a:pt x="108" y="154"/>
                  </a:lnTo>
                  <a:lnTo>
                    <a:pt x="118" y="154"/>
                  </a:lnTo>
                  <a:lnTo>
                    <a:pt x="130" y="152"/>
                  </a:lnTo>
                  <a:lnTo>
                    <a:pt x="130" y="152"/>
                  </a:lnTo>
                  <a:lnTo>
                    <a:pt x="140" y="150"/>
                  </a:lnTo>
                  <a:lnTo>
                    <a:pt x="148" y="144"/>
                  </a:lnTo>
                  <a:lnTo>
                    <a:pt x="154" y="136"/>
                  </a:lnTo>
                  <a:lnTo>
                    <a:pt x="160" y="126"/>
                  </a:lnTo>
                  <a:lnTo>
                    <a:pt x="160" y="126"/>
                  </a:lnTo>
                  <a:lnTo>
                    <a:pt x="164" y="114"/>
                  </a:lnTo>
                  <a:lnTo>
                    <a:pt x="166" y="102"/>
                  </a:lnTo>
                  <a:lnTo>
                    <a:pt x="166" y="88"/>
                  </a:lnTo>
                  <a:lnTo>
                    <a:pt x="164" y="74"/>
                  </a:lnTo>
                  <a:lnTo>
                    <a:pt x="164" y="74"/>
                  </a:lnTo>
                  <a:lnTo>
                    <a:pt x="176" y="68"/>
                  </a:lnTo>
                  <a:lnTo>
                    <a:pt x="184" y="60"/>
                  </a:lnTo>
                  <a:lnTo>
                    <a:pt x="180" y="136"/>
                  </a:lnTo>
                  <a:lnTo>
                    <a:pt x="212" y="132"/>
                  </a:lnTo>
                  <a:lnTo>
                    <a:pt x="216" y="58"/>
                  </a:lnTo>
                  <a:lnTo>
                    <a:pt x="216" y="58"/>
                  </a:lnTo>
                  <a:lnTo>
                    <a:pt x="218" y="50"/>
                  </a:lnTo>
                  <a:lnTo>
                    <a:pt x="218" y="50"/>
                  </a:lnTo>
                  <a:lnTo>
                    <a:pt x="224" y="40"/>
                  </a:lnTo>
                  <a:lnTo>
                    <a:pt x="228" y="36"/>
                  </a:lnTo>
                  <a:lnTo>
                    <a:pt x="230" y="36"/>
                  </a:lnTo>
                  <a:lnTo>
                    <a:pt x="230" y="36"/>
                  </a:lnTo>
                  <a:lnTo>
                    <a:pt x="234" y="36"/>
                  </a:lnTo>
                  <a:lnTo>
                    <a:pt x="238" y="38"/>
                  </a:lnTo>
                  <a:lnTo>
                    <a:pt x="240" y="40"/>
                  </a:lnTo>
                  <a:lnTo>
                    <a:pt x="240" y="46"/>
                  </a:lnTo>
                  <a:lnTo>
                    <a:pt x="240" y="46"/>
                  </a:lnTo>
                  <a:lnTo>
                    <a:pt x="240" y="56"/>
                  </a:lnTo>
                  <a:lnTo>
                    <a:pt x="240" y="74"/>
                  </a:lnTo>
                  <a:lnTo>
                    <a:pt x="240" y="74"/>
                  </a:lnTo>
                  <a:lnTo>
                    <a:pt x="238" y="92"/>
                  </a:lnTo>
                  <a:lnTo>
                    <a:pt x="238" y="104"/>
                  </a:lnTo>
                  <a:lnTo>
                    <a:pt x="238" y="104"/>
                  </a:lnTo>
                  <a:lnTo>
                    <a:pt x="240" y="112"/>
                  </a:lnTo>
                  <a:lnTo>
                    <a:pt x="244" y="118"/>
                  </a:lnTo>
                  <a:lnTo>
                    <a:pt x="250" y="122"/>
                  </a:lnTo>
                  <a:lnTo>
                    <a:pt x="256" y="124"/>
                  </a:lnTo>
                  <a:lnTo>
                    <a:pt x="256" y="124"/>
                  </a:lnTo>
                  <a:lnTo>
                    <a:pt x="266" y="126"/>
                  </a:lnTo>
                  <a:lnTo>
                    <a:pt x="266" y="126"/>
                  </a:lnTo>
                  <a:lnTo>
                    <a:pt x="274" y="124"/>
                  </a:lnTo>
                  <a:lnTo>
                    <a:pt x="274" y="124"/>
                  </a:lnTo>
                  <a:lnTo>
                    <a:pt x="286" y="118"/>
                  </a:lnTo>
                  <a:lnTo>
                    <a:pt x="294" y="108"/>
                  </a:lnTo>
                  <a:lnTo>
                    <a:pt x="294" y="108"/>
                  </a:lnTo>
                  <a:lnTo>
                    <a:pt x="298" y="112"/>
                  </a:lnTo>
                  <a:lnTo>
                    <a:pt x="298" y="112"/>
                  </a:lnTo>
                  <a:lnTo>
                    <a:pt x="302" y="116"/>
                  </a:lnTo>
                  <a:lnTo>
                    <a:pt x="308" y="120"/>
                  </a:lnTo>
                  <a:lnTo>
                    <a:pt x="314" y="120"/>
                  </a:lnTo>
                  <a:lnTo>
                    <a:pt x="322" y="120"/>
                  </a:lnTo>
                  <a:lnTo>
                    <a:pt x="322" y="120"/>
                  </a:lnTo>
                  <a:lnTo>
                    <a:pt x="332" y="120"/>
                  </a:lnTo>
                  <a:lnTo>
                    <a:pt x="342" y="116"/>
                  </a:lnTo>
                  <a:lnTo>
                    <a:pt x="350" y="112"/>
                  </a:lnTo>
                  <a:lnTo>
                    <a:pt x="356" y="106"/>
                  </a:lnTo>
                  <a:lnTo>
                    <a:pt x="356" y="106"/>
                  </a:lnTo>
                  <a:lnTo>
                    <a:pt x="368" y="98"/>
                  </a:lnTo>
                  <a:lnTo>
                    <a:pt x="378" y="90"/>
                  </a:lnTo>
                  <a:lnTo>
                    <a:pt x="378" y="90"/>
                  </a:lnTo>
                  <a:lnTo>
                    <a:pt x="380" y="102"/>
                  </a:lnTo>
                  <a:lnTo>
                    <a:pt x="386" y="112"/>
                  </a:lnTo>
                  <a:lnTo>
                    <a:pt x="386" y="112"/>
                  </a:lnTo>
                  <a:lnTo>
                    <a:pt x="390" y="116"/>
                  </a:lnTo>
                  <a:lnTo>
                    <a:pt x="396" y="118"/>
                  </a:lnTo>
                  <a:lnTo>
                    <a:pt x="410" y="122"/>
                  </a:lnTo>
                  <a:lnTo>
                    <a:pt x="410" y="122"/>
                  </a:lnTo>
                  <a:lnTo>
                    <a:pt x="424" y="120"/>
                  </a:lnTo>
                  <a:lnTo>
                    <a:pt x="438" y="116"/>
                  </a:lnTo>
                  <a:lnTo>
                    <a:pt x="450" y="110"/>
                  </a:lnTo>
                  <a:lnTo>
                    <a:pt x="462" y="98"/>
                  </a:lnTo>
                  <a:lnTo>
                    <a:pt x="462" y="98"/>
                  </a:lnTo>
                  <a:lnTo>
                    <a:pt x="464" y="110"/>
                  </a:lnTo>
                  <a:lnTo>
                    <a:pt x="468" y="118"/>
                  </a:lnTo>
                  <a:lnTo>
                    <a:pt x="468" y="118"/>
                  </a:lnTo>
                  <a:lnTo>
                    <a:pt x="472" y="122"/>
                  </a:lnTo>
                  <a:lnTo>
                    <a:pt x="478" y="126"/>
                  </a:lnTo>
                  <a:lnTo>
                    <a:pt x="492" y="130"/>
                  </a:lnTo>
                  <a:lnTo>
                    <a:pt x="492" y="130"/>
                  </a:lnTo>
                  <a:lnTo>
                    <a:pt x="506" y="130"/>
                  </a:lnTo>
                  <a:lnTo>
                    <a:pt x="520" y="128"/>
                  </a:lnTo>
                  <a:lnTo>
                    <a:pt x="534" y="122"/>
                  </a:lnTo>
                  <a:lnTo>
                    <a:pt x="546" y="112"/>
                  </a:lnTo>
                  <a:lnTo>
                    <a:pt x="546" y="112"/>
                  </a:lnTo>
                  <a:lnTo>
                    <a:pt x="546" y="112"/>
                  </a:lnTo>
                  <a:lnTo>
                    <a:pt x="546" y="112"/>
                  </a:lnTo>
                  <a:lnTo>
                    <a:pt x="546" y="124"/>
                  </a:lnTo>
                  <a:lnTo>
                    <a:pt x="546" y="130"/>
                  </a:lnTo>
                  <a:lnTo>
                    <a:pt x="548" y="134"/>
                  </a:lnTo>
                  <a:lnTo>
                    <a:pt x="548" y="134"/>
                  </a:lnTo>
                  <a:lnTo>
                    <a:pt x="554" y="140"/>
                  </a:lnTo>
                  <a:lnTo>
                    <a:pt x="562" y="144"/>
                  </a:lnTo>
                  <a:lnTo>
                    <a:pt x="562" y="144"/>
                  </a:lnTo>
                  <a:lnTo>
                    <a:pt x="572" y="146"/>
                  </a:lnTo>
                  <a:lnTo>
                    <a:pt x="584" y="144"/>
                  </a:lnTo>
                  <a:lnTo>
                    <a:pt x="594" y="140"/>
                  </a:lnTo>
                  <a:lnTo>
                    <a:pt x="602" y="134"/>
                  </a:lnTo>
                  <a:lnTo>
                    <a:pt x="602" y="134"/>
                  </a:lnTo>
                  <a:lnTo>
                    <a:pt x="604" y="140"/>
                  </a:lnTo>
                  <a:lnTo>
                    <a:pt x="606" y="146"/>
                  </a:lnTo>
                  <a:lnTo>
                    <a:pt x="606" y="146"/>
                  </a:lnTo>
                  <a:lnTo>
                    <a:pt x="610" y="152"/>
                  </a:lnTo>
                  <a:lnTo>
                    <a:pt x="614" y="156"/>
                  </a:lnTo>
                  <a:lnTo>
                    <a:pt x="626" y="162"/>
                  </a:lnTo>
                  <a:lnTo>
                    <a:pt x="626" y="162"/>
                  </a:lnTo>
                  <a:lnTo>
                    <a:pt x="640" y="166"/>
                  </a:lnTo>
                  <a:lnTo>
                    <a:pt x="656" y="166"/>
                  </a:lnTo>
                  <a:lnTo>
                    <a:pt x="670" y="162"/>
                  </a:lnTo>
                  <a:lnTo>
                    <a:pt x="684" y="154"/>
                  </a:lnTo>
                  <a:lnTo>
                    <a:pt x="684" y="154"/>
                  </a:lnTo>
                  <a:lnTo>
                    <a:pt x="684" y="154"/>
                  </a:lnTo>
                  <a:lnTo>
                    <a:pt x="684" y="154"/>
                  </a:lnTo>
                  <a:lnTo>
                    <a:pt x="680" y="166"/>
                  </a:lnTo>
                  <a:lnTo>
                    <a:pt x="680" y="172"/>
                  </a:lnTo>
                  <a:lnTo>
                    <a:pt x="682" y="176"/>
                  </a:lnTo>
                  <a:lnTo>
                    <a:pt x="682" y="176"/>
                  </a:lnTo>
                  <a:lnTo>
                    <a:pt x="686" y="184"/>
                  </a:lnTo>
                  <a:lnTo>
                    <a:pt x="694" y="188"/>
                  </a:lnTo>
                  <a:lnTo>
                    <a:pt x="694" y="188"/>
                  </a:lnTo>
                  <a:lnTo>
                    <a:pt x="704" y="192"/>
                  </a:lnTo>
                  <a:lnTo>
                    <a:pt x="714" y="192"/>
                  </a:lnTo>
                  <a:lnTo>
                    <a:pt x="724" y="192"/>
                  </a:lnTo>
                  <a:lnTo>
                    <a:pt x="734" y="188"/>
                  </a:lnTo>
                  <a:lnTo>
                    <a:pt x="734" y="188"/>
                  </a:lnTo>
                  <a:lnTo>
                    <a:pt x="734" y="194"/>
                  </a:lnTo>
                  <a:lnTo>
                    <a:pt x="734" y="198"/>
                  </a:lnTo>
                  <a:lnTo>
                    <a:pt x="734" y="198"/>
                  </a:lnTo>
                  <a:lnTo>
                    <a:pt x="738" y="206"/>
                  </a:lnTo>
                  <a:lnTo>
                    <a:pt x="746" y="212"/>
                  </a:lnTo>
                  <a:lnTo>
                    <a:pt x="746" y="212"/>
                  </a:lnTo>
                  <a:lnTo>
                    <a:pt x="754" y="216"/>
                  </a:lnTo>
                  <a:lnTo>
                    <a:pt x="764" y="218"/>
                  </a:lnTo>
                  <a:lnTo>
                    <a:pt x="774" y="216"/>
                  </a:lnTo>
                  <a:lnTo>
                    <a:pt x="784" y="210"/>
                  </a:lnTo>
                  <a:lnTo>
                    <a:pt x="784" y="210"/>
                  </a:lnTo>
                  <a:lnTo>
                    <a:pt x="782" y="220"/>
                  </a:lnTo>
                  <a:lnTo>
                    <a:pt x="782" y="228"/>
                  </a:lnTo>
                  <a:lnTo>
                    <a:pt x="786" y="234"/>
                  </a:lnTo>
                  <a:lnTo>
                    <a:pt x="794" y="240"/>
                  </a:lnTo>
                  <a:lnTo>
                    <a:pt x="794" y="240"/>
                  </a:lnTo>
                  <a:lnTo>
                    <a:pt x="800" y="244"/>
                  </a:lnTo>
                  <a:lnTo>
                    <a:pt x="806" y="246"/>
                  </a:lnTo>
                  <a:lnTo>
                    <a:pt x="814" y="246"/>
                  </a:lnTo>
                  <a:lnTo>
                    <a:pt x="820" y="244"/>
                  </a:lnTo>
                  <a:lnTo>
                    <a:pt x="814" y="250"/>
                  </a:lnTo>
                  <a:lnTo>
                    <a:pt x="840" y="270"/>
                  </a:lnTo>
                  <a:lnTo>
                    <a:pt x="906" y="212"/>
                  </a:lnTo>
                  <a:lnTo>
                    <a:pt x="906" y="212"/>
                  </a:lnTo>
                  <a:lnTo>
                    <a:pt x="916" y="212"/>
                  </a:lnTo>
                  <a:lnTo>
                    <a:pt x="916" y="212"/>
                  </a:lnTo>
                  <a:lnTo>
                    <a:pt x="924" y="214"/>
                  </a:lnTo>
                  <a:lnTo>
                    <a:pt x="924" y="214"/>
                  </a:lnTo>
                  <a:lnTo>
                    <a:pt x="926" y="218"/>
                  </a:lnTo>
                  <a:lnTo>
                    <a:pt x="926" y="218"/>
                  </a:lnTo>
                  <a:lnTo>
                    <a:pt x="924" y="222"/>
                  </a:lnTo>
                  <a:lnTo>
                    <a:pt x="924" y="222"/>
                  </a:lnTo>
                  <a:lnTo>
                    <a:pt x="922" y="228"/>
                  </a:lnTo>
                  <a:lnTo>
                    <a:pt x="922" y="228"/>
                  </a:lnTo>
                  <a:lnTo>
                    <a:pt x="922" y="232"/>
                  </a:lnTo>
                  <a:lnTo>
                    <a:pt x="926" y="236"/>
                  </a:lnTo>
                  <a:lnTo>
                    <a:pt x="926" y="236"/>
                  </a:lnTo>
                  <a:lnTo>
                    <a:pt x="932" y="238"/>
                  </a:lnTo>
                  <a:lnTo>
                    <a:pt x="938" y="238"/>
                  </a:lnTo>
                  <a:lnTo>
                    <a:pt x="938" y="238"/>
                  </a:lnTo>
                  <a:lnTo>
                    <a:pt x="944" y="234"/>
                  </a:lnTo>
                  <a:lnTo>
                    <a:pt x="950" y="230"/>
                  </a:lnTo>
                  <a:lnTo>
                    <a:pt x="950" y="230"/>
                  </a:lnTo>
                  <a:lnTo>
                    <a:pt x="952" y="224"/>
                  </a:lnTo>
                  <a:lnTo>
                    <a:pt x="952" y="220"/>
                  </a:lnTo>
                  <a:lnTo>
                    <a:pt x="952" y="220"/>
                  </a:lnTo>
                  <a:lnTo>
                    <a:pt x="950" y="212"/>
                  </a:lnTo>
                  <a:lnTo>
                    <a:pt x="946" y="208"/>
                  </a:lnTo>
                  <a:lnTo>
                    <a:pt x="946" y="208"/>
                  </a:lnTo>
                  <a:lnTo>
                    <a:pt x="938" y="204"/>
                  </a:lnTo>
                  <a:lnTo>
                    <a:pt x="932" y="202"/>
                  </a:lnTo>
                  <a:lnTo>
                    <a:pt x="932" y="202"/>
                  </a:lnTo>
                  <a:lnTo>
                    <a:pt x="916" y="202"/>
                  </a:lnTo>
                  <a:lnTo>
                    <a:pt x="926" y="194"/>
                  </a:lnTo>
                  <a:lnTo>
                    <a:pt x="900" y="174"/>
                  </a:lnTo>
                  <a:lnTo>
                    <a:pt x="846" y="222"/>
                  </a:lnTo>
                  <a:lnTo>
                    <a:pt x="846" y="222"/>
                  </a:lnTo>
                  <a:lnTo>
                    <a:pt x="846" y="222"/>
                  </a:lnTo>
                  <a:lnTo>
                    <a:pt x="838" y="228"/>
                  </a:lnTo>
                  <a:lnTo>
                    <a:pt x="832" y="232"/>
                  </a:lnTo>
                  <a:lnTo>
                    <a:pt x="826" y="232"/>
                  </a:lnTo>
                  <a:lnTo>
                    <a:pt x="820" y="230"/>
                  </a:lnTo>
                  <a:lnTo>
                    <a:pt x="820" y="230"/>
                  </a:lnTo>
                  <a:lnTo>
                    <a:pt x="816" y="228"/>
                  </a:lnTo>
                  <a:lnTo>
                    <a:pt x="814" y="226"/>
                  </a:lnTo>
                  <a:lnTo>
                    <a:pt x="814" y="222"/>
                  </a:lnTo>
                  <a:lnTo>
                    <a:pt x="816" y="220"/>
                  </a:lnTo>
                  <a:lnTo>
                    <a:pt x="816" y="220"/>
                  </a:lnTo>
                  <a:lnTo>
                    <a:pt x="820" y="212"/>
                  </a:lnTo>
                  <a:lnTo>
                    <a:pt x="872" y="154"/>
                  </a:lnTo>
                  <a:lnTo>
                    <a:pt x="844" y="138"/>
                  </a:lnTo>
                  <a:lnTo>
                    <a:pt x="796" y="194"/>
                  </a:lnTo>
                  <a:lnTo>
                    <a:pt x="796" y="194"/>
                  </a:lnTo>
                  <a:lnTo>
                    <a:pt x="788" y="200"/>
                  </a:lnTo>
                  <a:lnTo>
                    <a:pt x="782" y="202"/>
                  </a:lnTo>
                  <a:lnTo>
                    <a:pt x="776" y="204"/>
                  </a:lnTo>
                  <a:lnTo>
                    <a:pt x="770" y="202"/>
                  </a:lnTo>
                  <a:lnTo>
                    <a:pt x="770" y="202"/>
                  </a:lnTo>
                  <a:lnTo>
                    <a:pt x="768" y="200"/>
                  </a:lnTo>
                  <a:lnTo>
                    <a:pt x="766" y="196"/>
                  </a:lnTo>
                  <a:lnTo>
                    <a:pt x="768" y="190"/>
                  </a:lnTo>
                  <a:lnTo>
                    <a:pt x="768" y="190"/>
                  </a:lnTo>
                  <a:lnTo>
                    <a:pt x="772" y="184"/>
                  </a:lnTo>
                  <a:lnTo>
                    <a:pt x="824" y="126"/>
                  </a:lnTo>
                  <a:lnTo>
                    <a:pt x="796" y="110"/>
                  </a:lnTo>
                  <a:lnTo>
                    <a:pt x="748" y="166"/>
                  </a:lnTo>
                  <a:lnTo>
                    <a:pt x="748" y="166"/>
                  </a:lnTo>
                  <a:lnTo>
                    <a:pt x="744" y="170"/>
                  </a:lnTo>
                  <a:lnTo>
                    <a:pt x="744" y="170"/>
                  </a:lnTo>
                  <a:lnTo>
                    <a:pt x="734" y="176"/>
                  </a:lnTo>
                  <a:lnTo>
                    <a:pt x="734" y="176"/>
                  </a:lnTo>
                  <a:lnTo>
                    <a:pt x="726" y="178"/>
                  </a:lnTo>
                  <a:lnTo>
                    <a:pt x="720" y="176"/>
                  </a:lnTo>
                  <a:lnTo>
                    <a:pt x="720" y="176"/>
                  </a:lnTo>
                  <a:lnTo>
                    <a:pt x="716" y="174"/>
                  </a:lnTo>
                  <a:lnTo>
                    <a:pt x="714" y="172"/>
                  </a:lnTo>
                  <a:lnTo>
                    <a:pt x="714" y="170"/>
                  </a:lnTo>
                  <a:lnTo>
                    <a:pt x="714" y="166"/>
                  </a:lnTo>
                  <a:lnTo>
                    <a:pt x="714" y="166"/>
                  </a:lnTo>
                  <a:lnTo>
                    <a:pt x="718" y="158"/>
                  </a:lnTo>
                  <a:lnTo>
                    <a:pt x="760" y="104"/>
                  </a:lnTo>
                  <a:lnTo>
                    <a:pt x="772" y="108"/>
                  </a:lnTo>
                  <a:lnTo>
                    <a:pt x="778" y="102"/>
                  </a:lnTo>
                  <a:lnTo>
                    <a:pt x="764" y="96"/>
                  </a:lnTo>
                  <a:lnTo>
                    <a:pt x="786" y="66"/>
                  </a:lnTo>
                  <a:lnTo>
                    <a:pt x="754" y="58"/>
                  </a:lnTo>
                  <a:lnTo>
                    <a:pt x="736" y="82"/>
                  </a:lnTo>
                  <a:lnTo>
                    <a:pt x="728" y="80"/>
                  </a:lnTo>
                  <a:lnTo>
                    <a:pt x="724" y="88"/>
                  </a:lnTo>
                  <a:lnTo>
                    <a:pt x="730" y="90"/>
                  </a:lnTo>
                  <a:lnTo>
                    <a:pt x="692" y="142"/>
                  </a:lnTo>
                  <a:lnTo>
                    <a:pt x="692" y="142"/>
                  </a:lnTo>
                  <a:lnTo>
                    <a:pt x="692" y="142"/>
                  </a:lnTo>
                  <a:lnTo>
                    <a:pt x="680" y="148"/>
                  </a:lnTo>
                  <a:lnTo>
                    <a:pt x="668" y="152"/>
                  </a:lnTo>
                  <a:lnTo>
                    <a:pt x="668" y="152"/>
                  </a:lnTo>
                  <a:lnTo>
                    <a:pt x="658" y="152"/>
                  </a:lnTo>
                  <a:lnTo>
                    <a:pt x="646" y="150"/>
                  </a:lnTo>
                  <a:lnTo>
                    <a:pt x="646" y="150"/>
                  </a:lnTo>
                  <a:lnTo>
                    <a:pt x="640" y="146"/>
                  </a:lnTo>
                  <a:lnTo>
                    <a:pt x="636" y="142"/>
                  </a:lnTo>
                  <a:lnTo>
                    <a:pt x="636" y="142"/>
                  </a:lnTo>
                  <a:lnTo>
                    <a:pt x="636" y="136"/>
                  </a:lnTo>
                  <a:lnTo>
                    <a:pt x="638" y="126"/>
                  </a:lnTo>
                  <a:lnTo>
                    <a:pt x="638" y="126"/>
                  </a:lnTo>
                  <a:lnTo>
                    <a:pt x="642" y="118"/>
                  </a:lnTo>
                  <a:lnTo>
                    <a:pt x="642" y="118"/>
                  </a:lnTo>
                  <a:lnTo>
                    <a:pt x="652" y="120"/>
                  </a:lnTo>
                  <a:lnTo>
                    <a:pt x="660" y="120"/>
                  </a:lnTo>
                  <a:lnTo>
                    <a:pt x="670" y="120"/>
                  </a:lnTo>
                  <a:lnTo>
                    <a:pt x="680" y="116"/>
                  </a:lnTo>
                  <a:lnTo>
                    <a:pt x="680" y="116"/>
                  </a:lnTo>
                  <a:lnTo>
                    <a:pt x="688" y="112"/>
                  </a:lnTo>
                  <a:lnTo>
                    <a:pt x="696" y="106"/>
                  </a:lnTo>
                  <a:lnTo>
                    <a:pt x="702" y="100"/>
                  </a:lnTo>
                  <a:lnTo>
                    <a:pt x="706" y="90"/>
                  </a:lnTo>
                  <a:lnTo>
                    <a:pt x="706" y="90"/>
                  </a:lnTo>
                  <a:lnTo>
                    <a:pt x="708" y="82"/>
                  </a:lnTo>
                  <a:lnTo>
                    <a:pt x="706" y="74"/>
                  </a:lnTo>
                  <a:lnTo>
                    <a:pt x="706" y="74"/>
                  </a:lnTo>
                  <a:lnTo>
                    <a:pt x="704" y="70"/>
                  </a:lnTo>
                  <a:lnTo>
                    <a:pt x="700" y="68"/>
                  </a:lnTo>
                  <a:lnTo>
                    <a:pt x="688" y="62"/>
                  </a:lnTo>
                  <a:lnTo>
                    <a:pt x="688" y="62"/>
                  </a:lnTo>
                  <a:lnTo>
                    <a:pt x="678" y="60"/>
                  </a:lnTo>
                  <a:lnTo>
                    <a:pt x="668" y="60"/>
                  </a:lnTo>
                  <a:lnTo>
                    <a:pt x="668" y="60"/>
                  </a:lnTo>
                  <a:lnTo>
                    <a:pt x="660" y="60"/>
                  </a:lnTo>
                  <a:lnTo>
                    <a:pt x="650" y="64"/>
                  </a:lnTo>
                  <a:lnTo>
                    <a:pt x="642" y="68"/>
                  </a:lnTo>
                  <a:lnTo>
                    <a:pt x="634" y="74"/>
                  </a:lnTo>
                  <a:lnTo>
                    <a:pt x="634" y="74"/>
                  </a:lnTo>
                  <a:lnTo>
                    <a:pt x="624" y="84"/>
                  </a:lnTo>
                  <a:lnTo>
                    <a:pt x="618" y="94"/>
                  </a:lnTo>
                  <a:lnTo>
                    <a:pt x="610" y="106"/>
                  </a:lnTo>
                  <a:lnTo>
                    <a:pt x="606" y="118"/>
                  </a:lnTo>
                  <a:lnTo>
                    <a:pt x="606" y="118"/>
                  </a:lnTo>
                  <a:lnTo>
                    <a:pt x="604" y="120"/>
                  </a:lnTo>
                  <a:lnTo>
                    <a:pt x="604" y="120"/>
                  </a:lnTo>
                  <a:lnTo>
                    <a:pt x="598" y="126"/>
                  </a:lnTo>
                  <a:lnTo>
                    <a:pt x="598" y="126"/>
                  </a:lnTo>
                  <a:lnTo>
                    <a:pt x="592" y="128"/>
                  </a:lnTo>
                  <a:lnTo>
                    <a:pt x="586" y="128"/>
                  </a:lnTo>
                  <a:lnTo>
                    <a:pt x="586" y="128"/>
                  </a:lnTo>
                  <a:lnTo>
                    <a:pt x="582" y="126"/>
                  </a:lnTo>
                  <a:lnTo>
                    <a:pt x="580" y="124"/>
                  </a:lnTo>
                  <a:lnTo>
                    <a:pt x="578" y="122"/>
                  </a:lnTo>
                  <a:lnTo>
                    <a:pt x="578" y="118"/>
                  </a:lnTo>
                  <a:lnTo>
                    <a:pt x="578" y="118"/>
                  </a:lnTo>
                  <a:lnTo>
                    <a:pt x="582" y="110"/>
                  </a:lnTo>
                  <a:lnTo>
                    <a:pt x="612" y="48"/>
                  </a:lnTo>
                  <a:lnTo>
                    <a:pt x="626" y="52"/>
                  </a:lnTo>
                  <a:lnTo>
                    <a:pt x="630" y="44"/>
                  </a:lnTo>
                  <a:lnTo>
                    <a:pt x="616" y="40"/>
                  </a:lnTo>
                  <a:lnTo>
                    <a:pt x="632" y="8"/>
                  </a:lnTo>
                  <a:lnTo>
                    <a:pt x="600" y="4"/>
                  </a:lnTo>
                  <a:lnTo>
                    <a:pt x="584" y="32"/>
                  </a:lnTo>
                  <a:lnTo>
                    <a:pt x="578" y="30"/>
                  </a:lnTo>
                  <a:lnTo>
                    <a:pt x="574" y="38"/>
                  </a:lnTo>
                  <a:lnTo>
                    <a:pt x="582" y="40"/>
                  </a:lnTo>
                  <a:lnTo>
                    <a:pt x="552" y="98"/>
                  </a:lnTo>
                  <a:lnTo>
                    <a:pt x="552" y="98"/>
                  </a:lnTo>
                  <a:lnTo>
                    <a:pt x="552" y="98"/>
                  </a:lnTo>
                  <a:lnTo>
                    <a:pt x="542" y="106"/>
                  </a:lnTo>
                  <a:lnTo>
                    <a:pt x="530" y="112"/>
                  </a:lnTo>
                  <a:lnTo>
                    <a:pt x="530" y="112"/>
                  </a:lnTo>
                  <a:lnTo>
                    <a:pt x="520" y="114"/>
                  </a:lnTo>
                  <a:lnTo>
                    <a:pt x="508" y="114"/>
                  </a:lnTo>
                  <a:lnTo>
                    <a:pt x="508" y="114"/>
                  </a:lnTo>
                  <a:lnTo>
                    <a:pt x="502" y="112"/>
                  </a:lnTo>
                  <a:lnTo>
                    <a:pt x="498" y="108"/>
                  </a:lnTo>
                  <a:lnTo>
                    <a:pt x="496" y="102"/>
                  </a:lnTo>
                  <a:lnTo>
                    <a:pt x="496" y="94"/>
                  </a:lnTo>
                  <a:lnTo>
                    <a:pt x="496" y="94"/>
                  </a:lnTo>
                  <a:lnTo>
                    <a:pt x="500" y="80"/>
                  </a:lnTo>
                  <a:lnTo>
                    <a:pt x="500" y="80"/>
                  </a:lnTo>
                  <a:lnTo>
                    <a:pt x="508" y="58"/>
                  </a:lnTo>
                  <a:lnTo>
                    <a:pt x="520" y="42"/>
                  </a:lnTo>
                  <a:lnTo>
                    <a:pt x="520" y="42"/>
                  </a:lnTo>
                  <a:lnTo>
                    <a:pt x="528" y="34"/>
                  </a:lnTo>
                  <a:lnTo>
                    <a:pt x="532" y="32"/>
                  </a:lnTo>
                  <a:lnTo>
                    <a:pt x="536" y="32"/>
                  </a:lnTo>
                  <a:lnTo>
                    <a:pt x="536" y="32"/>
                  </a:lnTo>
                  <a:lnTo>
                    <a:pt x="538" y="32"/>
                  </a:lnTo>
                  <a:lnTo>
                    <a:pt x="540" y="36"/>
                  </a:lnTo>
                  <a:lnTo>
                    <a:pt x="540" y="42"/>
                  </a:lnTo>
                  <a:lnTo>
                    <a:pt x="540" y="42"/>
                  </a:lnTo>
                  <a:lnTo>
                    <a:pt x="538" y="48"/>
                  </a:lnTo>
                  <a:lnTo>
                    <a:pt x="536" y="54"/>
                  </a:lnTo>
                  <a:lnTo>
                    <a:pt x="536" y="54"/>
                  </a:lnTo>
                  <a:lnTo>
                    <a:pt x="540" y="58"/>
                  </a:lnTo>
                  <a:lnTo>
                    <a:pt x="544" y="58"/>
                  </a:lnTo>
                  <a:lnTo>
                    <a:pt x="544" y="58"/>
                  </a:lnTo>
                  <a:lnTo>
                    <a:pt x="548" y="58"/>
                  </a:lnTo>
                  <a:lnTo>
                    <a:pt x="552" y="56"/>
                  </a:lnTo>
                  <a:lnTo>
                    <a:pt x="552" y="56"/>
                  </a:lnTo>
                  <a:lnTo>
                    <a:pt x="556" y="52"/>
                  </a:lnTo>
                  <a:lnTo>
                    <a:pt x="558" y="44"/>
                  </a:lnTo>
                  <a:lnTo>
                    <a:pt x="558" y="44"/>
                  </a:lnTo>
                  <a:lnTo>
                    <a:pt x="558" y="36"/>
                  </a:lnTo>
                  <a:lnTo>
                    <a:pt x="554" y="28"/>
                  </a:lnTo>
                  <a:lnTo>
                    <a:pt x="546" y="22"/>
                  </a:lnTo>
                  <a:lnTo>
                    <a:pt x="534" y="20"/>
                  </a:lnTo>
                  <a:lnTo>
                    <a:pt x="534" y="20"/>
                  </a:lnTo>
                  <a:lnTo>
                    <a:pt x="524" y="20"/>
                  </a:lnTo>
                  <a:lnTo>
                    <a:pt x="516" y="20"/>
                  </a:lnTo>
                  <a:lnTo>
                    <a:pt x="516" y="20"/>
                  </a:lnTo>
                  <a:lnTo>
                    <a:pt x="506" y="24"/>
                  </a:lnTo>
                  <a:lnTo>
                    <a:pt x="498" y="28"/>
                  </a:lnTo>
                  <a:lnTo>
                    <a:pt x="492" y="34"/>
                  </a:lnTo>
                  <a:lnTo>
                    <a:pt x="484" y="42"/>
                  </a:lnTo>
                  <a:lnTo>
                    <a:pt x="484" y="42"/>
                  </a:lnTo>
                  <a:lnTo>
                    <a:pt x="478" y="52"/>
                  </a:lnTo>
                  <a:lnTo>
                    <a:pt x="472" y="64"/>
                  </a:lnTo>
                  <a:lnTo>
                    <a:pt x="466" y="74"/>
                  </a:lnTo>
                  <a:lnTo>
                    <a:pt x="464" y="86"/>
                  </a:lnTo>
                  <a:lnTo>
                    <a:pt x="464" y="86"/>
                  </a:lnTo>
                  <a:lnTo>
                    <a:pt x="456" y="94"/>
                  </a:lnTo>
                  <a:lnTo>
                    <a:pt x="446" y="100"/>
                  </a:lnTo>
                  <a:lnTo>
                    <a:pt x="446" y="100"/>
                  </a:lnTo>
                  <a:lnTo>
                    <a:pt x="436" y="102"/>
                  </a:lnTo>
                  <a:lnTo>
                    <a:pt x="424" y="104"/>
                  </a:lnTo>
                  <a:lnTo>
                    <a:pt x="424" y="104"/>
                  </a:lnTo>
                  <a:lnTo>
                    <a:pt x="418" y="102"/>
                  </a:lnTo>
                  <a:lnTo>
                    <a:pt x="414" y="98"/>
                  </a:lnTo>
                  <a:lnTo>
                    <a:pt x="414" y="98"/>
                  </a:lnTo>
                  <a:lnTo>
                    <a:pt x="412" y="92"/>
                  </a:lnTo>
                  <a:lnTo>
                    <a:pt x="410" y="84"/>
                  </a:lnTo>
                  <a:lnTo>
                    <a:pt x="410" y="84"/>
                  </a:lnTo>
                  <a:lnTo>
                    <a:pt x="412" y="74"/>
                  </a:lnTo>
                  <a:lnTo>
                    <a:pt x="412" y="74"/>
                  </a:lnTo>
                  <a:lnTo>
                    <a:pt x="422" y="74"/>
                  </a:lnTo>
                  <a:lnTo>
                    <a:pt x="432" y="72"/>
                  </a:lnTo>
                  <a:lnTo>
                    <a:pt x="440" y="68"/>
                  </a:lnTo>
                  <a:lnTo>
                    <a:pt x="450" y="62"/>
                  </a:lnTo>
                  <a:lnTo>
                    <a:pt x="450" y="62"/>
                  </a:lnTo>
                  <a:lnTo>
                    <a:pt x="456" y="56"/>
                  </a:lnTo>
                  <a:lnTo>
                    <a:pt x="462" y="48"/>
                  </a:lnTo>
                  <a:lnTo>
                    <a:pt x="466" y="40"/>
                  </a:lnTo>
                  <a:lnTo>
                    <a:pt x="466" y="30"/>
                  </a:lnTo>
                  <a:lnTo>
                    <a:pt x="466" y="30"/>
                  </a:lnTo>
                  <a:lnTo>
                    <a:pt x="466" y="22"/>
                  </a:lnTo>
                  <a:lnTo>
                    <a:pt x="462" y="14"/>
                  </a:lnTo>
                  <a:lnTo>
                    <a:pt x="462" y="14"/>
                  </a:lnTo>
                  <a:lnTo>
                    <a:pt x="458" y="12"/>
                  </a:lnTo>
                  <a:lnTo>
                    <a:pt x="454" y="10"/>
                  </a:lnTo>
                  <a:lnTo>
                    <a:pt x="442" y="8"/>
                  </a:lnTo>
                  <a:lnTo>
                    <a:pt x="442" y="8"/>
                  </a:lnTo>
                  <a:lnTo>
                    <a:pt x="432" y="8"/>
                  </a:lnTo>
                  <a:lnTo>
                    <a:pt x="422" y="10"/>
                  </a:lnTo>
                  <a:lnTo>
                    <a:pt x="422" y="10"/>
                  </a:lnTo>
                  <a:lnTo>
                    <a:pt x="414" y="14"/>
                  </a:lnTo>
                  <a:lnTo>
                    <a:pt x="406" y="20"/>
                  </a:lnTo>
                  <a:lnTo>
                    <a:pt x="400" y="26"/>
                  </a:lnTo>
                  <a:lnTo>
                    <a:pt x="394" y="34"/>
                  </a:lnTo>
                  <a:lnTo>
                    <a:pt x="394" y="34"/>
                  </a:lnTo>
                  <a:lnTo>
                    <a:pt x="388" y="46"/>
                  </a:lnTo>
                  <a:lnTo>
                    <a:pt x="384" y="56"/>
                  </a:lnTo>
                  <a:lnTo>
                    <a:pt x="380" y="68"/>
                  </a:lnTo>
                  <a:lnTo>
                    <a:pt x="378" y="80"/>
                  </a:lnTo>
                  <a:lnTo>
                    <a:pt x="378" y="80"/>
                  </a:lnTo>
                  <a:lnTo>
                    <a:pt x="364" y="90"/>
                  </a:lnTo>
                  <a:lnTo>
                    <a:pt x="364" y="90"/>
                  </a:lnTo>
                  <a:lnTo>
                    <a:pt x="366" y="80"/>
                  </a:lnTo>
                  <a:lnTo>
                    <a:pt x="366" y="80"/>
                  </a:lnTo>
                  <a:lnTo>
                    <a:pt x="364" y="70"/>
                  </a:lnTo>
                  <a:lnTo>
                    <a:pt x="360" y="34"/>
                  </a:lnTo>
                  <a:lnTo>
                    <a:pt x="360" y="34"/>
                  </a:lnTo>
                  <a:lnTo>
                    <a:pt x="358" y="0"/>
                  </a:lnTo>
                  <a:lnTo>
                    <a:pt x="326" y="4"/>
                  </a:lnTo>
                  <a:lnTo>
                    <a:pt x="326" y="4"/>
                  </a:lnTo>
                  <a:lnTo>
                    <a:pt x="314" y="40"/>
                  </a:lnTo>
                  <a:lnTo>
                    <a:pt x="300" y="72"/>
                  </a:lnTo>
                  <a:lnTo>
                    <a:pt x="300" y="72"/>
                  </a:lnTo>
                  <a:lnTo>
                    <a:pt x="296" y="74"/>
                  </a:lnTo>
                  <a:lnTo>
                    <a:pt x="292" y="80"/>
                  </a:lnTo>
                  <a:lnTo>
                    <a:pt x="292" y="80"/>
                  </a:lnTo>
                  <a:lnTo>
                    <a:pt x="288" y="86"/>
                  </a:lnTo>
                  <a:lnTo>
                    <a:pt x="288" y="94"/>
                  </a:lnTo>
                  <a:lnTo>
                    <a:pt x="288" y="94"/>
                  </a:lnTo>
                  <a:lnTo>
                    <a:pt x="288" y="96"/>
                  </a:lnTo>
                  <a:lnTo>
                    <a:pt x="288" y="96"/>
                  </a:lnTo>
                  <a:lnTo>
                    <a:pt x="284" y="100"/>
                  </a:lnTo>
                  <a:lnTo>
                    <a:pt x="278" y="102"/>
                  </a:lnTo>
                  <a:lnTo>
                    <a:pt x="278" y="102"/>
                  </a:lnTo>
                  <a:lnTo>
                    <a:pt x="274" y="102"/>
                  </a:lnTo>
                  <a:lnTo>
                    <a:pt x="272" y="100"/>
                  </a:lnTo>
                  <a:lnTo>
                    <a:pt x="270" y="98"/>
                  </a:lnTo>
                  <a:lnTo>
                    <a:pt x="268" y="94"/>
                  </a:lnTo>
                  <a:lnTo>
                    <a:pt x="268" y="94"/>
                  </a:lnTo>
                  <a:lnTo>
                    <a:pt x="268" y="82"/>
                  </a:lnTo>
                  <a:lnTo>
                    <a:pt x="270" y="60"/>
                  </a:lnTo>
                  <a:lnTo>
                    <a:pt x="270" y="60"/>
                  </a:lnTo>
                  <a:lnTo>
                    <a:pt x="272" y="46"/>
                  </a:lnTo>
                  <a:lnTo>
                    <a:pt x="270" y="32"/>
                  </a:lnTo>
                  <a:lnTo>
                    <a:pt x="270" y="32"/>
                  </a:lnTo>
                  <a:lnTo>
                    <a:pt x="268" y="22"/>
                  </a:lnTo>
                  <a:lnTo>
                    <a:pt x="262" y="16"/>
                  </a:lnTo>
                  <a:lnTo>
                    <a:pt x="262" y="16"/>
                  </a:lnTo>
                  <a:lnTo>
                    <a:pt x="252" y="14"/>
                  </a:lnTo>
                  <a:lnTo>
                    <a:pt x="242" y="14"/>
                  </a:lnTo>
                  <a:lnTo>
                    <a:pt x="242" y="14"/>
                  </a:lnTo>
                  <a:lnTo>
                    <a:pt x="236" y="14"/>
                  </a:lnTo>
                  <a:lnTo>
                    <a:pt x="230" y="18"/>
                  </a:lnTo>
                  <a:lnTo>
                    <a:pt x="224" y="22"/>
                  </a:lnTo>
                  <a:lnTo>
                    <a:pt x="218" y="30"/>
                  </a:lnTo>
                  <a:lnTo>
                    <a:pt x="220" y="18"/>
                  </a:lnTo>
                  <a:lnTo>
                    <a:pt x="188" y="22"/>
                  </a:lnTo>
                  <a:lnTo>
                    <a:pt x="186" y="48"/>
                  </a:lnTo>
                  <a:lnTo>
                    <a:pt x="186" y="48"/>
                  </a:lnTo>
                  <a:lnTo>
                    <a:pt x="180" y="54"/>
                  </a:lnTo>
                  <a:lnTo>
                    <a:pt x="180" y="54"/>
                  </a:lnTo>
                  <a:lnTo>
                    <a:pt x="172" y="58"/>
                  </a:lnTo>
                  <a:lnTo>
                    <a:pt x="166" y="62"/>
                  </a:lnTo>
                  <a:lnTo>
                    <a:pt x="166" y="62"/>
                  </a:lnTo>
                  <a:lnTo>
                    <a:pt x="162" y="62"/>
                  </a:lnTo>
                  <a:lnTo>
                    <a:pt x="162" y="62"/>
                  </a:lnTo>
                  <a:lnTo>
                    <a:pt x="162" y="62"/>
                  </a:lnTo>
                  <a:lnTo>
                    <a:pt x="156" y="48"/>
                  </a:lnTo>
                  <a:lnTo>
                    <a:pt x="152" y="42"/>
                  </a:lnTo>
                  <a:lnTo>
                    <a:pt x="148" y="38"/>
                  </a:lnTo>
                  <a:lnTo>
                    <a:pt x="142" y="36"/>
                  </a:lnTo>
                  <a:lnTo>
                    <a:pt x="136" y="34"/>
                  </a:lnTo>
                  <a:lnTo>
                    <a:pt x="130" y="34"/>
                  </a:lnTo>
                  <a:lnTo>
                    <a:pt x="124" y="36"/>
                  </a:lnTo>
                  <a:lnTo>
                    <a:pt x="124" y="36"/>
                  </a:lnTo>
                  <a:lnTo>
                    <a:pt x="114" y="38"/>
                  </a:lnTo>
                  <a:lnTo>
                    <a:pt x="106" y="44"/>
                  </a:lnTo>
                  <a:lnTo>
                    <a:pt x="98" y="50"/>
                  </a:lnTo>
                  <a:lnTo>
                    <a:pt x="92" y="60"/>
                  </a:lnTo>
                  <a:lnTo>
                    <a:pt x="92" y="60"/>
                  </a:lnTo>
                  <a:lnTo>
                    <a:pt x="86" y="76"/>
                  </a:lnTo>
                  <a:lnTo>
                    <a:pt x="82" y="96"/>
                  </a:lnTo>
                  <a:lnTo>
                    <a:pt x="82" y="96"/>
                  </a:lnTo>
                  <a:lnTo>
                    <a:pt x="84" y="114"/>
                  </a:lnTo>
                  <a:lnTo>
                    <a:pt x="84" y="114"/>
                  </a:lnTo>
                  <a:lnTo>
                    <a:pt x="86" y="126"/>
                  </a:lnTo>
                  <a:lnTo>
                    <a:pt x="86" y="126"/>
                  </a:lnTo>
                  <a:lnTo>
                    <a:pt x="80" y="136"/>
                  </a:lnTo>
                  <a:lnTo>
                    <a:pt x="76" y="144"/>
                  </a:lnTo>
                  <a:lnTo>
                    <a:pt x="76" y="144"/>
                  </a:lnTo>
                  <a:lnTo>
                    <a:pt x="68" y="152"/>
                  </a:lnTo>
                  <a:lnTo>
                    <a:pt x="58" y="158"/>
                  </a:lnTo>
                  <a:lnTo>
                    <a:pt x="58" y="158"/>
                  </a:lnTo>
                  <a:lnTo>
                    <a:pt x="50" y="160"/>
                  </a:lnTo>
                  <a:lnTo>
                    <a:pt x="46" y="158"/>
                  </a:lnTo>
                  <a:lnTo>
                    <a:pt x="40" y="156"/>
                  </a:lnTo>
                  <a:lnTo>
                    <a:pt x="38" y="148"/>
                  </a:lnTo>
                  <a:lnTo>
                    <a:pt x="38" y="148"/>
                  </a:lnTo>
                  <a:lnTo>
                    <a:pt x="32" y="134"/>
                  </a:lnTo>
                  <a:lnTo>
                    <a:pt x="32" y="134"/>
                  </a:lnTo>
                  <a:lnTo>
                    <a:pt x="30" y="110"/>
                  </a:lnTo>
                  <a:lnTo>
                    <a:pt x="30" y="90"/>
                  </a:lnTo>
                  <a:lnTo>
                    <a:pt x="30" y="90"/>
                  </a:lnTo>
                  <a:lnTo>
                    <a:pt x="34" y="80"/>
                  </a:lnTo>
                  <a:lnTo>
                    <a:pt x="36" y="76"/>
                  </a:lnTo>
                  <a:lnTo>
                    <a:pt x="38" y="74"/>
                  </a:lnTo>
                  <a:lnTo>
                    <a:pt x="38" y="74"/>
                  </a:lnTo>
                  <a:lnTo>
                    <a:pt x="42" y="74"/>
                  </a:lnTo>
                  <a:lnTo>
                    <a:pt x="44" y="74"/>
                  </a:lnTo>
                  <a:lnTo>
                    <a:pt x="48" y="80"/>
                  </a:lnTo>
                  <a:lnTo>
                    <a:pt x="48" y="80"/>
                  </a:lnTo>
                  <a:lnTo>
                    <a:pt x="50" y="86"/>
                  </a:lnTo>
                  <a:lnTo>
                    <a:pt x="50" y="94"/>
                  </a:lnTo>
                  <a:lnTo>
                    <a:pt x="50" y="94"/>
                  </a:lnTo>
                  <a:lnTo>
                    <a:pt x="56" y="94"/>
                  </a:lnTo>
                  <a:lnTo>
                    <a:pt x="60" y="94"/>
                  </a:lnTo>
                  <a:lnTo>
                    <a:pt x="60" y="94"/>
                  </a:lnTo>
                  <a:lnTo>
                    <a:pt x="62" y="90"/>
                  </a:lnTo>
                  <a:lnTo>
                    <a:pt x="66" y="86"/>
                  </a:lnTo>
                  <a:lnTo>
                    <a:pt x="66" y="86"/>
                  </a:lnTo>
                  <a:lnTo>
                    <a:pt x="66" y="82"/>
                  </a:lnTo>
                  <a:lnTo>
                    <a:pt x="64" y="74"/>
                  </a:lnTo>
                  <a:lnTo>
                    <a:pt x="64" y="74"/>
                  </a:lnTo>
                  <a:lnTo>
                    <a:pt x="60" y="66"/>
                  </a:lnTo>
                  <a:lnTo>
                    <a:pt x="52" y="62"/>
                  </a:lnTo>
                  <a:lnTo>
                    <a:pt x="42" y="62"/>
                  </a:lnTo>
                  <a:lnTo>
                    <a:pt x="32" y="64"/>
                  </a:lnTo>
                  <a:lnTo>
                    <a:pt x="32" y="64"/>
                  </a:lnTo>
                  <a:lnTo>
                    <a:pt x="24" y="70"/>
                  </a:lnTo>
                  <a:lnTo>
                    <a:pt x="16" y="76"/>
                  </a:lnTo>
                  <a:lnTo>
                    <a:pt x="16" y="76"/>
                  </a:lnTo>
                  <a:lnTo>
                    <a:pt x="10" y="82"/>
                  </a:lnTo>
                  <a:lnTo>
                    <a:pt x="6" y="90"/>
                  </a:lnTo>
                  <a:lnTo>
                    <a:pt x="2" y="100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0" y="122"/>
                  </a:lnTo>
                  <a:lnTo>
                    <a:pt x="0" y="136"/>
                  </a:lnTo>
                  <a:lnTo>
                    <a:pt x="2" y="148"/>
                  </a:lnTo>
                  <a:lnTo>
                    <a:pt x="6" y="160"/>
                  </a:lnTo>
                  <a:lnTo>
                    <a:pt x="6" y="160"/>
                  </a:lnTo>
                  <a:lnTo>
                    <a:pt x="10" y="168"/>
                  </a:lnTo>
                  <a:lnTo>
                    <a:pt x="14" y="174"/>
                  </a:lnTo>
                  <a:lnTo>
                    <a:pt x="20" y="180"/>
                  </a:lnTo>
                  <a:lnTo>
                    <a:pt x="26" y="182"/>
                  </a:lnTo>
                  <a:lnTo>
                    <a:pt x="26" y="182"/>
                  </a:lnTo>
                  <a:close/>
                  <a:moveTo>
                    <a:pt x="668" y="82"/>
                  </a:moveTo>
                  <a:lnTo>
                    <a:pt x="668" y="82"/>
                  </a:lnTo>
                  <a:lnTo>
                    <a:pt x="678" y="74"/>
                  </a:lnTo>
                  <a:lnTo>
                    <a:pt x="682" y="74"/>
                  </a:lnTo>
                  <a:lnTo>
                    <a:pt x="688" y="74"/>
                  </a:lnTo>
                  <a:lnTo>
                    <a:pt x="688" y="74"/>
                  </a:lnTo>
                  <a:lnTo>
                    <a:pt x="690" y="76"/>
                  </a:lnTo>
                  <a:lnTo>
                    <a:pt x="690" y="78"/>
                  </a:lnTo>
                  <a:lnTo>
                    <a:pt x="690" y="84"/>
                  </a:lnTo>
                  <a:lnTo>
                    <a:pt x="690" y="84"/>
                  </a:lnTo>
                  <a:lnTo>
                    <a:pt x="686" y="90"/>
                  </a:lnTo>
                  <a:lnTo>
                    <a:pt x="682" y="96"/>
                  </a:lnTo>
                  <a:lnTo>
                    <a:pt x="678" y="100"/>
                  </a:lnTo>
                  <a:lnTo>
                    <a:pt x="672" y="104"/>
                  </a:lnTo>
                  <a:lnTo>
                    <a:pt x="672" y="104"/>
                  </a:lnTo>
                  <a:lnTo>
                    <a:pt x="666" y="108"/>
                  </a:lnTo>
                  <a:lnTo>
                    <a:pt x="658" y="110"/>
                  </a:lnTo>
                  <a:lnTo>
                    <a:pt x="652" y="110"/>
                  </a:lnTo>
                  <a:lnTo>
                    <a:pt x="646" y="108"/>
                  </a:lnTo>
                  <a:lnTo>
                    <a:pt x="646" y="108"/>
                  </a:lnTo>
                  <a:lnTo>
                    <a:pt x="656" y="94"/>
                  </a:lnTo>
                  <a:lnTo>
                    <a:pt x="668" y="82"/>
                  </a:lnTo>
                  <a:lnTo>
                    <a:pt x="668" y="82"/>
                  </a:lnTo>
                  <a:close/>
                  <a:moveTo>
                    <a:pt x="428" y="32"/>
                  </a:moveTo>
                  <a:lnTo>
                    <a:pt x="428" y="32"/>
                  </a:lnTo>
                  <a:lnTo>
                    <a:pt x="436" y="22"/>
                  </a:lnTo>
                  <a:lnTo>
                    <a:pt x="440" y="20"/>
                  </a:lnTo>
                  <a:lnTo>
                    <a:pt x="444" y="20"/>
                  </a:lnTo>
                  <a:lnTo>
                    <a:pt x="444" y="20"/>
                  </a:lnTo>
                  <a:lnTo>
                    <a:pt x="446" y="20"/>
                  </a:lnTo>
                  <a:lnTo>
                    <a:pt x="448" y="22"/>
                  </a:lnTo>
                  <a:lnTo>
                    <a:pt x="450" y="28"/>
                  </a:lnTo>
                  <a:lnTo>
                    <a:pt x="450" y="28"/>
                  </a:lnTo>
                  <a:lnTo>
                    <a:pt x="448" y="36"/>
                  </a:lnTo>
                  <a:lnTo>
                    <a:pt x="446" y="42"/>
                  </a:lnTo>
                  <a:lnTo>
                    <a:pt x="442" y="48"/>
                  </a:lnTo>
                  <a:lnTo>
                    <a:pt x="438" y="54"/>
                  </a:lnTo>
                  <a:lnTo>
                    <a:pt x="438" y="54"/>
                  </a:lnTo>
                  <a:lnTo>
                    <a:pt x="432" y="58"/>
                  </a:lnTo>
                  <a:lnTo>
                    <a:pt x="426" y="62"/>
                  </a:lnTo>
                  <a:lnTo>
                    <a:pt x="420" y="64"/>
                  </a:lnTo>
                  <a:lnTo>
                    <a:pt x="414" y="64"/>
                  </a:lnTo>
                  <a:lnTo>
                    <a:pt x="414" y="64"/>
                  </a:lnTo>
                  <a:lnTo>
                    <a:pt x="420" y="48"/>
                  </a:lnTo>
                  <a:lnTo>
                    <a:pt x="428" y="32"/>
                  </a:lnTo>
                  <a:lnTo>
                    <a:pt x="428" y="32"/>
                  </a:lnTo>
                  <a:close/>
                  <a:moveTo>
                    <a:pt x="310" y="72"/>
                  </a:moveTo>
                  <a:lnTo>
                    <a:pt x="310" y="72"/>
                  </a:lnTo>
                  <a:lnTo>
                    <a:pt x="320" y="48"/>
                  </a:lnTo>
                  <a:lnTo>
                    <a:pt x="328" y="28"/>
                  </a:lnTo>
                  <a:lnTo>
                    <a:pt x="328" y="28"/>
                  </a:lnTo>
                  <a:lnTo>
                    <a:pt x="330" y="56"/>
                  </a:lnTo>
                  <a:lnTo>
                    <a:pt x="332" y="68"/>
                  </a:lnTo>
                  <a:lnTo>
                    <a:pt x="332" y="68"/>
                  </a:lnTo>
                  <a:lnTo>
                    <a:pt x="334" y="82"/>
                  </a:lnTo>
                  <a:lnTo>
                    <a:pt x="334" y="82"/>
                  </a:lnTo>
                  <a:lnTo>
                    <a:pt x="332" y="90"/>
                  </a:lnTo>
                  <a:lnTo>
                    <a:pt x="328" y="98"/>
                  </a:lnTo>
                  <a:lnTo>
                    <a:pt x="322" y="102"/>
                  </a:lnTo>
                  <a:lnTo>
                    <a:pt x="312" y="104"/>
                  </a:lnTo>
                  <a:lnTo>
                    <a:pt x="312" y="104"/>
                  </a:lnTo>
                  <a:lnTo>
                    <a:pt x="308" y="102"/>
                  </a:lnTo>
                  <a:lnTo>
                    <a:pt x="304" y="100"/>
                  </a:lnTo>
                  <a:lnTo>
                    <a:pt x="302" y="98"/>
                  </a:lnTo>
                  <a:lnTo>
                    <a:pt x="300" y="92"/>
                  </a:lnTo>
                  <a:lnTo>
                    <a:pt x="300" y="92"/>
                  </a:lnTo>
                  <a:lnTo>
                    <a:pt x="302" y="90"/>
                  </a:lnTo>
                  <a:lnTo>
                    <a:pt x="302" y="90"/>
                  </a:lnTo>
                  <a:lnTo>
                    <a:pt x="306" y="90"/>
                  </a:lnTo>
                  <a:lnTo>
                    <a:pt x="306" y="90"/>
                  </a:lnTo>
                  <a:lnTo>
                    <a:pt x="310" y="90"/>
                  </a:lnTo>
                  <a:lnTo>
                    <a:pt x="314" y="88"/>
                  </a:lnTo>
                  <a:lnTo>
                    <a:pt x="314" y="88"/>
                  </a:lnTo>
                  <a:lnTo>
                    <a:pt x="316" y="84"/>
                  </a:lnTo>
                  <a:lnTo>
                    <a:pt x="316" y="78"/>
                  </a:lnTo>
                  <a:lnTo>
                    <a:pt x="316" y="78"/>
                  </a:lnTo>
                  <a:lnTo>
                    <a:pt x="314" y="74"/>
                  </a:lnTo>
                  <a:lnTo>
                    <a:pt x="310" y="72"/>
                  </a:lnTo>
                  <a:lnTo>
                    <a:pt x="310" y="72"/>
                  </a:lnTo>
                  <a:close/>
                  <a:moveTo>
                    <a:pt x="116" y="76"/>
                  </a:moveTo>
                  <a:lnTo>
                    <a:pt x="116" y="76"/>
                  </a:lnTo>
                  <a:lnTo>
                    <a:pt x="118" y="64"/>
                  </a:lnTo>
                  <a:lnTo>
                    <a:pt x="120" y="56"/>
                  </a:lnTo>
                  <a:lnTo>
                    <a:pt x="124" y="50"/>
                  </a:lnTo>
                  <a:lnTo>
                    <a:pt x="128" y="48"/>
                  </a:lnTo>
                  <a:lnTo>
                    <a:pt x="128" y="48"/>
                  </a:lnTo>
                  <a:lnTo>
                    <a:pt x="134" y="48"/>
                  </a:lnTo>
                  <a:lnTo>
                    <a:pt x="136" y="48"/>
                  </a:lnTo>
                  <a:lnTo>
                    <a:pt x="136" y="48"/>
                  </a:lnTo>
                  <a:lnTo>
                    <a:pt x="138" y="52"/>
                  </a:lnTo>
                  <a:lnTo>
                    <a:pt x="142" y="58"/>
                  </a:lnTo>
                  <a:lnTo>
                    <a:pt x="142" y="58"/>
                  </a:lnTo>
                  <a:lnTo>
                    <a:pt x="138" y="64"/>
                  </a:lnTo>
                  <a:lnTo>
                    <a:pt x="138" y="72"/>
                  </a:lnTo>
                  <a:lnTo>
                    <a:pt x="138" y="72"/>
                  </a:lnTo>
                  <a:lnTo>
                    <a:pt x="140" y="78"/>
                  </a:lnTo>
                  <a:lnTo>
                    <a:pt x="146" y="80"/>
                  </a:lnTo>
                  <a:lnTo>
                    <a:pt x="146" y="80"/>
                  </a:lnTo>
                  <a:lnTo>
                    <a:pt x="148" y="98"/>
                  </a:lnTo>
                  <a:lnTo>
                    <a:pt x="144" y="114"/>
                  </a:lnTo>
                  <a:lnTo>
                    <a:pt x="144" y="114"/>
                  </a:lnTo>
                  <a:lnTo>
                    <a:pt x="140" y="126"/>
                  </a:lnTo>
                  <a:lnTo>
                    <a:pt x="138" y="130"/>
                  </a:lnTo>
                  <a:lnTo>
                    <a:pt x="134" y="130"/>
                  </a:lnTo>
                  <a:lnTo>
                    <a:pt x="134" y="130"/>
                  </a:lnTo>
                  <a:lnTo>
                    <a:pt x="128" y="132"/>
                  </a:lnTo>
                  <a:lnTo>
                    <a:pt x="128" y="132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20" y="126"/>
                  </a:lnTo>
                  <a:lnTo>
                    <a:pt x="118" y="116"/>
                  </a:lnTo>
                  <a:lnTo>
                    <a:pt x="118" y="116"/>
                  </a:lnTo>
                  <a:lnTo>
                    <a:pt x="114" y="98"/>
                  </a:lnTo>
                  <a:lnTo>
                    <a:pt x="116" y="76"/>
                  </a:lnTo>
                  <a:lnTo>
                    <a:pt x="116" y="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" name="Freeform 22"/>
            <p:cNvSpPr>
              <a:spLocks noEditPoints="1"/>
            </p:cNvSpPr>
            <p:nvPr/>
          </p:nvSpPr>
          <p:spPr bwMode="auto">
            <a:xfrm>
              <a:off x="12084050" y="2851150"/>
              <a:ext cx="234950" cy="196850"/>
            </a:xfrm>
            <a:custGeom>
              <a:avLst/>
              <a:gdLst/>
              <a:ahLst/>
              <a:cxnLst>
                <a:cxn ang="0">
                  <a:pos x="26" y="118"/>
                </a:cxn>
                <a:cxn ang="0">
                  <a:pos x="44" y="124"/>
                </a:cxn>
                <a:cxn ang="0">
                  <a:pos x="62" y="124"/>
                </a:cxn>
                <a:cxn ang="0">
                  <a:pos x="74" y="120"/>
                </a:cxn>
                <a:cxn ang="0">
                  <a:pos x="98" y="110"/>
                </a:cxn>
                <a:cxn ang="0">
                  <a:pos x="108" y="102"/>
                </a:cxn>
                <a:cxn ang="0">
                  <a:pos x="122" y="84"/>
                </a:cxn>
                <a:cxn ang="0">
                  <a:pos x="126" y="72"/>
                </a:cxn>
                <a:cxn ang="0">
                  <a:pos x="122" y="62"/>
                </a:cxn>
                <a:cxn ang="0">
                  <a:pos x="118" y="56"/>
                </a:cxn>
                <a:cxn ang="0">
                  <a:pos x="102" y="46"/>
                </a:cxn>
                <a:cxn ang="0">
                  <a:pos x="122" y="0"/>
                </a:cxn>
                <a:cxn ang="0">
                  <a:pos x="22" y="56"/>
                </a:cxn>
                <a:cxn ang="0">
                  <a:pos x="10" y="62"/>
                </a:cxn>
                <a:cxn ang="0">
                  <a:pos x="0" y="76"/>
                </a:cxn>
                <a:cxn ang="0">
                  <a:pos x="0" y="82"/>
                </a:cxn>
                <a:cxn ang="0">
                  <a:pos x="8" y="104"/>
                </a:cxn>
                <a:cxn ang="0">
                  <a:pos x="18" y="112"/>
                </a:cxn>
                <a:cxn ang="0">
                  <a:pos x="26" y="118"/>
                </a:cxn>
                <a:cxn ang="0">
                  <a:pos x="34" y="84"/>
                </a:cxn>
                <a:cxn ang="0">
                  <a:pos x="90" y="54"/>
                </a:cxn>
                <a:cxn ang="0">
                  <a:pos x="96" y="56"/>
                </a:cxn>
                <a:cxn ang="0">
                  <a:pos x="102" y="62"/>
                </a:cxn>
                <a:cxn ang="0">
                  <a:pos x="104" y="66"/>
                </a:cxn>
                <a:cxn ang="0">
                  <a:pos x="102" y="70"/>
                </a:cxn>
                <a:cxn ang="0">
                  <a:pos x="92" y="86"/>
                </a:cxn>
                <a:cxn ang="0">
                  <a:pos x="78" y="96"/>
                </a:cxn>
                <a:cxn ang="0">
                  <a:pos x="60" y="102"/>
                </a:cxn>
                <a:cxn ang="0">
                  <a:pos x="44" y="104"/>
                </a:cxn>
                <a:cxn ang="0">
                  <a:pos x="34" y="100"/>
                </a:cxn>
                <a:cxn ang="0">
                  <a:pos x="32" y="96"/>
                </a:cxn>
                <a:cxn ang="0">
                  <a:pos x="32" y="88"/>
                </a:cxn>
                <a:cxn ang="0">
                  <a:pos x="34" y="84"/>
                </a:cxn>
              </a:cxnLst>
              <a:rect l="0" t="0" r="r" b="b"/>
              <a:pathLst>
                <a:path w="148" h="124">
                  <a:moveTo>
                    <a:pt x="26" y="118"/>
                  </a:moveTo>
                  <a:lnTo>
                    <a:pt x="26" y="118"/>
                  </a:lnTo>
                  <a:lnTo>
                    <a:pt x="34" y="122"/>
                  </a:lnTo>
                  <a:lnTo>
                    <a:pt x="44" y="124"/>
                  </a:lnTo>
                  <a:lnTo>
                    <a:pt x="54" y="124"/>
                  </a:lnTo>
                  <a:lnTo>
                    <a:pt x="62" y="124"/>
                  </a:lnTo>
                  <a:lnTo>
                    <a:pt x="62" y="124"/>
                  </a:lnTo>
                  <a:lnTo>
                    <a:pt x="74" y="120"/>
                  </a:lnTo>
                  <a:lnTo>
                    <a:pt x="86" y="116"/>
                  </a:lnTo>
                  <a:lnTo>
                    <a:pt x="98" y="110"/>
                  </a:lnTo>
                  <a:lnTo>
                    <a:pt x="108" y="102"/>
                  </a:lnTo>
                  <a:lnTo>
                    <a:pt x="108" y="102"/>
                  </a:lnTo>
                  <a:lnTo>
                    <a:pt x="118" y="90"/>
                  </a:lnTo>
                  <a:lnTo>
                    <a:pt x="122" y="84"/>
                  </a:lnTo>
                  <a:lnTo>
                    <a:pt x="124" y="78"/>
                  </a:lnTo>
                  <a:lnTo>
                    <a:pt x="126" y="72"/>
                  </a:lnTo>
                  <a:lnTo>
                    <a:pt x="124" y="66"/>
                  </a:lnTo>
                  <a:lnTo>
                    <a:pt x="122" y="62"/>
                  </a:lnTo>
                  <a:lnTo>
                    <a:pt x="118" y="56"/>
                  </a:lnTo>
                  <a:lnTo>
                    <a:pt x="118" y="56"/>
                  </a:lnTo>
                  <a:lnTo>
                    <a:pt x="112" y="50"/>
                  </a:lnTo>
                  <a:lnTo>
                    <a:pt x="102" y="46"/>
                  </a:lnTo>
                  <a:lnTo>
                    <a:pt x="148" y="22"/>
                  </a:lnTo>
                  <a:lnTo>
                    <a:pt x="122" y="0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10" y="62"/>
                  </a:lnTo>
                  <a:lnTo>
                    <a:pt x="10" y="62"/>
                  </a:lnTo>
                  <a:lnTo>
                    <a:pt x="2" y="72"/>
                  </a:lnTo>
                  <a:lnTo>
                    <a:pt x="0" y="76"/>
                  </a:lnTo>
                  <a:lnTo>
                    <a:pt x="0" y="82"/>
                  </a:lnTo>
                  <a:lnTo>
                    <a:pt x="0" y="82"/>
                  </a:lnTo>
                  <a:lnTo>
                    <a:pt x="2" y="94"/>
                  </a:lnTo>
                  <a:lnTo>
                    <a:pt x="8" y="104"/>
                  </a:lnTo>
                  <a:lnTo>
                    <a:pt x="8" y="104"/>
                  </a:lnTo>
                  <a:lnTo>
                    <a:pt x="18" y="112"/>
                  </a:lnTo>
                  <a:lnTo>
                    <a:pt x="26" y="118"/>
                  </a:lnTo>
                  <a:lnTo>
                    <a:pt x="26" y="118"/>
                  </a:lnTo>
                  <a:close/>
                  <a:moveTo>
                    <a:pt x="34" y="84"/>
                  </a:moveTo>
                  <a:lnTo>
                    <a:pt x="34" y="84"/>
                  </a:lnTo>
                  <a:lnTo>
                    <a:pt x="38" y="82"/>
                  </a:lnTo>
                  <a:lnTo>
                    <a:pt x="90" y="54"/>
                  </a:lnTo>
                  <a:lnTo>
                    <a:pt x="90" y="54"/>
                  </a:lnTo>
                  <a:lnTo>
                    <a:pt x="96" y="56"/>
                  </a:lnTo>
                  <a:lnTo>
                    <a:pt x="96" y="56"/>
                  </a:lnTo>
                  <a:lnTo>
                    <a:pt x="102" y="62"/>
                  </a:lnTo>
                  <a:lnTo>
                    <a:pt x="102" y="62"/>
                  </a:lnTo>
                  <a:lnTo>
                    <a:pt x="104" y="66"/>
                  </a:lnTo>
                  <a:lnTo>
                    <a:pt x="104" y="66"/>
                  </a:lnTo>
                  <a:lnTo>
                    <a:pt x="102" y="70"/>
                  </a:lnTo>
                  <a:lnTo>
                    <a:pt x="100" y="76"/>
                  </a:lnTo>
                  <a:lnTo>
                    <a:pt x="92" y="86"/>
                  </a:lnTo>
                  <a:lnTo>
                    <a:pt x="92" y="86"/>
                  </a:lnTo>
                  <a:lnTo>
                    <a:pt x="78" y="96"/>
                  </a:lnTo>
                  <a:lnTo>
                    <a:pt x="60" y="102"/>
                  </a:lnTo>
                  <a:lnTo>
                    <a:pt x="60" y="102"/>
                  </a:lnTo>
                  <a:lnTo>
                    <a:pt x="52" y="104"/>
                  </a:lnTo>
                  <a:lnTo>
                    <a:pt x="44" y="104"/>
                  </a:lnTo>
                  <a:lnTo>
                    <a:pt x="38" y="104"/>
                  </a:lnTo>
                  <a:lnTo>
                    <a:pt x="34" y="100"/>
                  </a:lnTo>
                  <a:lnTo>
                    <a:pt x="34" y="100"/>
                  </a:lnTo>
                  <a:lnTo>
                    <a:pt x="32" y="96"/>
                  </a:lnTo>
                  <a:lnTo>
                    <a:pt x="30" y="92"/>
                  </a:lnTo>
                  <a:lnTo>
                    <a:pt x="32" y="88"/>
                  </a:lnTo>
                  <a:lnTo>
                    <a:pt x="34" y="84"/>
                  </a:lnTo>
                  <a:lnTo>
                    <a:pt x="34" y="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" name="Freeform 23"/>
            <p:cNvSpPr>
              <a:spLocks noEditPoints="1"/>
            </p:cNvSpPr>
            <p:nvPr/>
          </p:nvSpPr>
          <p:spPr bwMode="auto">
            <a:xfrm>
              <a:off x="12179300" y="2984500"/>
              <a:ext cx="495300" cy="847725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30" y="106"/>
                </a:cxn>
                <a:cxn ang="0">
                  <a:pos x="40" y="138"/>
                </a:cxn>
                <a:cxn ang="0">
                  <a:pos x="74" y="158"/>
                </a:cxn>
                <a:cxn ang="0">
                  <a:pos x="76" y="198"/>
                </a:cxn>
                <a:cxn ang="0">
                  <a:pos x="174" y="222"/>
                </a:cxn>
                <a:cxn ang="0">
                  <a:pos x="192" y="234"/>
                </a:cxn>
                <a:cxn ang="0">
                  <a:pos x="156" y="248"/>
                </a:cxn>
                <a:cxn ang="0">
                  <a:pos x="114" y="264"/>
                </a:cxn>
                <a:cxn ang="0">
                  <a:pos x="112" y="286"/>
                </a:cxn>
                <a:cxn ang="0">
                  <a:pos x="140" y="310"/>
                </a:cxn>
                <a:cxn ang="0">
                  <a:pos x="130" y="340"/>
                </a:cxn>
                <a:cxn ang="0">
                  <a:pos x="152" y="372"/>
                </a:cxn>
                <a:cxn ang="0">
                  <a:pos x="154" y="410"/>
                </a:cxn>
                <a:cxn ang="0">
                  <a:pos x="158" y="428"/>
                </a:cxn>
                <a:cxn ang="0">
                  <a:pos x="170" y="472"/>
                </a:cxn>
                <a:cxn ang="0">
                  <a:pos x="164" y="488"/>
                </a:cxn>
                <a:cxn ang="0">
                  <a:pos x="166" y="514"/>
                </a:cxn>
                <a:cxn ang="0">
                  <a:pos x="184" y="518"/>
                </a:cxn>
                <a:cxn ang="0">
                  <a:pos x="200" y="510"/>
                </a:cxn>
                <a:cxn ang="0">
                  <a:pos x="306" y="492"/>
                </a:cxn>
                <a:cxn ang="0">
                  <a:pos x="202" y="478"/>
                </a:cxn>
                <a:cxn ang="0">
                  <a:pos x="178" y="460"/>
                </a:cxn>
                <a:cxn ang="0">
                  <a:pos x="184" y="450"/>
                </a:cxn>
                <a:cxn ang="0">
                  <a:pos x="194" y="418"/>
                </a:cxn>
                <a:cxn ang="0">
                  <a:pos x="170" y="400"/>
                </a:cxn>
                <a:cxn ang="0">
                  <a:pos x="306" y="388"/>
                </a:cxn>
                <a:cxn ang="0">
                  <a:pos x="250" y="352"/>
                </a:cxn>
                <a:cxn ang="0">
                  <a:pos x="242" y="322"/>
                </a:cxn>
                <a:cxn ang="0">
                  <a:pos x="192" y="300"/>
                </a:cxn>
                <a:cxn ang="0">
                  <a:pos x="154" y="302"/>
                </a:cxn>
                <a:cxn ang="0">
                  <a:pos x="138" y="288"/>
                </a:cxn>
                <a:cxn ang="0">
                  <a:pos x="178" y="276"/>
                </a:cxn>
                <a:cxn ang="0">
                  <a:pos x="218" y="256"/>
                </a:cxn>
                <a:cxn ang="0">
                  <a:pos x="208" y="224"/>
                </a:cxn>
                <a:cxn ang="0">
                  <a:pos x="122" y="198"/>
                </a:cxn>
                <a:cxn ang="0">
                  <a:pos x="102" y="198"/>
                </a:cxn>
                <a:cxn ang="0">
                  <a:pos x="94" y="182"/>
                </a:cxn>
                <a:cxn ang="0">
                  <a:pos x="152" y="128"/>
                </a:cxn>
                <a:cxn ang="0">
                  <a:pos x="156" y="114"/>
                </a:cxn>
                <a:cxn ang="0">
                  <a:pos x="126" y="86"/>
                </a:cxn>
                <a:cxn ang="0">
                  <a:pos x="72" y="88"/>
                </a:cxn>
                <a:cxn ang="0">
                  <a:pos x="44" y="98"/>
                </a:cxn>
                <a:cxn ang="0">
                  <a:pos x="32" y="82"/>
                </a:cxn>
                <a:cxn ang="0">
                  <a:pos x="26" y="48"/>
                </a:cxn>
                <a:cxn ang="0">
                  <a:pos x="192" y="330"/>
                </a:cxn>
                <a:cxn ang="0">
                  <a:pos x="238" y="348"/>
                </a:cxn>
                <a:cxn ang="0">
                  <a:pos x="178" y="362"/>
                </a:cxn>
                <a:cxn ang="0">
                  <a:pos x="156" y="348"/>
                </a:cxn>
                <a:cxn ang="0">
                  <a:pos x="178" y="332"/>
                </a:cxn>
                <a:cxn ang="0">
                  <a:pos x="98" y="114"/>
                </a:cxn>
                <a:cxn ang="0">
                  <a:pos x="144" y="118"/>
                </a:cxn>
                <a:cxn ang="0">
                  <a:pos x="92" y="148"/>
                </a:cxn>
                <a:cxn ang="0">
                  <a:pos x="66" y="140"/>
                </a:cxn>
                <a:cxn ang="0">
                  <a:pos x="74" y="124"/>
                </a:cxn>
              </a:cxnLst>
              <a:rect l="0" t="0" r="r" b="b"/>
              <a:pathLst>
                <a:path w="312" h="534">
                  <a:moveTo>
                    <a:pt x="14" y="54"/>
                  </a:moveTo>
                  <a:lnTo>
                    <a:pt x="14" y="54"/>
                  </a:lnTo>
                  <a:lnTo>
                    <a:pt x="4" y="62"/>
                  </a:lnTo>
                  <a:lnTo>
                    <a:pt x="2" y="68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2" y="80"/>
                  </a:lnTo>
                  <a:lnTo>
                    <a:pt x="4" y="88"/>
                  </a:lnTo>
                  <a:lnTo>
                    <a:pt x="4" y="88"/>
                  </a:lnTo>
                  <a:lnTo>
                    <a:pt x="12" y="96"/>
                  </a:lnTo>
                  <a:lnTo>
                    <a:pt x="20" y="102"/>
                  </a:lnTo>
                  <a:lnTo>
                    <a:pt x="30" y="106"/>
                  </a:lnTo>
                  <a:lnTo>
                    <a:pt x="42" y="108"/>
                  </a:lnTo>
                  <a:lnTo>
                    <a:pt x="42" y="108"/>
                  </a:lnTo>
                  <a:lnTo>
                    <a:pt x="38" y="114"/>
                  </a:lnTo>
                  <a:lnTo>
                    <a:pt x="36" y="122"/>
                  </a:lnTo>
                  <a:lnTo>
                    <a:pt x="36" y="130"/>
                  </a:lnTo>
                  <a:lnTo>
                    <a:pt x="40" y="138"/>
                  </a:lnTo>
                  <a:lnTo>
                    <a:pt x="40" y="138"/>
                  </a:lnTo>
                  <a:lnTo>
                    <a:pt x="46" y="146"/>
                  </a:lnTo>
                  <a:lnTo>
                    <a:pt x="54" y="152"/>
                  </a:lnTo>
                  <a:lnTo>
                    <a:pt x="62" y="156"/>
                  </a:lnTo>
                  <a:lnTo>
                    <a:pt x="74" y="158"/>
                  </a:lnTo>
                  <a:lnTo>
                    <a:pt x="74" y="158"/>
                  </a:lnTo>
                  <a:lnTo>
                    <a:pt x="68" y="164"/>
                  </a:lnTo>
                  <a:lnTo>
                    <a:pt x="64" y="172"/>
                  </a:lnTo>
                  <a:lnTo>
                    <a:pt x="64" y="180"/>
                  </a:lnTo>
                  <a:lnTo>
                    <a:pt x="68" y="188"/>
                  </a:lnTo>
                  <a:lnTo>
                    <a:pt x="68" y="188"/>
                  </a:lnTo>
                  <a:lnTo>
                    <a:pt x="76" y="198"/>
                  </a:lnTo>
                  <a:lnTo>
                    <a:pt x="86" y="204"/>
                  </a:lnTo>
                  <a:lnTo>
                    <a:pt x="80" y="206"/>
                  </a:lnTo>
                  <a:lnTo>
                    <a:pt x="94" y="236"/>
                  </a:lnTo>
                  <a:lnTo>
                    <a:pt x="166" y="222"/>
                  </a:lnTo>
                  <a:lnTo>
                    <a:pt x="166" y="222"/>
                  </a:lnTo>
                  <a:lnTo>
                    <a:pt x="174" y="222"/>
                  </a:lnTo>
                  <a:lnTo>
                    <a:pt x="174" y="222"/>
                  </a:lnTo>
                  <a:lnTo>
                    <a:pt x="186" y="224"/>
                  </a:lnTo>
                  <a:lnTo>
                    <a:pt x="190" y="228"/>
                  </a:lnTo>
                  <a:lnTo>
                    <a:pt x="192" y="230"/>
                  </a:lnTo>
                  <a:lnTo>
                    <a:pt x="192" y="230"/>
                  </a:lnTo>
                  <a:lnTo>
                    <a:pt x="192" y="234"/>
                  </a:lnTo>
                  <a:lnTo>
                    <a:pt x="190" y="238"/>
                  </a:lnTo>
                  <a:lnTo>
                    <a:pt x="188" y="240"/>
                  </a:lnTo>
                  <a:lnTo>
                    <a:pt x="184" y="242"/>
                  </a:lnTo>
                  <a:lnTo>
                    <a:pt x="184" y="242"/>
                  </a:lnTo>
                  <a:lnTo>
                    <a:pt x="174" y="246"/>
                  </a:lnTo>
                  <a:lnTo>
                    <a:pt x="156" y="248"/>
                  </a:lnTo>
                  <a:lnTo>
                    <a:pt x="156" y="248"/>
                  </a:lnTo>
                  <a:lnTo>
                    <a:pt x="138" y="252"/>
                  </a:lnTo>
                  <a:lnTo>
                    <a:pt x="126" y="254"/>
                  </a:lnTo>
                  <a:lnTo>
                    <a:pt x="126" y="254"/>
                  </a:lnTo>
                  <a:lnTo>
                    <a:pt x="120" y="258"/>
                  </a:lnTo>
                  <a:lnTo>
                    <a:pt x="114" y="264"/>
                  </a:lnTo>
                  <a:lnTo>
                    <a:pt x="112" y="270"/>
                  </a:lnTo>
                  <a:lnTo>
                    <a:pt x="110" y="276"/>
                  </a:lnTo>
                  <a:lnTo>
                    <a:pt x="110" y="276"/>
                  </a:lnTo>
                  <a:lnTo>
                    <a:pt x="112" y="282"/>
                  </a:lnTo>
                  <a:lnTo>
                    <a:pt x="112" y="286"/>
                  </a:lnTo>
                  <a:lnTo>
                    <a:pt x="112" y="286"/>
                  </a:lnTo>
                  <a:lnTo>
                    <a:pt x="116" y="294"/>
                  </a:lnTo>
                  <a:lnTo>
                    <a:pt x="116" y="294"/>
                  </a:lnTo>
                  <a:lnTo>
                    <a:pt x="120" y="300"/>
                  </a:lnTo>
                  <a:lnTo>
                    <a:pt x="126" y="304"/>
                  </a:lnTo>
                  <a:lnTo>
                    <a:pt x="132" y="308"/>
                  </a:lnTo>
                  <a:lnTo>
                    <a:pt x="140" y="310"/>
                  </a:lnTo>
                  <a:lnTo>
                    <a:pt x="140" y="310"/>
                  </a:lnTo>
                  <a:lnTo>
                    <a:pt x="134" y="316"/>
                  </a:lnTo>
                  <a:lnTo>
                    <a:pt x="130" y="324"/>
                  </a:lnTo>
                  <a:lnTo>
                    <a:pt x="130" y="330"/>
                  </a:lnTo>
                  <a:lnTo>
                    <a:pt x="130" y="340"/>
                  </a:lnTo>
                  <a:lnTo>
                    <a:pt x="130" y="340"/>
                  </a:lnTo>
                  <a:lnTo>
                    <a:pt x="134" y="348"/>
                  </a:lnTo>
                  <a:lnTo>
                    <a:pt x="140" y="356"/>
                  </a:lnTo>
                  <a:lnTo>
                    <a:pt x="148" y="362"/>
                  </a:lnTo>
                  <a:lnTo>
                    <a:pt x="158" y="366"/>
                  </a:lnTo>
                  <a:lnTo>
                    <a:pt x="158" y="366"/>
                  </a:lnTo>
                  <a:lnTo>
                    <a:pt x="152" y="372"/>
                  </a:lnTo>
                  <a:lnTo>
                    <a:pt x="146" y="378"/>
                  </a:lnTo>
                  <a:lnTo>
                    <a:pt x="144" y="384"/>
                  </a:lnTo>
                  <a:lnTo>
                    <a:pt x="146" y="392"/>
                  </a:lnTo>
                  <a:lnTo>
                    <a:pt x="146" y="392"/>
                  </a:lnTo>
                  <a:lnTo>
                    <a:pt x="150" y="402"/>
                  </a:lnTo>
                  <a:lnTo>
                    <a:pt x="154" y="410"/>
                  </a:lnTo>
                  <a:lnTo>
                    <a:pt x="160" y="416"/>
                  </a:lnTo>
                  <a:lnTo>
                    <a:pt x="170" y="420"/>
                  </a:lnTo>
                  <a:lnTo>
                    <a:pt x="170" y="420"/>
                  </a:lnTo>
                  <a:lnTo>
                    <a:pt x="162" y="424"/>
                  </a:lnTo>
                  <a:lnTo>
                    <a:pt x="158" y="428"/>
                  </a:lnTo>
                  <a:lnTo>
                    <a:pt x="158" y="428"/>
                  </a:lnTo>
                  <a:lnTo>
                    <a:pt x="154" y="436"/>
                  </a:lnTo>
                  <a:lnTo>
                    <a:pt x="154" y="446"/>
                  </a:lnTo>
                  <a:lnTo>
                    <a:pt x="154" y="446"/>
                  </a:lnTo>
                  <a:lnTo>
                    <a:pt x="158" y="456"/>
                  </a:lnTo>
                  <a:lnTo>
                    <a:pt x="162" y="464"/>
                  </a:lnTo>
                  <a:lnTo>
                    <a:pt x="170" y="472"/>
                  </a:lnTo>
                  <a:lnTo>
                    <a:pt x="178" y="478"/>
                  </a:lnTo>
                  <a:lnTo>
                    <a:pt x="178" y="478"/>
                  </a:lnTo>
                  <a:lnTo>
                    <a:pt x="172" y="480"/>
                  </a:lnTo>
                  <a:lnTo>
                    <a:pt x="168" y="484"/>
                  </a:lnTo>
                  <a:lnTo>
                    <a:pt x="168" y="484"/>
                  </a:lnTo>
                  <a:lnTo>
                    <a:pt x="164" y="488"/>
                  </a:lnTo>
                  <a:lnTo>
                    <a:pt x="162" y="492"/>
                  </a:lnTo>
                  <a:lnTo>
                    <a:pt x="162" y="502"/>
                  </a:lnTo>
                  <a:lnTo>
                    <a:pt x="162" y="502"/>
                  </a:lnTo>
                  <a:lnTo>
                    <a:pt x="162" y="508"/>
                  </a:lnTo>
                  <a:lnTo>
                    <a:pt x="162" y="508"/>
                  </a:lnTo>
                  <a:lnTo>
                    <a:pt x="166" y="514"/>
                  </a:lnTo>
                  <a:lnTo>
                    <a:pt x="170" y="518"/>
                  </a:lnTo>
                  <a:lnTo>
                    <a:pt x="176" y="522"/>
                  </a:lnTo>
                  <a:lnTo>
                    <a:pt x="186" y="524"/>
                  </a:lnTo>
                  <a:lnTo>
                    <a:pt x="186" y="524"/>
                  </a:lnTo>
                  <a:lnTo>
                    <a:pt x="184" y="518"/>
                  </a:lnTo>
                  <a:lnTo>
                    <a:pt x="184" y="518"/>
                  </a:lnTo>
                  <a:lnTo>
                    <a:pt x="184" y="514"/>
                  </a:lnTo>
                  <a:lnTo>
                    <a:pt x="186" y="512"/>
                  </a:lnTo>
                  <a:lnTo>
                    <a:pt x="186" y="512"/>
                  </a:lnTo>
                  <a:lnTo>
                    <a:pt x="192" y="510"/>
                  </a:lnTo>
                  <a:lnTo>
                    <a:pt x="192" y="510"/>
                  </a:lnTo>
                  <a:lnTo>
                    <a:pt x="200" y="510"/>
                  </a:lnTo>
                  <a:lnTo>
                    <a:pt x="268" y="520"/>
                  </a:lnTo>
                  <a:lnTo>
                    <a:pt x="268" y="532"/>
                  </a:lnTo>
                  <a:lnTo>
                    <a:pt x="278" y="534"/>
                  </a:lnTo>
                  <a:lnTo>
                    <a:pt x="276" y="520"/>
                  </a:lnTo>
                  <a:lnTo>
                    <a:pt x="312" y="526"/>
                  </a:lnTo>
                  <a:lnTo>
                    <a:pt x="306" y="492"/>
                  </a:lnTo>
                  <a:lnTo>
                    <a:pt x="274" y="488"/>
                  </a:lnTo>
                  <a:lnTo>
                    <a:pt x="274" y="480"/>
                  </a:lnTo>
                  <a:lnTo>
                    <a:pt x="264" y="480"/>
                  </a:lnTo>
                  <a:lnTo>
                    <a:pt x="266" y="488"/>
                  </a:lnTo>
                  <a:lnTo>
                    <a:pt x="202" y="478"/>
                  </a:lnTo>
                  <a:lnTo>
                    <a:pt x="202" y="478"/>
                  </a:lnTo>
                  <a:lnTo>
                    <a:pt x="202" y="478"/>
                  </a:lnTo>
                  <a:lnTo>
                    <a:pt x="192" y="476"/>
                  </a:lnTo>
                  <a:lnTo>
                    <a:pt x="186" y="472"/>
                  </a:lnTo>
                  <a:lnTo>
                    <a:pt x="186" y="472"/>
                  </a:lnTo>
                  <a:lnTo>
                    <a:pt x="180" y="466"/>
                  </a:lnTo>
                  <a:lnTo>
                    <a:pt x="178" y="460"/>
                  </a:lnTo>
                  <a:lnTo>
                    <a:pt x="178" y="460"/>
                  </a:lnTo>
                  <a:lnTo>
                    <a:pt x="178" y="456"/>
                  </a:lnTo>
                  <a:lnTo>
                    <a:pt x="180" y="454"/>
                  </a:lnTo>
                  <a:lnTo>
                    <a:pt x="182" y="452"/>
                  </a:lnTo>
                  <a:lnTo>
                    <a:pt x="184" y="450"/>
                  </a:lnTo>
                  <a:lnTo>
                    <a:pt x="184" y="450"/>
                  </a:lnTo>
                  <a:lnTo>
                    <a:pt x="192" y="450"/>
                  </a:lnTo>
                  <a:lnTo>
                    <a:pt x="270" y="454"/>
                  </a:lnTo>
                  <a:lnTo>
                    <a:pt x="266" y="422"/>
                  </a:lnTo>
                  <a:lnTo>
                    <a:pt x="194" y="418"/>
                  </a:lnTo>
                  <a:lnTo>
                    <a:pt x="194" y="418"/>
                  </a:lnTo>
                  <a:lnTo>
                    <a:pt x="194" y="418"/>
                  </a:lnTo>
                  <a:lnTo>
                    <a:pt x="184" y="416"/>
                  </a:lnTo>
                  <a:lnTo>
                    <a:pt x="178" y="414"/>
                  </a:lnTo>
                  <a:lnTo>
                    <a:pt x="172" y="410"/>
                  </a:lnTo>
                  <a:lnTo>
                    <a:pt x="170" y="404"/>
                  </a:lnTo>
                  <a:lnTo>
                    <a:pt x="170" y="404"/>
                  </a:lnTo>
                  <a:lnTo>
                    <a:pt x="170" y="400"/>
                  </a:lnTo>
                  <a:lnTo>
                    <a:pt x="170" y="398"/>
                  </a:lnTo>
                  <a:lnTo>
                    <a:pt x="172" y="396"/>
                  </a:lnTo>
                  <a:lnTo>
                    <a:pt x="174" y="394"/>
                  </a:lnTo>
                  <a:lnTo>
                    <a:pt x="174" y="394"/>
                  </a:lnTo>
                  <a:lnTo>
                    <a:pt x="182" y="392"/>
                  </a:lnTo>
                  <a:lnTo>
                    <a:pt x="306" y="388"/>
                  </a:lnTo>
                  <a:lnTo>
                    <a:pt x="294" y="356"/>
                  </a:lnTo>
                  <a:lnTo>
                    <a:pt x="242" y="358"/>
                  </a:lnTo>
                  <a:lnTo>
                    <a:pt x="242" y="358"/>
                  </a:lnTo>
                  <a:lnTo>
                    <a:pt x="242" y="358"/>
                  </a:lnTo>
                  <a:lnTo>
                    <a:pt x="246" y="356"/>
                  </a:lnTo>
                  <a:lnTo>
                    <a:pt x="250" y="352"/>
                  </a:lnTo>
                  <a:lnTo>
                    <a:pt x="250" y="352"/>
                  </a:lnTo>
                  <a:lnTo>
                    <a:pt x="250" y="346"/>
                  </a:lnTo>
                  <a:lnTo>
                    <a:pt x="248" y="338"/>
                  </a:lnTo>
                  <a:lnTo>
                    <a:pt x="248" y="338"/>
                  </a:lnTo>
                  <a:lnTo>
                    <a:pt x="246" y="330"/>
                  </a:lnTo>
                  <a:lnTo>
                    <a:pt x="242" y="322"/>
                  </a:lnTo>
                  <a:lnTo>
                    <a:pt x="236" y="316"/>
                  </a:lnTo>
                  <a:lnTo>
                    <a:pt x="228" y="310"/>
                  </a:lnTo>
                  <a:lnTo>
                    <a:pt x="228" y="310"/>
                  </a:lnTo>
                  <a:lnTo>
                    <a:pt x="212" y="304"/>
                  </a:lnTo>
                  <a:lnTo>
                    <a:pt x="192" y="300"/>
                  </a:lnTo>
                  <a:lnTo>
                    <a:pt x="192" y="300"/>
                  </a:lnTo>
                  <a:lnTo>
                    <a:pt x="174" y="300"/>
                  </a:lnTo>
                  <a:lnTo>
                    <a:pt x="174" y="300"/>
                  </a:lnTo>
                  <a:lnTo>
                    <a:pt x="158" y="302"/>
                  </a:lnTo>
                  <a:lnTo>
                    <a:pt x="158" y="302"/>
                  </a:lnTo>
                  <a:lnTo>
                    <a:pt x="154" y="302"/>
                  </a:lnTo>
                  <a:lnTo>
                    <a:pt x="154" y="302"/>
                  </a:lnTo>
                  <a:lnTo>
                    <a:pt x="148" y="302"/>
                  </a:lnTo>
                  <a:lnTo>
                    <a:pt x="148" y="302"/>
                  </a:lnTo>
                  <a:lnTo>
                    <a:pt x="142" y="298"/>
                  </a:lnTo>
                  <a:lnTo>
                    <a:pt x="138" y="292"/>
                  </a:lnTo>
                  <a:lnTo>
                    <a:pt x="138" y="292"/>
                  </a:lnTo>
                  <a:lnTo>
                    <a:pt x="138" y="288"/>
                  </a:lnTo>
                  <a:lnTo>
                    <a:pt x="138" y="286"/>
                  </a:lnTo>
                  <a:lnTo>
                    <a:pt x="140" y="284"/>
                  </a:lnTo>
                  <a:lnTo>
                    <a:pt x="144" y="282"/>
                  </a:lnTo>
                  <a:lnTo>
                    <a:pt x="144" y="282"/>
                  </a:lnTo>
                  <a:lnTo>
                    <a:pt x="156" y="278"/>
                  </a:lnTo>
                  <a:lnTo>
                    <a:pt x="178" y="276"/>
                  </a:lnTo>
                  <a:lnTo>
                    <a:pt x="178" y="276"/>
                  </a:lnTo>
                  <a:lnTo>
                    <a:pt x="192" y="272"/>
                  </a:lnTo>
                  <a:lnTo>
                    <a:pt x="204" y="268"/>
                  </a:lnTo>
                  <a:lnTo>
                    <a:pt x="204" y="268"/>
                  </a:lnTo>
                  <a:lnTo>
                    <a:pt x="212" y="264"/>
                  </a:lnTo>
                  <a:lnTo>
                    <a:pt x="218" y="256"/>
                  </a:lnTo>
                  <a:lnTo>
                    <a:pt x="218" y="256"/>
                  </a:lnTo>
                  <a:lnTo>
                    <a:pt x="218" y="246"/>
                  </a:lnTo>
                  <a:lnTo>
                    <a:pt x="216" y="236"/>
                  </a:lnTo>
                  <a:lnTo>
                    <a:pt x="216" y="236"/>
                  </a:lnTo>
                  <a:lnTo>
                    <a:pt x="212" y="230"/>
                  </a:lnTo>
                  <a:lnTo>
                    <a:pt x="208" y="224"/>
                  </a:lnTo>
                  <a:lnTo>
                    <a:pt x="202" y="220"/>
                  </a:lnTo>
                  <a:lnTo>
                    <a:pt x="194" y="218"/>
                  </a:lnTo>
                  <a:lnTo>
                    <a:pt x="206" y="214"/>
                  </a:lnTo>
                  <a:lnTo>
                    <a:pt x="194" y="184"/>
                  </a:lnTo>
                  <a:lnTo>
                    <a:pt x="122" y="198"/>
                  </a:lnTo>
                  <a:lnTo>
                    <a:pt x="122" y="198"/>
                  </a:lnTo>
                  <a:lnTo>
                    <a:pt x="122" y="198"/>
                  </a:lnTo>
                  <a:lnTo>
                    <a:pt x="118" y="198"/>
                  </a:lnTo>
                  <a:lnTo>
                    <a:pt x="116" y="200"/>
                  </a:lnTo>
                  <a:lnTo>
                    <a:pt x="116" y="200"/>
                  </a:lnTo>
                  <a:lnTo>
                    <a:pt x="108" y="200"/>
                  </a:lnTo>
                  <a:lnTo>
                    <a:pt x="102" y="198"/>
                  </a:lnTo>
                  <a:lnTo>
                    <a:pt x="98" y="196"/>
                  </a:lnTo>
                  <a:lnTo>
                    <a:pt x="94" y="192"/>
                  </a:lnTo>
                  <a:lnTo>
                    <a:pt x="94" y="192"/>
                  </a:lnTo>
                  <a:lnTo>
                    <a:pt x="92" y="188"/>
                  </a:lnTo>
                  <a:lnTo>
                    <a:pt x="92" y="186"/>
                  </a:lnTo>
                  <a:lnTo>
                    <a:pt x="94" y="182"/>
                  </a:lnTo>
                  <a:lnTo>
                    <a:pt x="98" y="180"/>
                  </a:lnTo>
                  <a:lnTo>
                    <a:pt x="98" y="180"/>
                  </a:lnTo>
                  <a:lnTo>
                    <a:pt x="104" y="178"/>
                  </a:lnTo>
                  <a:lnTo>
                    <a:pt x="178" y="154"/>
                  </a:lnTo>
                  <a:lnTo>
                    <a:pt x="162" y="126"/>
                  </a:lnTo>
                  <a:lnTo>
                    <a:pt x="152" y="128"/>
                  </a:lnTo>
                  <a:lnTo>
                    <a:pt x="152" y="128"/>
                  </a:lnTo>
                  <a:lnTo>
                    <a:pt x="152" y="128"/>
                  </a:lnTo>
                  <a:lnTo>
                    <a:pt x="156" y="124"/>
                  </a:lnTo>
                  <a:lnTo>
                    <a:pt x="158" y="120"/>
                  </a:lnTo>
                  <a:lnTo>
                    <a:pt x="158" y="120"/>
                  </a:lnTo>
                  <a:lnTo>
                    <a:pt x="156" y="114"/>
                  </a:lnTo>
                  <a:lnTo>
                    <a:pt x="154" y="106"/>
                  </a:lnTo>
                  <a:lnTo>
                    <a:pt x="154" y="106"/>
                  </a:lnTo>
                  <a:lnTo>
                    <a:pt x="148" y="100"/>
                  </a:lnTo>
                  <a:lnTo>
                    <a:pt x="142" y="94"/>
                  </a:lnTo>
                  <a:lnTo>
                    <a:pt x="136" y="88"/>
                  </a:lnTo>
                  <a:lnTo>
                    <a:pt x="126" y="86"/>
                  </a:lnTo>
                  <a:lnTo>
                    <a:pt x="126" y="86"/>
                  </a:lnTo>
                  <a:lnTo>
                    <a:pt x="108" y="82"/>
                  </a:lnTo>
                  <a:lnTo>
                    <a:pt x="90" y="84"/>
                  </a:lnTo>
                  <a:lnTo>
                    <a:pt x="90" y="84"/>
                  </a:lnTo>
                  <a:lnTo>
                    <a:pt x="72" y="88"/>
                  </a:lnTo>
                  <a:lnTo>
                    <a:pt x="72" y="88"/>
                  </a:lnTo>
                  <a:lnTo>
                    <a:pt x="56" y="96"/>
                  </a:lnTo>
                  <a:lnTo>
                    <a:pt x="56" y="96"/>
                  </a:lnTo>
                  <a:lnTo>
                    <a:pt x="52" y="98"/>
                  </a:lnTo>
                  <a:lnTo>
                    <a:pt x="52" y="98"/>
                  </a:lnTo>
                  <a:lnTo>
                    <a:pt x="44" y="98"/>
                  </a:lnTo>
                  <a:lnTo>
                    <a:pt x="44" y="98"/>
                  </a:lnTo>
                  <a:lnTo>
                    <a:pt x="38" y="96"/>
                  </a:lnTo>
                  <a:lnTo>
                    <a:pt x="34" y="92"/>
                  </a:lnTo>
                  <a:lnTo>
                    <a:pt x="34" y="92"/>
                  </a:lnTo>
                  <a:lnTo>
                    <a:pt x="32" y="88"/>
                  </a:lnTo>
                  <a:lnTo>
                    <a:pt x="30" y="84"/>
                  </a:lnTo>
                  <a:lnTo>
                    <a:pt x="32" y="82"/>
                  </a:lnTo>
                  <a:lnTo>
                    <a:pt x="34" y="80"/>
                  </a:lnTo>
                  <a:lnTo>
                    <a:pt x="34" y="80"/>
                  </a:lnTo>
                  <a:lnTo>
                    <a:pt x="42" y="76"/>
                  </a:lnTo>
                  <a:lnTo>
                    <a:pt x="154" y="26"/>
                  </a:lnTo>
                  <a:lnTo>
                    <a:pt x="132" y="0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14" y="54"/>
                  </a:lnTo>
                  <a:lnTo>
                    <a:pt x="14" y="54"/>
                  </a:lnTo>
                  <a:close/>
                  <a:moveTo>
                    <a:pt x="178" y="332"/>
                  </a:moveTo>
                  <a:lnTo>
                    <a:pt x="178" y="332"/>
                  </a:lnTo>
                  <a:lnTo>
                    <a:pt x="192" y="330"/>
                  </a:lnTo>
                  <a:lnTo>
                    <a:pt x="206" y="332"/>
                  </a:lnTo>
                  <a:lnTo>
                    <a:pt x="218" y="334"/>
                  </a:lnTo>
                  <a:lnTo>
                    <a:pt x="228" y="338"/>
                  </a:lnTo>
                  <a:lnTo>
                    <a:pt x="228" y="338"/>
                  </a:lnTo>
                  <a:lnTo>
                    <a:pt x="234" y="342"/>
                  </a:lnTo>
                  <a:lnTo>
                    <a:pt x="238" y="348"/>
                  </a:lnTo>
                  <a:lnTo>
                    <a:pt x="238" y="348"/>
                  </a:lnTo>
                  <a:lnTo>
                    <a:pt x="236" y="354"/>
                  </a:lnTo>
                  <a:lnTo>
                    <a:pt x="232" y="360"/>
                  </a:lnTo>
                  <a:lnTo>
                    <a:pt x="180" y="362"/>
                  </a:lnTo>
                  <a:lnTo>
                    <a:pt x="178" y="362"/>
                  </a:lnTo>
                  <a:lnTo>
                    <a:pt x="178" y="362"/>
                  </a:lnTo>
                  <a:lnTo>
                    <a:pt x="170" y="360"/>
                  </a:lnTo>
                  <a:lnTo>
                    <a:pt x="162" y="358"/>
                  </a:lnTo>
                  <a:lnTo>
                    <a:pt x="162" y="358"/>
                  </a:lnTo>
                  <a:lnTo>
                    <a:pt x="158" y="352"/>
                  </a:lnTo>
                  <a:lnTo>
                    <a:pt x="156" y="348"/>
                  </a:lnTo>
                  <a:lnTo>
                    <a:pt x="156" y="348"/>
                  </a:lnTo>
                  <a:lnTo>
                    <a:pt x="156" y="344"/>
                  </a:lnTo>
                  <a:lnTo>
                    <a:pt x="158" y="340"/>
                  </a:lnTo>
                  <a:lnTo>
                    <a:pt x="162" y="336"/>
                  </a:lnTo>
                  <a:lnTo>
                    <a:pt x="168" y="334"/>
                  </a:lnTo>
                  <a:lnTo>
                    <a:pt x="168" y="334"/>
                  </a:lnTo>
                  <a:lnTo>
                    <a:pt x="178" y="332"/>
                  </a:lnTo>
                  <a:lnTo>
                    <a:pt x="178" y="332"/>
                  </a:lnTo>
                  <a:close/>
                  <a:moveTo>
                    <a:pt x="74" y="124"/>
                  </a:moveTo>
                  <a:lnTo>
                    <a:pt x="74" y="124"/>
                  </a:lnTo>
                  <a:lnTo>
                    <a:pt x="84" y="120"/>
                  </a:lnTo>
                  <a:lnTo>
                    <a:pt x="84" y="120"/>
                  </a:lnTo>
                  <a:lnTo>
                    <a:pt x="98" y="114"/>
                  </a:lnTo>
                  <a:lnTo>
                    <a:pt x="110" y="112"/>
                  </a:lnTo>
                  <a:lnTo>
                    <a:pt x="122" y="110"/>
                  </a:lnTo>
                  <a:lnTo>
                    <a:pt x="132" y="112"/>
                  </a:lnTo>
                  <a:lnTo>
                    <a:pt x="132" y="112"/>
                  </a:lnTo>
                  <a:lnTo>
                    <a:pt x="140" y="114"/>
                  </a:lnTo>
                  <a:lnTo>
                    <a:pt x="144" y="118"/>
                  </a:lnTo>
                  <a:lnTo>
                    <a:pt x="144" y="118"/>
                  </a:lnTo>
                  <a:lnTo>
                    <a:pt x="146" y="124"/>
                  </a:lnTo>
                  <a:lnTo>
                    <a:pt x="146" y="128"/>
                  </a:lnTo>
                  <a:lnTo>
                    <a:pt x="146" y="128"/>
                  </a:lnTo>
                  <a:lnTo>
                    <a:pt x="142" y="132"/>
                  </a:lnTo>
                  <a:lnTo>
                    <a:pt x="92" y="148"/>
                  </a:lnTo>
                  <a:lnTo>
                    <a:pt x="92" y="148"/>
                  </a:lnTo>
                  <a:lnTo>
                    <a:pt x="84" y="150"/>
                  </a:lnTo>
                  <a:lnTo>
                    <a:pt x="76" y="148"/>
                  </a:lnTo>
                  <a:lnTo>
                    <a:pt x="76" y="148"/>
                  </a:lnTo>
                  <a:lnTo>
                    <a:pt x="70" y="146"/>
                  </a:lnTo>
                  <a:lnTo>
                    <a:pt x="66" y="140"/>
                  </a:lnTo>
                  <a:lnTo>
                    <a:pt x="66" y="140"/>
                  </a:lnTo>
                  <a:lnTo>
                    <a:pt x="64" y="138"/>
                  </a:lnTo>
                  <a:lnTo>
                    <a:pt x="64" y="134"/>
                  </a:lnTo>
                  <a:lnTo>
                    <a:pt x="64" y="134"/>
                  </a:lnTo>
                  <a:lnTo>
                    <a:pt x="68" y="128"/>
                  </a:lnTo>
                  <a:lnTo>
                    <a:pt x="74" y="124"/>
                  </a:lnTo>
                  <a:lnTo>
                    <a:pt x="74" y="1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" name="Freeform 24"/>
            <p:cNvSpPr>
              <a:spLocks/>
            </p:cNvSpPr>
            <p:nvPr/>
          </p:nvSpPr>
          <p:spPr bwMode="auto">
            <a:xfrm>
              <a:off x="12626975" y="3654425"/>
              <a:ext cx="53975" cy="57150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2" y="28"/>
                </a:cxn>
                <a:cxn ang="0">
                  <a:pos x="6" y="32"/>
                </a:cxn>
                <a:cxn ang="0">
                  <a:pos x="6" y="32"/>
                </a:cxn>
                <a:cxn ang="0">
                  <a:pos x="12" y="36"/>
                </a:cxn>
                <a:cxn ang="0">
                  <a:pos x="20" y="36"/>
                </a:cxn>
                <a:cxn ang="0">
                  <a:pos x="20" y="36"/>
                </a:cxn>
                <a:cxn ang="0">
                  <a:pos x="26" y="34"/>
                </a:cxn>
                <a:cxn ang="0">
                  <a:pos x="32" y="28"/>
                </a:cxn>
                <a:cxn ang="0">
                  <a:pos x="32" y="28"/>
                </a:cxn>
                <a:cxn ang="0">
                  <a:pos x="34" y="22"/>
                </a:cxn>
                <a:cxn ang="0">
                  <a:pos x="34" y="16"/>
                </a:cxn>
                <a:cxn ang="0">
                  <a:pos x="34" y="16"/>
                </a:cxn>
                <a:cxn ang="0">
                  <a:pos x="32" y="8"/>
                </a:cxn>
                <a:cxn ang="0">
                  <a:pos x="28" y="4"/>
                </a:cxn>
                <a:cxn ang="0">
                  <a:pos x="28" y="4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34" h="36">
                  <a:moveTo>
                    <a:pt x="14" y="0"/>
                  </a:moveTo>
                  <a:lnTo>
                    <a:pt x="14" y="0"/>
                  </a:lnTo>
                  <a:lnTo>
                    <a:pt x="8" y="2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20" y="36"/>
                  </a:lnTo>
                  <a:lnTo>
                    <a:pt x="20" y="36"/>
                  </a:lnTo>
                  <a:lnTo>
                    <a:pt x="26" y="34"/>
                  </a:lnTo>
                  <a:lnTo>
                    <a:pt x="32" y="28"/>
                  </a:lnTo>
                  <a:lnTo>
                    <a:pt x="32" y="28"/>
                  </a:lnTo>
                  <a:lnTo>
                    <a:pt x="34" y="22"/>
                  </a:lnTo>
                  <a:lnTo>
                    <a:pt x="34" y="16"/>
                  </a:lnTo>
                  <a:lnTo>
                    <a:pt x="34" y="16"/>
                  </a:lnTo>
                  <a:lnTo>
                    <a:pt x="32" y="8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" name="Freeform 25"/>
            <p:cNvSpPr>
              <a:spLocks/>
            </p:cNvSpPr>
            <p:nvPr/>
          </p:nvSpPr>
          <p:spPr bwMode="auto">
            <a:xfrm>
              <a:off x="9623425" y="3975100"/>
              <a:ext cx="139700" cy="142875"/>
            </a:xfrm>
            <a:custGeom>
              <a:avLst/>
              <a:gdLst/>
              <a:ahLst/>
              <a:cxnLst>
                <a:cxn ang="0">
                  <a:pos x="0" y="46"/>
                </a:cxn>
                <a:cxn ang="0">
                  <a:pos x="0" y="46"/>
                </a:cxn>
                <a:cxn ang="0">
                  <a:pos x="0" y="54"/>
                </a:cxn>
                <a:cxn ang="0">
                  <a:pos x="2" y="62"/>
                </a:cxn>
                <a:cxn ang="0">
                  <a:pos x="6" y="70"/>
                </a:cxn>
                <a:cxn ang="0">
                  <a:pos x="12" y="76"/>
                </a:cxn>
                <a:cxn ang="0">
                  <a:pos x="18" y="82"/>
                </a:cxn>
                <a:cxn ang="0">
                  <a:pos x="26" y="86"/>
                </a:cxn>
                <a:cxn ang="0">
                  <a:pos x="34" y="90"/>
                </a:cxn>
                <a:cxn ang="0">
                  <a:pos x="44" y="90"/>
                </a:cxn>
                <a:cxn ang="0">
                  <a:pos x="44" y="90"/>
                </a:cxn>
                <a:cxn ang="0">
                  <a:pos x="52" y="90"/>
                </a:cxn>
                <a:cxn ang="0">
                  <a:pos x="62" y="86"/>
                </a:cxn>
                <a:cxn ang="0">
                  <a:pos x="68" y="82"/>
                </a:cxn>
                <a:cxn ang="0">
                  <a:pos x="76" y="76"/>
                </a:cxn>
                <a:cxn ang="0">
                  <a:pos x="80" y="70"/>
                </a:cxn>
                <a:cxn ang="0">
                  <a:pos x="84" y="62"/>
                </a:cxn>
                <a:cxn ang="0">
                  <a:pos x="88" y="54"/>
                </a:cxn>
                <a:cxn ang="0">
                  <a:pos x="88" y="46"/>
                </a:cxn>
                <a:cxn ang="0">
                  <a:pos x="88" y="46"/>
                </a:cxn>
                <a:cxn ang="0">
                  <a:pos x="88" y="36"/>
                </a:cxn>
                <a:cxn ang="0">
                  <a:pos x="84" y="28"/>
                </a:cxn>
                <a:cxn ang="0">
                  <a:pos x="80" y="20"/>
                </a:cxn>
                <a:cxn ang="0">
                  <a:pos x="76" y="14"/>
                </a:cxn>
                <a:cxn ang="0">
                  <a:pos x="68" y="8"/>
                </a:cxn>
                <a:cxn ang="0">
                  <a:pos x="62" y="4"/>
                </a:cxn>
                <a:cxn ang="0">
                  <a:pos x="52" y="2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34" y="2"/>
                </a:cxn>
                <a:cxn ang="0">
                  <a:pos x="26" y="4"/>
                </a:cxn>
                <a:cxn ang="0">
                  <a:pos x="18" y="8"/>
                </a:cxn>
                <a:cxn ang="0">
                  <a:pos x="12" y="14"/>
                </a:cxn>
                <a:cxn ang="0">
                  <a:pos x="6" y="20"/>
                </a:cxn>
                <a:cxn ang="0">
                  <a:pos x="2" y="28"/>
                </a:cxn>
                <a:cxn ang="0">
                  <a:pos x="0" y="36"/>
                </a:cxn>
                <a:cxn ang="0">
                  <a:pos x="0" y="46"/>
                </a:cxn>
                <a:cxn ang="0">
                  <a:pos x="0" y="46"/>
                </a:cxn>
              </a:cxnLst>
              <a:rect l="0" t="0" r="r" b="b"/>
              <a:pathLst>
                <a:path w="88" h="90">
                  <a:moveTo>
                    <a:pt x="0" y="46"/>
                  </a:moveTo>
                  <a:lnTo>
                    <a:pt x="0" y="46"/>
                  </a:lnTo>
                  <a:lnTo>
                    <a:pt x="0" y="54"/>
                  </a:lnTo>
                  <a:lnTo>
                    <a:pt x="2" y="62"/>
                  </a:lnTo>
                  <a:lnTo>
                    <a:pt x="6" y="70"/>
                  </a:lnTo>
                  <a:lnTo>
                    <a:pt x="12" y="76"/>
                  </a:lnTo>
                  <a:lnTo>
                    <a:pt x="18" y="82"/>
                  </a:lnTo>
                  <a:lnTo>
                    <a:pt x="26" y="86"/>
                  </a:lnTo>
                  <a:lnTo>
                    <a:pt x="34" y="90"/>
                  </a:lnTo>
                  <a:lnTo>
                    <a:pt x="44" y="90"/>
                  </a:lnTo>
                  <a:lnTo>
                    <a:pt x="44" y="90"/>
                  </a:lnTo>
                  <a:lnTo>
                    <a:pt x="52" y="90"/>
                  </a:lnTo>
                  <a:lnTo>
                    <a:pt x="62" y="86"/>
                  </a:lnTo>
                  <a:lnTo>
                    <a:pt x="68" y="82"/>
                  </a:lnTo>
                  <a:lnTo>
                    <a:pt x="76" y="76"/>
                  </a:lnTo>
                  <a:lnTo>
                    <a:pt x="80" y="70"/>
                  </a:lnTo>
                  <a:lnTo>
                    <a:pt x="84" y="62"/>
                  </a:lnTo>
                  <a:lnTo>
                    <a:pt x="88" y="54"/>
                  </a:lnTo>
                  <a:lnTo>
                    <a:pt x="88" y="46"/>
                  </a:lnTo>
                  <a:lnTo>
                    <a:pt x="88" y="46"/>
                  </a:lnTo>
                  <a:lnTo>
                    <a:pt x="88" y="36"/>
                  </a:lnTo>
                  <a:lnTo>
                    <a:pt x="84" y="28"/>
                  </a:lnTo>
                  <a:lnTo>
                    <a:pt x="80" y="20"/>
                  </a:lnTo>
                  <a:lnTo>
                    <a:pt x="76" y="14"/>
                  </a:lnTo>
                  <a:lnTo>
                    <a:pt x="68" y="8"/>
                  </a:lnTo>
                  <a:lnTo>
                    <a:pt x="62" y="4"/>
                  </a:lnTo>
                  <a:lnTo>
                    <a:pt x="52" y="2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34" y="2"/>
                  </a:lnTo>
                  <a:lnTo>
                    <a:pt x="26" y="4"/>
                  </a:lnTo>
                  <a:lnTo>
                    <a:pt x="18" y="8"/>
                  </a:lnTo>
                  <a:lnTo>
                    <a:pt x="12" y="14"/>
                  </a:lnTo>
                  <a:lnTo>
                    <a:pt x="6" y="20"/>
                  </a:lnTo>
                  <a:lnTo>
                    <a:pt x="2" y="28"/>
                  </a:lnTo>
                  <a:lnTo>
                    <a:pt x="0" y="36"/>
                  </a:lnTo>
                  <a:lnTo>
                    <a:pt x="0" y="46"/>
                  </a:lnTo>
                  <a:lnTo>
                    <a:pt x="0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" name="Freeform 26"/>
            <p:cNvSpPr>
              <a:spLocks/>
            </p:cNvSpPr>
            <p:nvPr/>
          </p:nvSpPr>
          <p:spPr bwMode="auto">
            <a:xfrm>
              <a:off x="12474575" y="3975100"/>
              <a:ext cx="139700" cy="142875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44" y="0"/>
                </a:cxn>
                <a:cxn ang="0">
                  <a:pos x="36" y="2"/>
                </a:cxn>
                <a:cxn ang="0">
                  <a:pos x="26" y="4"/>
                </a:cxn>
                <a:cxn ang="0">
                  <a:pos x="20" y="8"/>
                </a:cxn>
                <a:cxn ang="0">
                  <a:pos x="12" y="14"/>
                </a:cxn>
                <a:cxn ang="0">
                  <a:pos x="8" y="20"/>
                </a:cxn>
                <a:cxn ang="0">
                  <a:pos x="4" y="28"/>
                </a:cxn>
                <a:cxn ang="0">
                  <a:pos x="0" y="36"/>
                </a:cxn>
                <a:cxn ang="0">
                  <a:pos x="0" y="46"/>
                </a:cxn>
                <a:cxn ang="0">
                  <a:pos x="0" y="46"/>
                </a:cxn>
                <a:cxn ang="0">
                  <a:pos x="0" y="54"/>
                </a:cxn>
                <a:cxn ang="0">
                  <a:pos x="4" y="62"/>
                </a:cxn>
                <a:cxn ang="0">
                  <a:pos x="8" y="70"/>
                </a:cxn>
                <a:cxn ang="0">
                  <a:pos x="12" y="76"/>
                </a:cxn>
                <a:cxn ang="0">
                  <a:pos x="20" y="82"/>
                </a:cxn>
                <a:cxn ang="0">
                  <a:pos x="26" y="86"/>
                </a:cxn>
                <a:cxn ang="0">
                  <a:pos x="36" y="90"/>
                </a:cxn>
                <a:cxn ang="0">
                  <a:pos x="44" y="90"/>
                </a:cxn>
                <a:cxn ang="0">
                  <a:pos x="44" y="90"/>
                </a:cxn>
                <a:cxn ang="0">
                  <a:pos x="54" y="90"/>
                </a:cxn>
                <a:cxn ang="0">
                  <a:pos x="62" y="86"/>
                </a:cxn>
                <a:cxn ang="0">
                  <a:pos x="70" y="82"/>
                </a:cxn>
                <a:cxn ang="0">
                  <a:pos x="76" y="76"/>
                </a:cxn>
                <a:cxn ang="0">
                  <a:pos x="82" y="70"/>
                </a:cxn>
                <a:cxn ang="0">
                  <a:pos x="86" y="62"/>
                </a:cxn>
                <a:cxn ang="0">
                  <a:pos x="88" y="54"/>
                </a:cxn>
                <a:cxn ang="0">
                  <a:pos x="88" y="46"/>
                </a:cxn>
                <a:cxn ang="0">
                  <a:pos x="88" y="46"/>
                </a:cxn>
                <a:cxn ang="0">
                  <a:pos x="88" y="36"/>
                </a:cxn>
                <a:cxn ang="0">
                  <a:pos x="86" y="28"/>
                </a:cxn>
                <a:cxn ang="0">
                  <a:pos x="82" y="20"/>
                </a:cxn>
                <a:cxn ang="0">
                  <a:pos x="76" y="14"/>
                </a:cxn>
                <a:cxn ang="0">
                  <a:pos x="70" y="8"/>
                </a:cxn>
                <a:cxn ang="0">
                  <a:pos x="62" y="4"/>
                </a:cxn>
                <a:cxn ang="0">
                  <a:pos x="54" y="2"/>
                </a:cxn>
                <a:cxn ang="0">
                  <a:pos x="44" y="0"/>
                </a:cxn>
                <a:cxn ang="0">
                  <a:pos x="44" y="0"/>
                </a:cxn>
              </a:cxnLst>
              <a:rect l="0" t="0" r="r" b="b"/>
              <a:pathLst>
                <a:path w="88" h="90">
                  <a:moveTo>
                    <a:pt x="44" y="0"/>
                  </a:moveTo>
                  <a:lnTo>
                    <a:pt x="44" y="0"/>
                  </a:lnTo>
                  <a:lnTo>
                    <a:pt x="36" y="2"/>
                  </a:lnTo>
                  <a:lnTo>
                    <a:pt x="26" y="4"/>
                  </a:lnTo>
                  <a:lnTo>
                    <a:pt x="20" y="8"/>
                  </a:lnTo>
                  <a:lnTo>
                    <a:pt x="12" y="14"/>
                  </a:lnTo>
                  <a:lnTo>
                    <a:pt x="8" y="20"/>
                  </a:lnTo>
                  <a:lnTo>
                    <a:pt x="4" y="28"/>
                  </a:lnTo>
                  <a:lnTo>
                    <a:pt x="0" y="36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0" y="54"/>
                  </a:lnTo>
                  <a:lnTo>
                    <a:pt x="4" y="62"/>
                  </a:lnTo>
                  <a:lnTo>
                    <a:pt x="8" y="70"/>
                  </a:lnTo>
                  <a:lnTo>
                    <a:pt x="12" y="76"/>
                  </a:lnTo>
                  <a:lnTo>
                    <a:pt x="20" y="82"/>
                  </a:lnTo>
                  <a:lnTo>
                    <a:pt x="26" y="86"/>
                  </a:lnTo>
                  <a:lnTo>
                    <a:pt x="36" y="90"/>
                  </a:lnTo>
                  <a:lnTo>
                    <a:pt x="44" y="90"/>
                  </a:lnTo>
                  <a:lnTo>
                    <a:pt x="44" y="90"/>
                  </a:lnTo>
                  <a:lnTo>
                    <a:pt x="54" y="90"/>
                  </a:lnTo>
                  <a:lnTo>
                    <a:pt x="62" y="86"/>
                  </a:lnTo>
                  <a:lnTo>
                    <a:pt x="70" y="82"/>
                  </a:lnTo>
                  <a:lnTo>
                    <a:pt x="76" y="76"/>
                  </a:lnTo>
                  <a:lnTo>
                    <a:pt x="82" y="70"/>
                  </a:lnTo>
                  <a:lnTo>
                    <a:pt x="86" y="62"/>
                  </a:lnTo>
                  <a:lnTo>
                    <a:pt x="88" y="54"/>
                  </a:lnTo>
                  <a:lnTo>
                    <a:pt x="88" y="46"/>
                  </a:lnTo>
                  <a:lnTo>
                    <a:pt x="88" y="46"/>
                  </a:lnTo>
                  <a:lnTo>
                    <a:pt x="88" y="36"/>
                  </a:lnTo>
                  <a:lnTo>
                    <a:pt x="86" y="28"/>
                  </a:lnTo>
                  <a:lnTo>
                    <a:pt x="82" y="20"/>
                  </a:lnTo>
                  <a:lnTo>
                    <a:pt x="76" y="14"/>
                  </a:lnTo>
                  <a:lnTo>
                    <a:pt x="70" y="8"/>
                  </a:lnTo>
                  <a:lnTo>
                    <a:pt x="62" y="4"/>
                  </a:lnTo>
                  <a:lnTo>
                    <a:pt x="54" y="2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" name="Freeform 27"/>
            <p:cNvSpPr>
              <a:spLocks/>
            </p:cNvSpPr>
            <p:nvPr/>
          </p:nvSpPr>
          <p:spPr bwMode="auto">
            <a:xfrm>
              <a:off x="11449050" y="4178300"/>
              <a:ext cx="254000" cy="231775"/>
            </a:xfrm>
            <a:custGeom>
              <a:avLst/>
              <a:gdLst/>
              <a:ahLst/>
              <a:cxnLst>
                <a:cxn ang="0">
                  <a:pos x="70" y="4"/>
                </a:cxn>
                <a:cxn ang="0">
                  <a:pos x="70" y="4"/>
                </a:cxn>
                <a:cxn ang="0">
                  <a:pos x="56" y="8"/>
                </a:cxn>
                <a:cxn ang="0">
                  <a:pos x="46" y="18"/>
                </a:cxn>
                <a:cxn ang="0">
                  <a:pos x="38" y="30"/>
                </a:cxn>
                <a:cxn ang="0">
                  <a:pos x="32" y="44"/>
                </a:cxn>
                <a:cxn ang="0">
                  <a:pos x="32" y="44"/>
                </a:cxn>
                <a:cxn ang="0">
                  <a:pos x="22" y="80"/>
                </a:cxn>
                <a:cxn ang="0">
                  <a:pos x="8" y="110"/>
                </a:cxn>
                <a:cxn ang="0">
                  <a:pos x="8" y="110"/>
                </a:cxn>
                <a:cxn ang="0">
                  <a:pos x="0" y="128"/>
                </a:cxn>
                <a:cxn ang="0">
                  <a:pos x="0" y="134"/>
                </a:cxn>
                <a:cxn ang="0">
                  <a:pos x="2" y="140"/>
                </a:cxn>
                <a:cxn ang="0">
                  <a:pos x="4" y="142"/>
                </a:cxn>
                <a:cxn ang="0">
                  <a:pos x="10" y="146"/>
                </a:cxn>
                <a:cxn ang="0">
                  <a:pos x="16" y="146"/>
                </a:cxn>
                <a:cxn ang="0">
                  <a:pos x="24" y="146"/>
                </a:cxn>
                <a:cxn ang="0">
                  <a:pos x="24" y="146"/>
                </a:cxn>
                <a:cxn ang="0">
                  <a:pos x="46" y="142"/>
                </a:cxn>
                <a:cxn ang="0">
                  <a:pos x="64" y="136"/>
                </a:cxn>
                <a:cxn ang="0">
                  <a:pos x="82" y="128"/>
                </a:cxn>
                <a:cxn ang="0">
                  <a:pos x="98" y="118"/>
                </a:cxn>
                <a:cxn ang="0">
                  <a:pos x="112" y="106"/>
                </a:cxn>
                <a:cxn ang="0">
                  <a:pos x="126" y="94"/>
                </a:cxn>
                <a:cxn ang="0">
                  <a:pos x="138" y="80"/>
                </a:cxn>
                <a:cxn ang="0">
                  <a:pos x="148" y="64"/>
                </a:cxn>
                <a:cxn ang="0">
                  <a:pos x="148" y="64"/>
                </a:cxn>
                <a:cxn ang="0">
                  <a:pos x="156" y="46"/>
                </a:cxn>
                <a:cxn ang="0">
                  <a:pos x="160" y="30"/>
                </a:cxn>
                <a:cxn ang="0">
                  <a:pos x="158" y="24"/>
                </a:cxn>
                <a:cxn ang="0">
                  <a:pos x="158" y="18"/>
                </a:cxn>
                <a:cxn ang="0">
                  <a:pos x="154" y="14"/>
                </a:cxn>
                <a:cxn ang="0">
                  <a:pos x="150" y="10"/>
                </a:cxn>
                <a:cxn ang="0">
                  <a:pos x="144" y="6"/>
                </a:cxn>
                <a:cxn ang="0">
                  <a:pos x="138" y="4"/>
                </a:cxn>
                <a:cxn ang="0">
                  <a:pos x="120" y="0"/>
                </a:cxn>
                <a:cxn ang="0">
                  <a:pos x="98" y="0"/>
                </a:cxn>
                <a:cxn ang="0">
                  <a:pos x="70" y="4"/>
                </a:cxn>
                <a:cxn ang="0">
                  <a:pos x="70" y="4"/>
                </a:cxn>
              </a:cxnLst>
              <a:rect l="0" t="0" r="r" b="b"/>
              <a:pathLst>
                <a:path w="160" h="146">
                  <a:moveTo>
                    <a:pt x="70" y="4"/>
                  </a:moveTo>
                  <a:lnTo>
                    <a:pt x="70" y="4"/>
                  </a:lnTo>
                  <a:lnTo>
                    <a:pt x="56" y="8"/>
                  </a:lnTo>
                  <a:lnTo>
                    <a:pt x="46" y="18"/>
                  </a:lnTo>
                  <a:lnTo>
                    <a:pt x="38" y="30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22" y="80"/>
                  </a:lnTo>
                  <a:lnTo>
                    <a:pt x="8" y="110"/>
                  </a:lnTo>
                  <a:lnTo>
                    <a:pt x="8" y="110"/>
                  </a:lnTo>
                  <a:lnTo>
                    <a:pt x="0" y="128"/>
                  </a:lnTo>
                  <a:lnTo>
                    <a:pt x="0" y="134"/>
                  </a:lnTo>
                  <a:lnTo>
                    <a:pt x="2" y="140"/>
                  </a:lnTo>
                  <a:lnTo>
                    <a:pt x="4" y="142"/>
                  </a:lnTo>
                  <a:lnTo>
                    <a:pt x="10" y="146"/>
                  </a:lnTo>
                  <a:lnTo>
                    <a:pt x="16" y="146"/>
                  </a:lnTo>
                  <a:lnTo>
                    <a:pt x="24" y="146"/>
                  </a:lnTo>
                  <a:lnTo>
                    <a:pt x="24" y="146"/>
                  </a:lnTo>
                  <a:lnTo>
                    <a:pt x="46" y="142"/>
                  </a:lnTo>
                  <a:lnTo>
                    <a:pt x="64" y="136"/>
                  </a:lnTo>
                  <a:lnTo>
                    <a:pt x="82" y="128"/>
                  </a:lnTo>
                  <a:lnTo>
                    <a:pt x="98" y="118"/>
                  </a:lnTo>
                  <a:lnTo>
                    <a:pt x="112" y="106"/>
                  </a:lnTo>
                  <a:lnTo>
                    <a:pt x="126" y="94"/>
                  </a:lnTo>
                  <a:lnTo>
                    <a:pt x="138" y="80"/>
                  </a:lnTo>
                  <a:lnTo>
                    <a:pt x="148" y="64"/>
                  </a:lnTo>
                  <a:lnTo>
                    <a:pt x="148" y="64"/>
                  </a:lnTo>
                  <a:lnTo>
                    <a:pt x="156" y="46"/>
                  </a:lnTo>
                  <a:lnTo>
                    <a:pt x="160" y="30"/>
                  </a:lnTo>
                  <a:lnTo>
                    <a:pt x="158" y="24"/>
                  </a:lnTo>
                  <a:lnTo>
                    <a:pt x="158" y="18"/>
                  </a:lnTo>
                  <a:lnTo>
                    <a:pt x="154" y="14"/>
                  </a:lnTo>
                  <a:lnTo>
                    <a:pt x="150" y="10"/>
                  </a:lnTo>
                  <a:lnTo>
                    <a:pt x="144" y="6"/>
                  </a:lnTo>
                  <a:lnTo>
                    <a:pt x="138" y="4"/>
                  </a:lnTo>
                  <a:lnTo>
                    <a:pt x="120" y="0"/>
                  </a:lnTo>
                  <a:lnTo>
                    <a:pt x="98" y="0"/>
                  </a:lnTo>
                  <a:lnTo>
                    <a:pt x="70" y="4"/>
                  </a:lnTo>
                  <a:lnTo>
                    <a:pt x="7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" name="Freeform 28"/>
            <p:cNvSpPr>
              <a:spLocks noEditPoints="1"/>
            </p:cNvSpPr>
            <p:nvPr/>
          </p:nvSpPr>
          <p:spPr bwMode="auto">
            <a:xfrm>
              <a:off x="9959975" y="2794000"/>
              <a:ext cx="2327275" cy="2327275"/>
            </a:xfrm>
            <a:custGeom>
              <a:avLst/>
              <a:gdLst/>
              <a:ahLst/>
              <a:cxnLst>
                <a:cxn ang="0">
                  <a:pos x="622" y="10"/>
                </a:cxn>
                <a:cxn ang="0">
                  <a:pos x="448" y="58"/>
                </a:cxn>
                <a:cxn ang="0">
                  <a:pos x="296" y="146"/>
                </a:cxn>
                <a:cxn ang="0">
                  <a:pos x="168" y="268"/>
                </a:cxn>
                <a:cxn ang="0">
                  <a:pos x="72" y="416"/>
                </a:cxn>
                <a:cxn ang="0">
                  <a:pos x="16" y="586"/>
                </a:cxn>
                <a:cxn ang="0">
                  <a:pos x="0" y="734"/>
                </a:cxn>
                <a:cxn ang="0">
                  <a:pos x="24" y="916"/>
                </a:cxn>
                <a:cxn ang="0">
                  <a:pos x="90" y="1084"/>
                </a:cxn>
                <a:cxn ang="0">
                  <a:pos x="192" y="1226"/>
                </a:cxn>
                <a:cxn ang="0">
                  <a:pos x="324" y="1342"/>
                </a:cxn>
                <a:cxn ang="0">
                  <a:pos x="482" y="1422"/>
                </a:cxn>
                <a:cxn ang="0">
                  <a:pos x="658" y="1462"/>
                </a:cxn>
                <a:cxn ang="0">
                  <a:pos x="808" y="1462"/>
                </a:cxn>
                <a:cxn ang="0">
                  <a:pos x="986" y="1422"/>
                </a:cxn>
                <a:cxn ang="0">
                  <a:pos x="1144" y="1342"/>
                </a:cxn>
                <a:cxn ang="0">
                  <a:pos x="1276" y="1226"/>
                </a:cxn>
                <a:cxn ang="0">
                  <a:pos x="1378" y="1084"/>
                </a:cxn>
                <a:cxn ang="0">
                  <a:pos x="1444" y="916"/>
                </a:cxn>
                <a:cxn ang="0">
                  <a:pos x="1466" y="734"/>
                </a:cxn>
                <a:cxn ang="0">
                  <a:pos x="1452" y="586"/>
                </a:cxn>
                <a:cxn ang="0">
                  <a:pos x="1394" y="416"/>
                </a:cxn>
                <a:cxn ang="0">
                  <a:pos x="1300" y="268"/>
                </a:cxn>
                <a:cxn ang="0">
                  <a:pos x="1172" y="146"/>
                </a:cxn>
                <a:cxn ang="0">
                  <a:pos x="1018" y="58"/>
                </a:cxn>
                <a:cxn ang="0">
                  <a:pos x="846" y="10"/>
                </a:cxn>
                <a:cxn ang="0">
                  <a:pos x="706" y="700"/>
                </a:cxn>
                <a:cxn ang="0">
                  <a:pos x="722" y="634"/>
                </a:cxn>
                <a:cxn ang="0">
                  <a:pos x="734" y="540"/>
                </a:cxn>
                <a:cxn ang="0">
                  <a:pos x="734" y="498"/>
                </a:cxn>
                <a:cxn ang="0">
                  <a:pos x="770" y="586"/>
                </a:cxn>
                <a:cxn ang="0">
                  <a:pos x="758" y="656"/>
                </a:cxn>
                <a:cxn ang="0">
                  <a:pos x="728" y="724"/>
                </a:cxn>
                <a:cxn ang="0">
                  <a:pos x="710" y="754"/>
                </a:cxn>
                <a:cxn ang="0">
                  <a:pos x="610" y="370"/>
                </a:cxn>
                <a:cxn ang="0">
                  <a:pos x="676" y="246"/>
                </a:cxn>
                <a:cxn ang="0">
                  <a:pos x="650" y="362"/>
                </a:cxn>
                <a:cxn ang="0">
                  <a:pos x="668" y="458"/>
                </a:cxn>
                <a:cxn ang="0">
                  <a:pos x="690" y="546"/>
                </a:cxn>
                <a:cxn ang="0">
                  <a:pos x="676" y="638"/>
                </a:cxn>
                <a:cxn ang="0">
                  <a:pos x="650" y="552"/>
                </a:cxn>
                <a:cxn ang="0">
                  <a:pos x="614" y="466"/>
                </a:cxn>
                <a:cxn ang="0">
                  <a:pos x="610" y="370"/>
                </a:cxn>
                <a:cxn ang="0">
                  <a:pos x="1092" y="972"/>
                </a:cxn>
                <a:cxn ang="0">
                  <a:pos x="974" y="1032"/>
                </a:cxn>
                <a:cxn ang="0">
                  <a:pos x="904" y="1050"/>
                </a:cxn>
                <a:cxn ang="0">
                  <a:pos x="826" y="1108"/>
                </a:cxn>
                <a:cxn ang="0">
                  <a:pos x="1032" y="1136"/>
                </a:cxn>
                <a:cxn ang="0">
                  <a:pos x="910" y="1156"/>
                </a:cxn>
                <a:cxn ang="0">
                  <a:pos x="856" y="1156"/>
                </a:cxn>
                <a:cxn ang="0">
                  <a:pos x="554" y="1174"/>
                </a:cxn>
                <a:cxn ang="0">
                  <a:pos x="518" y="1156"/>
                </a:cxn>
                <a:cxn ang="0">
                  <a:pos x="434" y="1150"/>
                </a:cxn>
                <a:cxn ang="0">
                  <a:pos x="330" y="1120"/>
                </a:cxn>
                <a:cxn ang="0">
                  <a:pos x="544" y="1088"/>
                </a:cxn>
                <a:cxn ang="0">
                  <a:pos x="472" y="1012"/>
                </a:cxn>
                <a:cxn ang="0">
                  <a:pos x="428" y="904"/>
                </a:cxn>
                <a:cxn ang="0">
                  <a:pos x="984" y="824"/>
                </a:cxn>
                <a:cxn ang="0">
                  <a:pos x="984" y="856"/>
                </a:cxn>
                <a:cxn ang="0">
                  <a:pos x="1048" y="856"/>
                </a:cxn>
                <a:cxn ang="0">
                  <a:pos x="1122" y="864"/>
                </a:cxn>
                <a:cxn ang="0">
                  <a:pos x="1136" y="898"/>
                </a:cxn>
              </a:cxnLst>
              <a:rect l="0" t="0" r="r" b="b"/>
              <a:pathLst>
                <a:path w="1466" h="1466">
                  <a:moveTo>
                    <a:pt x="734" y="0"/>
                  </a:moveTo>
                  <a:lnTo>
                    <a:pt x="734" y="0"/>
                  </a:lnTo>
                  <a:lnTo>
                    <a:pt x="696" y="2"/>
                  </a:lnTo>
                  <a:lnTo>
                    <a:pt x="658" y="4"/>
                  </a:lnTo>
                  <a:lnTo>
                    <a:pt x="622" y="10"/>
                  </a:lnTo>
                  <a:lnTo>
                    <a:pt x="586" y="16"/>
                  </a:lnTo>
                  <a:lnTo>
                    <a:pt x="550" y="24"/>
                  </a:lnTo>
                  <a:lnTo>
                    <a:pt x="516" y="34"/>
                  </a:lnTo>
                  <a:lnTo>
                    <a:pt x="482" y="46"/>
                  </a:lnTo>
                  <a:lnTo>
                    <a:pt x="448" y="58"/>
                  </a:lnTo>
                  <a:lnTo>
                    <a:pt x="416" y="74"/>
                  </a:lnTo>
                  <a:lnTo>
                    <a:pt x="384" y="90"/>
                  </a:lnTo>
                  <a:lnTo>
                    <a:pt x="354" y="106"/>
                  </a:lnTo>
                  <a:lnTo>
                    <a:pt x="324" y="126"/>
                  </a:lnTo>
                  <a:lnTo>
                    <a:pt x="296" y="146"/>
                  </a:lnTo>
                  <a:lnTo>
                    <a:pt x="268" y="168"/>
                  </a:lnTo>
                  <a:lnTo>
                    <a:pt x="240" y="192"/>
                  </a:lnTo>
                  <a:lnTo>
                    <a:pt x="216" y="216"/>
                  </a:lnTo>
                  <a:lnTo>
                    <a:pt x="192" y="240"/>
                  </a:lnTo>
                  <a:lnTo>
                    <a:pt x="168" y="268"/>
                  </a:lnTo>
                  <a:lnTo>
                    <a:pt x="146" y="296"/>
                  </a:lnTo>
                  <a:lnTo>
                    <a:pt x="126" y="324"/>
                  </a:lnTo>
                  <a:lnTo>
                    <a:pt x="106" y="354"/>
                  </a:lnTo>
                  <a:lnTo>
                    <a:pt x="90" y="384"/>
                  </a:lnTo>
                  <a:lnTo>
                    <a:pt x="72" y="416"/>
                  </a:lnTo>
                  <a:lnTo>
                    <a:pt x="58" y="448"/>
                  </a:lnTo>
                  <a:lnTo>
                    <a:pt x="46" y="482"/>
                  </a:lnTo>
                  <a:lnTo>
                    <a:pt x="34" y="516"/>
                  </a:lnTo>
                  <a:lnTo>
                    <a:pt x="24" y="550"/>
                  </a:lnTo>
                  <a:lnTo>
                    <a:pt x="16" y="586"/>
                  </a:lnTo>
                  <a:lnTo>
                    <a:pt x="10" y="622"/>
                  </a:lnTo>
                  <a:lnTo>
                    <a:pt x="4" y="658"/>
                  </a:lnTo>
                  <a:lnTo>
                    <a:pt x="2" y="696"/>
                  </a:lnTo>
                  <a:lnTo>
                    <a:pt x="0" y="734"/>
                  </a:lnTo>
                  <a:lnTo>
                    <a:pt x="0" y="734"/>
                  </a:lnTo>
                  <a:lnTo>
                    <a:pt x="2" y="772"/>
                  </a:lnTo>
                  <a:lnTo>
                    <a:pt x="4" y="808"/>
                  </a:lnTo>
                  <a:lnTo>
                    <a:pt x="10" y="846"/>
                  </a:lnTo>
                  <a:lnTo>
                    <a:pt x="16" y="882"/>
                  </a:lnTo>
                  <a:lnTo>
                    <a:pt x="24" y="916"/>
                  </a:lnTo>
                  <a:lnTo>
                    <a:pt x="34" y="952"/>
                  </a:lnTo>
                  <a:lnTo>
                    <a:pt x="46" y="986"/>
                  </a:lnTo>
                  <a:lnTo>
                    <a:pt x="58" y="1018"/>
                  </a:lnTo>
                  <a:lnTo>
                    <a:pt x="72" y="1052"/>
                  </a:lnTo>
                  <a:lnTo>
                    <a:pt x="90" y="1084"/>
                  </a:lnTo>
                  <a:lnTo>
                    <a:pt x="106" y="1114"/>
                  </a:lnTo>
                  <a:lnTo>
                    <a:pt x="126" y="1144"/>
                  </a:lnTo>
                  <a:lnTo>
                    <a:pt x="146" y="1172"/>
                  </a:lnTo>
                  <a:lnTo>
                    <a:pt x="168" y="1200"/>
                  </a:lnTo>
                  <a:lnTo>
                    <a:pt x="192" y="1226"/>
                  </a:lnTo>
                  <a:lnTo>
                    <a:pt x="216" y="1252"/>
                  </a:lnTo>
                  <a:lnTo>
                    <a:pt x="240" y="1276"/>
                  </a:lnTo>
                  <a:lnTo>
                    <a:pt x="268" y="1300"/>
                  </a:lnTo>
                  <a:lnTo>
                    <a:pt x="296" y="1320"/>
                  </a:lnTo>
                  <a:lnTo>
                    <a:pt x="324" y="1342"/>
                  </a:lnTo>
                  <a:lnTo>
                    <a:pt x="354" y="1360"/>
                  </a:lnTo>
                  <a:lnTo>
                    <a:pt x="384" y="1378"/>
                  </a:lnTo>
                  <a:lnTo>
                    <a:pt x="416" y="1394"/>
                  </a:lnTo>
                  <a:lnTo>
                    <a:pt x="448" y="1408"/>
                  </a:lnTo>
                  <a:lnTo>
                    <a:pt x="482" y="1422"/>
                  </a:lnTo>
                  <a:lnTo>
                    <a:pt x="516" y="1434"/>
                  </a:lnTo>
                  <a:lnTo>
                    <a:pt x="550" y="1444"/>
                  </a:lnTo>
                  <a:lnTo>
                    <a:pt x="586" y="1452"/>
                  </a:lnTo>
                  <a:lnTo>
                    <a:pt x="622" y="1458"/>
                  </a:lnTo>
                  <a:lnTo>
                    <a:pt x="658" y="1462"/>
                  </a:lnTo>
                  <a:lnTo>
                    <a:pt x="696" y="1466"/>
                  </a:lnTo>
                  <a:lnTo>
                    <a:pt x="734" y="1466"/>
                  </a:lnTo>
                  <a:lnTo>
                    <a:pt x="734" y="1466"/>
                  </a:lnTo>
                  <a:lnTo>
                    <a:pt x="772" y="1466"/>
                  </a:lnTo>
                  <a:lnTo>
                    <a:pt x="808" y="1462"/>
                  </a:lnTo>
                  <a:lnTo>
                    <a:pt x="846" y="1458"/>
                  </a:lnTo>
                  <a:lnTo>
                    <a:pt x="882" y="1452"/>
                  </a:lnTo>
                  <a:lnTo>
                    <a:pt x="916" y="1444"/>
                  </a:lnTo>
                  <a:lnTo>
                    <a:pt x="952" y="1434"/>
                  </a:lnTo>
                  <a:lnTo>
                    <a:pt x="986" y="1422"/>
                  </a:lnTo>
                  <a:lnTo>
                    <a:pt x="1018" y="1408"/>
                  </a:lnTo>
                  <a:lnTo>
                    <a:pt x="1052" y="1394"/>
                  </a:lnTo>
                  <a:lnTo>
                    <a:pt x="1082" y="1378"/>
                  </a:lnTo>
                  <a:lnTo>
                    <a:pt x="1114" y="1360"/>
                  </a:lnTo>
                  <a:lnTo>
                    <a:pt x="1144" y="1342"/>
                  </a:lnTo>
                  <a:lnTo>
                    <a:pt x="1172" y="1320"/>
                  </a:lnTo>
                  <a:lnTo>
                    <a:pt x="1200" y="1300"/>
                  </a:lnTo>
                  <a:lnTo>
                    <a:pt x="1226" y="1276"/>
                  </a:lnTo>
                  <a:lnTo>
                    <a:pt x="1252" y="1252"/>
                  </a:lnTo>
                  <a:lnTo>
                    <a:pt x="1276" y="1226"/>
                  </a:lnTo>
                  <a:lnTo>
                    <a:pt x="1300" y="1200"/>
                  </a:lnTo>
                  <a:lnTo>
                    <a:pt x="1320" y="1172"/>
                  </a:lnTo>
                  <a:lnTo>
                    <a:pt x="1342" y="1144"/>
                  </a:lnTo>
                  <a:lnTo>
                    <a:pt x="1360" y="1114"/>
                  </a:lnTo>
                  <a:lnTo>
                    <a:pt x="1378" y="1084"/>
                  </a:lnTo>
                  <a:lnTo>
                    <a:pt x="1394" y="1052"/>
                  </a:lnTo>
                  <a:lnTo>
                    <a:pt x="1408" y="1018"/>
                  </a:lnTo>
                  <a:lnTo>
                    <a:pt x="1422" y="986"/>
                  </a:lnTo>
                  <a:lnTo>
                    <a:pt x="1434" y="952"/>
                  </a:lnTo>
                  <a:lnTo>
                    <a:pt x="1444" y="916"/>
                  </a:lnTo>
                  <a:lnTo>
                    <a:pt x="1452" y="882"/>
                  </a:lnTo>
                  <a:lnTo>
                    <a:pt x="1458" y="846"/>
                  </a:lnTo>
                  <a:lnTo>
                    <a:pt x="1462" y="808"/>
                  </a:lnTo>
                  <a:lnTo>
                    <a:pt x="1466" y="772"/>
                  </a:lnTo>
                  <a:lnTo>
                    <a:pt x="1466" y="734"/>
                  </a:lnTo>
                  <a:lnTo>
                    <a:pt x="1466" y="734"/>
                  </a:lnTo>
                  <a:lnTo>
                    <a:pt x="1466" y="696"/>
                  </a:lnTo>
                  <a:lnTo>
                    <a:pt x="1462" y="658"/>
                  </a:lnTo>
                  <a:lnTo>
                    <a:pt x="1458" y="622"/>
                  </a:lnTo>
                  <a:lnTo>
                    <a:pt x="1452" y="586"/>
                  </a:lnTo>
                  <a:lnTo>
                    <a:pt x="1444" y="550"/>
                  </a:lnTo>
                  <a:lnTo>
                    <a:pt x="1434" y="516"/>
                  </a:lnTo>
                  <a:lnTo>
                    <a:pt x="1422" y="482"/>
                  </a:lnTo>
                  <a:lnTo>
                    <a:pt x="1408" y="448"/>
                  </a:lnTo>
                  <a:lnTo>
                    <a:pt x="1394" y="416"/>
                  </a:lnTo>
                  <a:lnTo>
                    <a:pt x="1378" y="384"/>
                  </a:lnTo>
                  <a:lnTo>
                    <a:pt x="1360" y="354"/>
                  </a:lnTo>
                  <a:lnTo>
                    <a:pt x="1342" y="324"/>
                  </a:lnTo>
                  <a:lnTo>
                    <a:pt x="1320" y="296"/>
                  </a:lnTo>
                  <a:lnTo>
                    <a:pt x="1300" y="268"/>
                  </a:lnTo>
                  <a:lnTo>
                    <a:pt x="1276" y="240"/>
                  </a:lnTo>
                  <a:lnTo>
                    <a:pt x="1252" y="216"/>
                  </a:lnTo>
                  <a:lnTo>
                    <a:pt x="1226" y="192"/>
                  </a:lnTo>
                  <a:lnTo>
                    <a:pt x="1200" y="168"/>
                  </a:lnTo>
                  <a:lnTo>
                    <a:pt x="1172" y="146"/>
                  </a:lnTo>
                  <a:lnTo>
                    <a:pt x="1144" y="126"/>
                  </a:lnTo>
                  <a:lnTo>
                    <a:pt x="1114" y="106"/>
                  </a:lnTo>
                  <a:lnTo>
                    <a:pt x="1082" y="90"/>
                  </a:lnTo>
                  <a:lnTo>
                    <a:pt x="1052" y="74"/>
                  </a:lnTo>
                  <a:lnTo>
                    <a:pt x="1018" y="58"/>
                  </a:lnTo>
                  <a:lnTo>
                    <a:pt x="986" y="46"/>
                  </a:lnTo>
                  <a:lnTo>
                    <a:pt x="952" y="34"/>
                  </a:lnTo>
                  <a:lnTo>
                    <a:pt x="916" y="24"/>
                  </a:lnTo>
                  <a:lnTo>
                    <a:pt x="882" y="16"/>
                  </a:lnTo>
                  <a:lnTo>
                    <a:pt x="846" y="10"/>
                  </a:lnTo>
                  <a:lnTo>
                    <a:pt x="808" y="4"/>
                  </a:lnTo>
                  <a:lnTo>
                    <a:pt x="772" y="2"/>
                  </a:lnTo>
                  <a:lnTo>
                    <a:pt x="734" y="0"/>
                  </a:lnTo>
                  <a:lnTo>
                    <a:pt x="734" y="0"/>
                  </a:lnTo>
                  <a:close/>
                  <a:moveTo>
                    <a:pt x="706" y="700"/>
                  </a:moveTo>
                  <a:lnTo>
                    <a:pt x="706" y="700"/>
                  </a:lnTo>
                  <a:lnTo>
                    <a:pt x="712" y="668"/>
                  </a:lnTo>
                  <a:lnTo>
                    <a:pt x="712" y="668"/>
                  </a:lnTo>
                  <a:lnTo>
                    <a:pt x="722" y="634"/>
                  </a:lnTo>
                  <a:lnTo>
                    <a:pt x="722" y="634"/>
                  </a:lnTo>
                  <a:lnTo>
                    <a:pt x="732" y="594"/>
                  </a:lnTo>
                  <a:lnTo>
                    <a:pt x="734" y="576"/>
                  </a:lnTo>
                  <a:lnTo>
                    <a:pt x="736" y="562"/>
                  </a:lnTo>
                  <a:lnTo>
                    <a:pt x="736" y="562"/>
                  </a:lnTo>
                  <a:lnTo>
                    <a:pt x="734" y="540"/>
                  </a:lnTo>
                  <a:lnTo>
                    <a:pt x="732" y="518"/>
                  </a:lnTo>
                  <a:lnTo>
                    <a:pt x="724" y="496"/>
                  </a:lnTo>
                  <a:lnTo>
                    <a:pt x="716" y="474"/>
                  </a:lnTo>
                  <a:lnTo>
                    <a:pt x="716" y="474"/>
                  </a:lnTo>
                  <a:lnTo>
                    <a:pt x="734" y="498"/>
                  </a:lnTo>
                  <a:lnTo>
                    <a:pt x="748" y="522"/>
                  </a:lnTo>
                  <a:lnTo>
                    <a:pt x="760" y="544"/>
                  </a:lnTo>
                  <a:lnTo>
                    <a:pt x="766" y="568"/>
                  </a:lnTo>
                  <a:lnTo>
                    <a:pt x="766" y="568"/>
                  </a:lnTo>
                  <a:lnTo>
                    <a:pt x="770" y="586"/>
                  </a:lnTo>
                  <a:lnTo>
                    <a:pt x="770" y="604"/>
                  </a:lnTo>
                  <a:lnTo>
                    <a:pt x="768" y="622"/>
                  </a:lnTo>
                  <a:lnTo>
                    <a:pt x="762" y="640"/>
                  </a:lnTo>
                  <a:lnTo>
                    <a:pt x="762" y="640"/>
                  </a:lnTo>
                  <a:lnTo>
                    <a:pt x="758" y="656"/>
                  </a:lnTo>
                  <a:lnTo>
                    <a:pt x="750" y="672"/>
                  </a:lnTo>
                  <a:lnTo>
                    <a:pt x="750" y="672"/>
                  </a:lnTo>
                  <a:lnTo>
                    <a:pt x="736" y="704"/>
                  </a:lnTo>
                  <a:lnTo>
                    <a:pt x="736" y="704"/>
                  </a:lnTo>
                  <a:lnTo>
                    <a:pt x="728" y="724"/>
                  </a:lnTo>
                  <a:lnTo>
                    <a:pt x="722" y="740"/>
                  </a:lnTo>
                  <a:lnTo>
                    <a:pt x="718" y="756"/>
                  </a:lnTo>
                  <a:lnTo>
                    <a:pt x="716" y="770"/>
                  </a:lnTo>
                  <a:lnTo>
                    <a:pt x="716" y="770"/>
                  </a:lnTo>
                  <a:lnTo>
                    <a:pt x="710" y="754"/>
                  </a:lnTo>
                  <a:lnTo>
                    <a:pt x="706" y="736"/>
                  </a:lnTo>
                  <a:lnTo>
                    <a:pt x="704" y="720"/>
                  </a:lnTo>
                  <a:lnTo>
                    <a:pt x="706" y="700"/>
                  </a:lnTo>
                  <a:lnTo>
                    <a:pt x="706" y="700"/>
                  </a:lnTo>
                  <a:close/>
                  <a:moveTo>
                    <a:pt x="610" y="370"/>
                  </a:moveTo>
                  <a:lnTo>
                    <a:pt x="610" y="370"/>
                  </a:lnTo>
                  <a:lnTo>
                    <a:pt x="618" y="340"/>
                  </a:lnTo>
                  <a:lnTo>
                    <a:pt x="634" y="310"/>
                  </a:lnTo>
                  <a:lnTo>
                    <a:pt x="652" y="278"/>
                  </a:lnTo>
                  <a:lnTo>
                    <a:pt x="676" y="246"/>
                  </a:lnTo>
                  <a:lnTo>
                    <a:pt x="676" y="246"/>
                  </a:lnTo>
                  <a:lnTo>
                    <a:pt x="664" y="276"/>
                  </a:lnTo>
                  <a:lnTo>
                    <a:pt x="656" y="304"/>
                  </a:lnTo>
                  <a:lnTo>
                    <a:pt x="652" y="332"/>
                  </a:lnTo>
                  <a:lnTo>
                    <a:pt x="650" y="362"/>
                  </a:lnTo>
                  <a:lnTo>
                    <a:pt x="650" y="362"/>
                  </a:lnTo>
                  <a:lnTo>
                    <a:pt x="652" y="382"/>
                  </a:lnTo>
                  <a:lnTo>
                    <a:pt x="656" y="406"/>
                  </a:lnTo>
                  <a:lnTo>
                    <a:pt x="662" y="430"/>
                  </a:lnTo>
                  <a:lnTo>
                    <a:pt x="668" y="458"/>
                  </a:lnTo>
                  <a:lnTo>
                    <a:pt x="668" y="458"/>
                  </a:lnTo>
                  <a:lnTo>
                    <a:pt x="682" y="502"/>
                  </a:lnTo>
                  <a:lnTo>
                    <a:pt x="682" y="502"/>
                  </a:lnTo>
                  <a:lnTo>
                    <a:pt x="686" y="526"/>
                  </a:lnTo>
                  <a:lnTo>
                    <a:pt x="690" y="546"/>
                  </a:lnTo>
                  <a:lnTo>
                    <a:pt x="690" y="546"/>
                  </a:lnTo>
                  <a:lnTo>
                    <a:pt x="692" y="570"/>
                  </a:lnTo>
                  <a:lnTo>
                    <a:pt x="690" y="594"/>
                  </a:lnTo>
                  <a:lnTo>
                    <a:pt x="684" y="616"/>
                  </a:lnTo>
                  <a:lnTo>
                    <a:pt x="676" y="638"/>
                  </a:lnTo>
                  <a:lnTo>
                    <a:pt x="676" y="638"/>
                  </a:lnTo>
                  <a:lnTo>
                    <a:pt x="674" y="620"/>
                  </a:lnTo>
                  <a:lnTo>
                    <a:pt x="668" y="598"/>
                  </a:lnTo>
                  <a:lnTo>
                    <a:pt x="660" y="576"/>
                  </a:lnTo>
                  <a:lnTo>
                    <a:pt x="650" y="552"/>
                  </a:lnTo>
                  <a:lnTo>
                    <a:pt x="650" y="552"/>
                  </a:lnTo>
                  <a:lnTo>
                    <a:pt x="632" y="510"/>
                  </a:lnTo>
                  <a:lnTo>
                    <a:pt x="632" y="510"/>
                  </a:lnTo>
                  <a:lnTo>
                    <a:pt x="622" y="486"/>
                  </a:lnTo>
                  <a:lnTo>
                    <a:pt x="614" y="466"/>
                  </a:lnTo>
                  <a:lnTo>
                    <a:pt x="614" y="466"/>
                  </a:lnTo>
                  <a:lnTo>
                    <a:pt x="608" y="442"/>
                  </a:lnTo>
                  <a:lnTo>
                    <a:pt x="606" y="418"/>
                  </a:lnTo>
                  <a:lnTo>
                    <a:pt x="606" y="394"/>
                  </a:lnTo>
                  <a:lnTo>
                    <a:pt x="610" y="370"/>
                  </a:lnTo>
                  <a:lnTo>
                    <a:pt x="610" y="370"/>
                  </a:lnTo>
                  <a:close/>
                  <a:moveTo>
                    <a:pt x="1124" y="930"/>
                  </a:moveTo>
                  <a:lnTo>
                    <a:pt x="1124" y="930"/>
                  </a:lnTo>
                  <a:lnTo>
                    <a:pt x="1110" y="954"/>
                  </a:lnTo>
                  <a:lnTo>
                    <a:pt x="1092" y="972"/>
                  </a:lnTo>
                  <a:lnTo>
                    <a:pt x="1074" y="990"/>
                  </a:lnTo>
                  <a:lnTo>
                    <a:pt x="1052" y="1004"/>
                  </a:lnTo>
                  <a:lnTo>
                    <a:pt x="1028" y="1016"/>
                  </a:lnTo>
                  <a:lnTo>
                    <a:pt x="1002" y="1026"/>
                  </a:lnTo>
                  <a:lnTo>
                    <a:pt x="974" y="1032"/>
                  </a:lnTo>
                  <a:lnTo>
                    <a:pt x="944" y="1036"/>
                  </a:lnTo>
                  <a:lnTo>
                    <a:pt x="944" y="1036"/>
                  </a:lnTo>
                  <a:lnTo>
                    <a:pt x="930" y="1038"/>
                  </a:lnTo>
                  <a:lnTo>
                    <a:pt x="918" y="1042"/>
                  </a:lnTo>
                  <a:lnTo>
                    <a:pt x="904" y="1050"/>
                  </a:lnTo>
                  <a:lnTo>
                    <a:pt x="892" y="1060"/>
                  </a:lnTo>
                  <a:lnTo>
                    <a:pt x="892" y="1060"/>
                  </a:lnTo>
                  <a:lnTo>
                    <a:pt x="872" y="1078"/>
                  </a:lnTo>
                  <a:lnTo>
                    <a:pt x="850" y="1094"/>
                  </a:lnTo>
                  <a:lnTo>
                    <a:pt x="826" y="1108"/>
                  </a:lnTo>
                  <a:lnTo>
                    <a:pt x="800" y="1120"/>
                  </a:lnTo>
                  <a:lnTo>
                    <a:pt x="1068" y="1120"/>
                  </a:lnTo>
                  <a:lnTo>
                    <a:pt x="1068" y="1120"/>
                  </a:lnTo>
                  <a:lnTo>
                    <a:pt x="1050" y="1128"/>
                  </a:lnTo>
                  <a:lnTo>
                    <a:pt x="1032" y="1136"/>
                  </a:lnTo>
                  <a:lnTo>
                    <a:pt x="1012" y="1142"/>
                  </a:lnTo>
                  <a:lnTo>
                    <a:pt x="988" y="1148"/>
                  </a:lnTo>
                  <a:lnTo>
                    <a:pt x="964" y="1150"/>
                  </a:lnTo>
                  <a:lnTo>
                    <a:pt x="938" y="1154"/>
                  </a:lnTo>
                  <a:lnTo>
                    <a:pt x="910" y="1156"/>
                  </a:lnTo>
                  <a:lnTo>
                    <a:pt x="880" y="1156"/>
                  </a:lnTo>
                  <a:lnTo>
                    <a:pt x="880" y="1156"/>
                  </a:lnTo>
                  <a:lnTo>
                    <a:pt x="878" y="1156"/>
                  </a:lnTo>
                  <a:lnTo>
                    <a:pt x="856" y="1156"/>
                  </a:lnTo>
                  <a:lnTo>
                    <a:pt x="856" y="1156"/>
                  </a:lnTo>
                  <a:lnTo>
                    <a:pt x="850" y="1168"/>
                  </a:lnTo>
                  <a:lnTo>
                    <a:pt x="848" y="1172"/>
                  </a:lnTo>
                  <a:lnTo>
                    <a:pt x="844" y="1174"/>
                  </a:lnTo>
                  <a:lnTo>
                    <a:pt x="554" y="1174"/>
                  </a:lnTo>
                  <a:lnTo>
                    <a:pt x="554" y="1174"/>
                  </a:lnTo>
                  <a:lnTo>
                    <a:pt x="550" y="1172"/>
                  </a:lnTo>
                  <a:lnTo>
                    <a:pt x="548" y="1168"/>
                  </a:lnTo>
                  <a:lnTo>
                    <a:pt x="542" y="1156"/>
                  </a:lnTo>
                  <a:lnTo>
                    <a:pt x="518" y="1156"/>
                  </a:lnTo>
                  <a:lnTo>
                    <a:pt x="518" y="1156"/>
                  </a:lnTo>
                  <a:lnTo>
                    <a:pt x="518" y="1156"/>
                  </a:lnTo>
                  <a:lnTo>
                    <a:pt x="518" y="1156"/>
                  </a:lnTo>
                  <a:lnTo>
                    <a:pt x="488" y="1156"/>
                  </a:lnTo>
                  <a:lnTo>
                    <a:pt x="460" y="1154"/>
                  </a:lnTo>
                  <a:lnTo>
                    <a:pt x="434" y="1150"/>
                  </a:lnTo>
                  <a:lnTo>
                    <a:pt x="408" y="1148"/>
                  </a:lnTo>
                  <a:lnTo>
                    <a:pt x="386" y="1142"/>
                  </a:lnTo>
                  <a:lnTo>
                    <a:pt x="366" y="1136"/>
                  </a:lnTo>
                  <a:lnTo>
                    <a:pt x="346" y="1128"/>
                  </a:lnTo>
                  <a:lnTo>
                    <a:pt x="330" y="1120"/>
                  </a:lnTo>
                  <a:lnTo>
                    <a:pt x="602" y="1120"/>
                  </a:lnTo>
                  <a:lnTo>
                    <a:pt x="602" y="1120"/>
                  </a:lnTo>
                  <a:lnTo>
                    <a:pt x="580" y="1112"/>
                  </a:lnTo>
                  <a:lnTo>
                    <a:pt x="562" y="1100"/>
                  </a:lnTo>
                  <a:lnTo>
                    <a:pt x="544" y="1088"/>
                  </a:lnTo>
                  <a:lnTo>
                    <a:pt x="526" y="1076"/>
                  </a:lnTo>
                  <a:lnTo>
                    <a:pt x="512" y="1062"/>
                  </a:lnTo>
                  <a:lnTo>
                    <a:pt x="496" y="1046"/>
                  </a:lnTo>
                  <a:lnTo>
                    <a:pt x="484" y="1030"/>
                  </a:lnTo>
                  <a:lnTo>
                    <a:pt x="472" y="1012"/>
                  </a:lnTo>
                  <a:lnTo>
                    <a:pt x="460" y="992"/>
                  </a:lnTo>
                  <a:lnTo>
                    <a:pt x="450" y="972"/>
                  </a:lnTo>
                  <a:lnTo>
                    <a:pt x="442" y="950"/>
                  </a:lnTo>
                  <a:lnTo>
                    <a:pt x="434" y="928"/>
                  </a:lnTo>
                  <a:lnTo>
                    <a:pt x="428" y="904"/>
                  </a:lnTo>
                  <a:lnTo>
                    <a:pt x="424" y="878"/>
                  </a:lnTo>
                  <a:lnTo>
                    <a:pt x="420" y="850"/>
                  </a:lnTo>
                  <a:lnTo>
                    <a:pt x="418" y="824"/>
                  </a:lnTo>
                  <a:lnTo>
                    <a:pt x="984" y="824"/>
                  </a:lnTo>
                  <a:lnTo>
                    <a:pt x="984" y="824"/>
                  </a:lnTo>
                  <a:lnTo>
                    <a:pt x="982" y="846"/>
                  </a:lnTo>
                  <a:lnTo>
                    <a:pt x="982" y="846"/>
                  </a:lnTo>
                  <a:lnTo>
                    <a:pt x="982" y="848"/>
                  </a:lnTo>
                  <a:lnTo>
                    <a:pt x="982" y="848"/>
                  </a:lnTo>
                  <a:lnTo>
                    <a:pt x="984" y="856"/>
                  </a:lnTo>
                  <a:lnTo>
                    <a:pt x="988" y="860"/>
                  </a:lnTo>
                  <a:lnTo>
                    <a:pt x="996" y="862"/>
                  </a:lnTo>
                  <a:lnTo>
                    <a:pt x="1008" y="860"/>
                  </a:lnTo>
                  <a:lnTo>
                    <a:pt x="1008" y="860"/>
                  </a:lnTo>
                  <a:lnTo>
                    <a:pt x="1048" y="856"/>
                  </a:lnTo>
                  <a:lnTo>
                    <a:pt x="1080" y="854"/>
                  </a:lnTo>
                  <a:lnTo>
                    <a:pt x="1094" y="854"/>
                  </a:lnTo>
                  <a:lnTo>
                    <a:pt x="1104" y="856"/>
                  </a:lnTo>
                  <a:lnTo>
                    <a:pt x="1114" y="860"/>
                  </a:lnTo>
                  <a:lnTo>
                    <a:pt x="1122" y="864"/>
                  </a:lnTo>
                  <a:lnTo>
                    <a:pt x="1130" y="868"/>
                  </a:lnTo>
                  <a:lnTo>
                    <a:pt x="1134" y="874"/>
                  </a:lnTo>
                  <a:lnTo>
                    <a:pt x="1136" y="882"/>
                  </a:lnTo>
                  <a:lnTo>
                    <a:pt x="1138" y="888"/>
                  </a:lnTo>
                  <a:lnTo>
                    <a:pt x="1136" y="898"/>
                  </a:lnTo>
                  <a:lnTo>
                    <a:pt x="1134" y="908"/>
                  </a:lnTo>
                  <a:lnTo>
                    <a:pt x="1124" y="930"/>
                  </a:lnTo>
                  <a:lnTo>
                    <a:pt x="1124" y="9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2" name="그림 1181" descr="나무판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239" y="1384272"/>
            <a:ext cx="7083522" cy="430652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3-1 </a:t>
            </a:r>
            <a:r>
              <a:rPr lang="ko-KR" altLang="en-US" dirty="0"/>
              <a:t>국내외 기술동향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국내외 기술동향을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grpSp>
        <p:nvGrpSpPr>
          <p:cNvPr id="26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7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9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3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12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2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7" name="자유형 36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8" name="그림 45" descr="체크만년필수첩.png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4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5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국내외 기술동향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6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24649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제품 또는 서비스와 관련된 국내외의 동향</a:t>
              </a:r>
              <a:r>
                <a:rPr kumimoji="1" lang="ko-KR" altLang="en-US" sz="1050" spc="30" dirty="0">
                  <a:latin typeface="+mn-ea"/>
                </a:rPr>
                <a:t>을 기재합니다</a:t>
              </a:r>
              <a:r>
                <a:rPr kumimoji="1" lang="en-US" altLang="ko-KR" sz="1050" spc="30" dirty="0">
                  <a:latin typeface="+mn-ea"/>
                </a:rPr>
                <a:t>. 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뉴스나 인터넷의 기사를 인용하여 작성할 경우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출처를 반드시 기재</a:t>
              </a:r>
              <a:r>
                <a:rPr kumimoji="1" lang="ko-KR" altLang="en-US" sz="1050" spc="30" dirty="0">
                  <a:latin typeface="+mn-ea"/>
                </a:rPr>
                <a:t>하여 신뢰성을 높이는 것이 좋습니다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1" name="그룹 40"/>
          <p:cNvGrpSpPr/>
          <p:nvPr/>
        </p:nvGrpSpPr>
        <p:grpSpPr>
          <a:xfrm>
            <a:off x="6976839" y="277602"/>
            <a:ext cx="1800000" cy="481933"/>
            <a:chOff x="6984468" y="6021288"/>
            <a:chExt cx="1800000" cy="481933"/>
          </a:xfrm>
        </p:grpSpPr>
        <p:sp>
          <p:nvSpPr>
            <p:cNvPr id="42" name="TextBox 41"/>
            <p:cNvSpPr txBox="1"/>
            <p:nvPr/>
          </p:nvSpPr>
          <p:spPr>
            <a:xfrm>
              <a:off x="6984468" y="6021288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latin typeface="+mn-lt"/>
                  <a:ea typeface="+mn-ea"/>
                  <a:cs typeface="+mn-cs"/>
                </a:rPr>
                <a:t> </a:t>
              </a:r>
              <a:r>
                <a:rPr lang="en-US" altLang="ko-KR" sz="1200" b="1" kern="1200" dirty="0">
                  <a:solidFill>
                    <a:schemeClr val="accent5"/>
                  </a:solidFill>
                  <a:latin typeface="+mn-lt"/>
                  <a:ea typeface="+mn-ea"/>
                  <a:cs typeface="+mn-cs"/>
                </a:rPr>
                <a:t>Bizforms</a:t>
              </a:r>
              <a:endParaRPr lang="ko-KR" altLang="en-US" sz="1200" b="1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984468" y="6210833"/>
              <a:ext cx="1800000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00" b="1" kern="1200" dirty="0">
                  <a:solidFill>
                    <a:schemeClr val="accent6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00" b="1" kern="1200" dirty="0">
                <a:solidFill>
                  <a:schemeClr val="accent6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44" name="Freeform 5"/>
          <p:cNvSpPr>
            <a:spLocks/>
          </p:cNvSpPr>
          <p:nvPr/>
        </p:nvSpPr>
        <p:spPr bwMode="auto">
          <a:xfrm>
            <a:off x="1263650" y="5275298"/>
            <a:ext cx="6616700" cy="746125"/>
          </a:xfrm>
          <a:prstGeom prst="round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lt1"/>
              </a:solidFill>
            </a:endParaRPr>
          </a:p>
        </p:txBody>
      </p:sp>
      <p:grpSp>
        <p:nvGrpSpPr>
          <p:cNvPr id="46" name="그룹 45"/>
          <p:cNvGrpSpPr/>
          <p:nvPr/>
        </p:nvGrpSpPr>
        <p:grpSpPr>
          <a:xfrm>
            <a:off x="1930539" y="1676376"/>
            <a:ext cx="5282923" cy="3078982"/>
            <a:chOff x="2260600" y="1531970"/>
            <a:chExt cx="4619625" cy="2692400"/>
          </a:xfrm>
          <a:solidFill>
            <a:schemeClr val="accent6">
              <a:lumMod val="50000"/>
            </a:schemeClr>
          </a:solidFill>
        </p:grpSpPr>
        <p:sp>
          <p:nvSpPr>
            <p:cNvPr id="47" name="Freeform 42"/>
            <p:cNvSpPr>
              <a:spLocks/>
            </p:cNvSpPr>
            <p:nvPr/>
          </p:nvSpPr>
          <p:spPr bwMode="auto">
            <a:xfrm>
              <a:off x="2260600" y="20050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" name="Rectangle 43"/>
            <p:cNvSpPr>
              <a:spLocks noChangeArrowheads="1"/>
            </p:cNvSpPr>
            <p:nvPr/>
          </p:nvSpPr>
          <p:spPr bwMode="auto">
            <a:xfrm>
              <a:off x="2260600" y="18685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Rectangle 44"/>
            <p:cNvSpPr>
              <a:spLocks noChangeArrowheads="1"/>
            </p:cNvSpPr>
            <p:nvPr/>
          </p:nvSpPr>
          <p:spPr bwMode="auto">
            <a:xfrm>
              <a:off x="2327275" y="20717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Freeform 45"/>
            <p:cNvSpPr>
              <a:spLocks/>
            </p:cNvSpPr>
            <p:nvPr/>
          </p:nvSpPr>
          <p:spPr bwMode="auto">
            <a:xfrm>
              <a:off x="2327275" y="20050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" name="Rectangle 46"/>
            <p:cNvSpPr>
              <a:spLocks noChangeArrowheads="1"/>
            </p:cNvSpPr>
            <p:nvPr/>
          </p:nvSpPr>
          <p:spPr bwMode="auto">
            <a:xfrm>
              <a:off x="2327275" y="193837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" name="Rectangle 47"/>
            <p:cNvSpPr>
              <a:spLocks noChangeArrowheads="1"/>
            </p:cNvSpPr>
            <p:nvPr/>
          </p:nvSpPr>
          <p:spPr bwMode="auto">
            <a:xfrm>
              <a:off x="2327275" y="18685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Freeform 48"/>
            <p:cNvSpPr>
              <a:spLocks/>
            </p:cNvSpPr>
            <p:nvPr/>
          </p:nvSpPr>
          <p:spPr bwMode="auto">
            <a:xfrm>
              <a:off x="2327275" y="234159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Freeform 49"/>
            <p:cNvSpPr>
              <a:spLocks/>
            </p:cNvSpPr>
            <p:nvPr/>
          </p:nvSpPr>
          <p:spPr bwMode="auto">
            <a:xfrm>
              <a:off x="2327275" y="21383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" name="Rectangle 50"/>
            <p:cNvSpPr>
              <a:spLocks noChangeArrowheads="1"/>
            </p:cNvSpPr>
            <p:nvPr/>
          </p:nvSpPr>
          <p:spPr bwMode="auto">
            <a:xfrm>
              <a:off x="2393950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" name="Freeform 51"/>
            <p:cNvSpPr>
              <a:spLocks/>
            </p:cNvSpPr>
            <p:nvPr/>
          </p:nvSpPr>
          <p:spPr bwMode="auto">
            <a:xfrm>
              <a:off x="2393950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" name="Rectangle 52"/>
            <p:cNvSpPr>
              <a:spLocks noChangeArrowheads="1"/>
            </p:cNvSpPr>
            <p:nvPr/>
          </p:nvSpPr>
          <p:spPr bwMode="auto">
            <a:xfrm>
              <a:off x="2393950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Rectangle 53"/>
            <p:cNvSpPr>
              <a:spLocks noChangeArrowheads="1"/>
            </p:cNvSpPr>
            <p:nvPr/>
          </p:nvSpPr>
          <p:spPr bwMode="auto">
            <a:xfrm>
              <a:off x="2393950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Freeform 54"/>
            <p:cNvSpPr>
              <a:spLocks/>
            </p:cNvSpPr>
            <p:nvPr/>
          </p:nvSpPr>
          <p:spPr bwMode="auto">
            <a:xfrm>
              <a:off x="2393950" y="18018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" name="Freeform 55"/>
            <p:cNvSpPr>
              <a:spLocks/>
            </p:cNvSpPr>
            <p:nvPr/>
          </p:nvSpPr>
          <p:spPr bwMode="auto">
            <a:xfrm>
              <a:off x="2393950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Rectangle 56"/>
            <p:cNvSpPr>
              <a:spLocks noChangeArrowheads="1"/>
            </p:cNvSpPr>
            <p:nvPr/>
          </p:nvSpPr>
          <p:spPr bwMode="auto">
            <a:xfrm>
              <a:off x="2393950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" name="Freeform 57"/>
            <p:cNvSpPr>
              <a:spLocks/>
            </p:cNvSpPr>
            <p:nvPr/>
          </p:nvSpPr>
          <p:spPr bwMode="auto">
            <a:xfrm>
              <a:off x="2393950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" name="Rectangle 58"/>
            <p:cNvSpPr>
              <a:spLocks noChangeArrowheads="1"/>
            </p:cNvSpPr>
            <p:nvPr/>
          </p:nvSpPr>
          <p:spPr bwMode="auto">
            <a:xfrm>
              <a:off x="2460625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" name="Freeform 59"/>
            <p:cNvSpPr>
              <a:spLocks/>
            </p:cNvSpPr>
            <p:nvPr/>
          </p:nvSpPr>
          <p:spPr bwMode="auto">
            <a:xfrm>
              <a:off x="2460625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Rectangle 60"/>
            <p:cNvSpPr>
              <a:spLocks noChangeArrowheads="1"/>
            </p:cNvSpPr>
            <p:nvPr/>
          </p:nvSpPr>
          <p:spPr bwMode="auto">
            <a:xfrm>
              <a:off x="2460625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Rectangle 61"/>
            <p:cNvSpPr>
              <a:spLocks noChangeArrowheads="1"/>
            </p:cNvSpPr>
            <p:nvPr/>
          </p:nvSpPr>
          <p:spPr bwMode="auto">
            <a:xfrm>
              <a:off x="2460625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" name="Freeform 62"/>
            <p:cNvSpPr>
              <a:spLocks/>
            </p:cNvSpPr>
            <p:nvPr/>
          </p:nvSpPr>
          <p:spPr bwMode="auto">
            <a:xfrm>
              <a:off x="2460625" y="18018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" name="Freeform 63"/>
            <p:cNvSpPr>
              <a:spLocks/>
            </p:cNvSpPr>
            <p:nvPr/>
          </p:nvSpPr>
          <p:spPr bwMode="auto">
            <a:xfrm>
              <a:off x="2460625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" name="Rectangle 64"/>
            <p:cNvSpPr>
              <a:spLocks noChangeArrowheads="1"/>
            </p:cNvSpPr>
            <p:nvPr/>
          </p:nvSpPr>
          <p:spPr bwMode="auto">
            <a:xfrm>
              <a:off x="2460625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" name="Freeform 65"/>
            <p:cNvSpPr>
              <a:spLocks/>
            </p:cNvSpPr>
            <p:nvPr/>
          </p:nvSpPr>
          <p:spPr bwMode="auto">
            <a:xfrm>
              <a:off x="2460625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" name="Rectangle 66"/>
            <p:cNvSpPr>
              <a:spLocks noChangeArrowheads="1"/>
            </p:cNvSpPr>
            <p:nvPr/>
          </p:nvSpPr>
          <p:spPr bwMode="auto">
            <a:xfrm>
              <a:off x="2527300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Freeform 67"/>
            <p:cNvSpPr>
              <a:spLocks/>
            </p:cNvSpPr>
            <p:nvPr/>
          </p:nvSpPr>
          <p:spPr bwMode="auto">
            <a:xfrm>
              <a:off x="2527300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Rectangle 68"/>
            <p:cNvSpPr>
              <a:spLocks noChangeArrowheads="1"/>
            </p:cNvSpPr>
            <p:nvPr/>
          </p:nvSpPr>
          <p:spPr bwMode="auto">
            <a:xfrm>
              <a:off x="2527300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" name="Rectangle 69"/>
            <p:cNvSpPr>
              <a:spLocks noChangeArrowheads="1"/>
            </p:cNvSpPr>
            <p:nvPr/>
          </p:nvSpPr>
          <p:spPr bwMode="auto">
            <a:xfrm>
              <a:off x="2527300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" name="Rectangle 70"/>
            <p:cNvSpPr>
              <a:spLocks noChangeArrowheads="1"/>
            </p:cNvSpPr>
            <p:nvPr/>
          </p:nvSpPr>
          <p:spPr bwMode="auto">
            <a:xfrm>
              <a:off x="2527300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" name="Freeform 71"/>
            <p:cNvSpPr>
              <a:spLocks/>
            </p:cNvSpPr>
            <p:nvPr/>
          </p:nvSpPr>
          <p:spPr bwMode="auto">
            <a:xfrm>
              <a:off x="2527300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" name="Rectangle 72"/>
            <p:cNvSpPr>
              <a:spLocks noChangeArrowheads="1"/>
            </p:cNvSpPr>
            <p:nvPr/>
          </p:nvSpPr>
          <p:spPr bwMode="auto">
            <a:xfrm>
              <a:off x="2593975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" name="Freeform 73"/>
            <p:cNvSpPr>
              <a:spLocks/>
            </p:cNvSpPr>
            <p:nvPr/>
          </p:nvSpPr>
          <p:spPr bwMode="auto">
            <a:xfrm>
              <a:off x="2593975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" name="Rectangle 74"/>
            <p:cNvSpPr>
              <a:spLocks noChangeArrowheads="1"/>
            </p:cNvSpPr>
            <p:nvPr/>
          </p:nvSpPr>
          <p:spPr bwMode="auto">
            <a:xfrm>
              <a:off x="2593975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" name="Rectangle 75"/>
            <p:cNvSpPr>
              <a:spLocks noChangeArrowheads="1"/>
            </p:cNvSpPr>
            <p:nvPr/>
          </p:nvSpPr>
          <p:spPr bwMode="auto">
            <a:xfrm>
              <a:off x="2593975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" name="Rectangle 76"/>
            <p:cNvSpPr>
              <a:spLocks noChangeArrowheads="1"/>
            </p:cNvSpPr>
            <p:nvPr/>
          </p:nvSpPr>
          <p:spPr bwMode="auto">
            <a:xfrm>
              <a:off x="2593975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" name="Freeform 77"/>
            <p:cNvSpPr>
              <a:spLocks/>
            </p:cNvSpPr>
            <p:nvPr/>
          </p:nvSpPr>
          <p:spPr bwMode="auto">
            <a:xfrm>
              <a:off x="2593975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" name="Rectangle 78"/>
            <p:cNvSpPr>
              <a:spLocks noChangeArrowheads="1"/>
            </p:cNvSpPr>
            <p:nvPr/>
          </p:nvSpPr>
          <p:spPr bwMode="auto">
            <a:xfrm>
              <a:off x="2657475" y="20717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" name="Freeform 79"/>
            <p:cNvSpPr>
              <a:spLocks/>
            </p:cNvSpPr>
            <p:nvPr/>
          </p:nvSpPr>
          <p:spPr bwMode="auto">
            <a:xfrm>
              <a:off x="2657475" y="20050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" name="Rectangle 80"/>
            <p:cNvSpPr>
              <a:spLocks noChangeArrowheads="1"/>
            </p:cNvSpPr>
            <p:nvPr/>
          </p:nvSpPr>
          <p:spPr bwMode="auto">
            <a:xfrm>
              <a:off x="2657475" y="193837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" name="Rectangle 81"/>
            <p:cNvSpPr>
              <a:spLocks noChangeArrowheads="1"/>
            </p:cNvSpPr>
            <p:nvPr/>
          </p:nvSpPr>
          <p:spPr bwMode="auto">
            <a:xfrm>
              <a:off x="2657475" y="18685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" name="Rectangle 82"/>
            <p:cNvSpPr>
              <a:spLocks noChangeArrowheads="1"/>
            </p:cNvSpPr>
            <p:nvPr/>
          </p:nvSpPr>
          <p:spPr bwMode="auto">
            <a:xfrm>
              <a:off x="2657475" y="2208245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" name="Freeform 83"/>
            <p:cNvSpPr>
              <a:spLocks/>
            </p:cNvSpPr>
            <p:nvPr/>
          </p:nvSpPr>
          <p:spPr bwMode="auto">
            <a:xfrm>
              <a:off x="2657475" y="21383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" name="Rectangle 84"/>
            <p:cNvSpPr>
              <a:spLocks noChangeArrowheads="1"/>
            </p:cNvSpPr>
            <p:nvPr/>
          </p:nvSpPr>
          <p:spPr bwMode="auto">
            <a:xfrm>
              <a:off x="2724150" y="20717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" name="Freeform 85"/>
            <p:cNvSpPr>
              <a:spLocks/>
            </p:cNvSpPr>
            <p:nvPr/>
          </p:nvSpPr>
          <p:spPr bwMode="auto">
            <a:xfrm>
              <a:off x="2724150" y="20050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" name="Rectangle 86"/>
            <p:cNvSpPr>
              <a:spLocks noChangeArrowheads="1"/>
            </p:cNvSpPr>
            <p:nvPr/>
          </p:nvSpPr>
          <p:spPr bwMode="auto">
            <a:xfrm>
              <a:off x="2724150" y="193837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" name="Rectangle 87"/>
            <p:cNvSpPr>
              <a:spLocks noChangeArrowheads="1"/>
            </p:cNvSpPr>
            <p:nvPr/>
          </p:nvSpPr>
          <p:spPr bwMode="auto">
            <a:xfrm>
              <a:off x="2724150" y="18685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" name="Freeform 88"/>
            <p:cNvSpPr>
              <a:spLocks/>
            </p:cNvSpPr>
            <p:nvPr/>
          </p:nvSpPr>
          <p:spPr bwMode="auto">
            <a:xfrm>
              <a:off x="2724150" y="234159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" name="Freeform 89"/>
            <p:cNvSpPr>
              <a:spLocks/>
            </p:cNvSpPr>
            <p:nvPr/>
          </p:nvSpPr>
          <p:spPr bwMode="auto">
            <a:xfrm>
              <a:off x="2724150" y="227492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" name="Rectangle 90"/>
            <p:cNvSpPr>
              <a:spLocks noChangeArrowheads="1"/>
            </p:cNvSpPr>
            <p:nvPr/>
          </p:nvSpPr>
          <p:spPr bwMode="auto">
            <a:xfrm>
              <a:off x="2724150" y="2208245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" name="Freeform 91"/>
            <p:cNvSpPr>
              <a:spLocks/>
            </p:cNvSpPr>
            <p:nvPr/>
          </p:nvSpPr>
          <p:spPr bwMode="auto">
            <a:xfrm>
              <a:off x="2724150" y="21383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" name="Rectangle 92"/>
            <p:cNvSpPr>
              <a:spLocks noChangeArrowheads="1"/>
            </p:cNvSpPr>
            <p:nvPr/>
          </p:nvSpPr>
          <p:spPr bwMode="auto">
            <a:xfrm>
              <a:off x="2790825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" name="Freeform 93"/>
            <p:cNvSpPr>
              <a:spLocks/>
            </p:cNvSpPr>
            <p:nvPr/>
          </p:nvSpPr>
          <p:spPr bwMode="auto">
            <a:xfrm>
              <a:off x="2790825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" name="Rectangle 94"/>
            <p:cNvSpPr>
              <a:spLocks noChangeArrowheads="1"/>
            </p:cNvSpPr>
            <p:nvPr/>
          </p:nvSpPr>
          <p:spPr bwMode="auto">
            <a:xfrm>
              <a:off x="2790825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" name="Rectangle 95"/>
            <p:cNvSpPr>
              <a:spLocks noChangeArrowheads="1"/>
            </p:cNvSpPr>
            <p:nvPr/>
          </p:nvSpPr>
          <p:spPr bwMode="auto">
            <a:xfrm>
              <a:off x="2790825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" name="Rectangle 96"/>
            <p:cNvSpPr>
              <a:spLocks noChangeArrowheads="1"/>
            </p:cNvSpPr>
            <p:nvPr/>
          </p:nvSpPr>
          <p:spPr bwMode="auto">
            <a:xfrm>
              <a:off x="2790825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" name="Freeform 97"/>
            <p:cNvSpPr>
              <a:spLocks/>
            </p:cNvSpPr>
            <p:nvPr/>
          </p:nvSpPr>
          <p:spPr bwMode="auto">
            <a:xfrm>
              <a:off x="2790825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" name="Freeform 98"/>
            <p:cNvSpPr>
              <a:spLocks/>
            </p:cNvSpPr>
            <p:nvPr/>
          </p:nvSpPr>
          <p:spPr bwMode="auto">
            <a:xfrm>
              <a:off x="2790825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" name="Rectangle 99"/>
            <p:cNvSpPr>
              <a:spLocks noChangeArrowheads="1"/>
            </p:cNvSpPr>
            <p:nvPr/>
          </p:nvSpPr>
          <p:spPr bwMode="auto">
            <a:xfrm>
              <a:off x="2790825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" name="Freeform 100"/>
            <p:cNvSpPr>
              <a:spLocks/>
            </p:cNvSpPr>
            <p:nvPr/>
          </p:nvSpPr>
          <p:spPr bwMode="auto">
            <a:xfrm>
              <a:off x="2790825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" name="Rectangle 101"/>
            <p:cNvSpPr>
              <a:spLocks noChangeArrowheads="1"/>
            </p:cNvSpPr>
            <p:nvPr/>
          </p:nvSpPr>
          <p:spPr bwMode="auto">
            <a:xfrm>
              <a:off x="2857500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" name="Freeform 102"/>
            <p:cNvSpPr>
              <a:spLocks/>
            </p:cNvSpPr>
            <p:nvPr/>
          </p:nvSpPr>
          <p:spPr bwMode="auto">
            <a:xfrm>
              <a:off x="2857500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" name="Rectangle 103"/>
            <p:cNvSpPr>
              <a:spLocks noChangeArrowheads="1"/>
            </p:cNvSpPr>
            <p:nvPr/>
          </p:nvSpPr>
          <p:spPr bwMode="auto">
            <a:xfrm>
              <a:off x="2857500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" name="Rectangle 104"/>
            <p:cNvSpPr>
              <a:spLocks noChangeArrowheads="1"/>
            </p:cNvSpPr>
            <p:nvPr/>
          </p:nvSpPr>
          <p:spPr bwMode="auto">
            <a:xfrm>
              <a:off x="2857500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" name="Freeform 105"/>
            <p:cNvSpPr>
              <a:spLocks/>
            </p:cNvSpPr>
            <p:nvPr/>
          </p:nvSpPr>
          <p:spPr bwMode="auto">
            <a:xfrm>
              <a:off x="2857500" y="18018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" name="Freeform 106"/>
            <p:cNvSpPr>
              <a:spLocks/>
            </p:cNvSpPr>
            <p:nvPr/>
          </p:nvSpPr>
          <p:spPr bwMode="auto">
            <a:xfrm>
              <a:off x="2857500" y="17351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3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38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" name="Rectangle 107"/>
            <p:cNvSpPr>
              <a:spLocks noChangeArrowheads="1"/>
            </p:cNvSpPr>
            <p:nvPr/>
          </p:nvSpPr>
          <p:spPr bwMode="auto">
            <a:xfrm>
              <a:off x="2857500" y="166849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" name="Freeform 108"/>
            <p:cNvSpPr>
              <a:spLocks/>
            </p:cNvSpPr>
            <p:nvPr/>
          </p:nvSpPr>
          <p:spPr bwMode="auto">
            <a:xfrm>
              <a:off x="2857500" y="26781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" name="Freeform 109"/>
            <p:cNvSpPr>
              <a:spLocks/>
            </p:cNvSpPr>
            <p:nvPr/>
          </p:nvSpPr>
          <p:spPr bwMode="auto">
            <a:xfrm>
              <a:off x="2857500" y="26114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" name="Freeform 110"/>
            <p:cNvSpPr>
              <a:spLocks/>
            </p:cNvSpPr>
            <p:nvPr/>
          </p:nvSpPr>
          <p:spPr bwMode="auto">
            <a:xfrm>
              <a:off x="2857500" y="25447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" name="Freeform 111"/>
            <p:cNvSpPr>
              <a:spLocks/>
            </p:cNvSpPr>
            <p:nvPr/>
          </p:nvSpPr>
          <p:spPr bwMode="auto">
            <a:xfrm>
              <a:off x="2857500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" name="Rectangle 112"/>
            <p:cNvSpPr>
              <a:spLocks noChangeArrowheads="1"/>
            </p:cNvSpPr>
            <p:nvPr/>
          </p:nvSpPr>
          <p:spPr bwMode="auto">
            <a:xfrm>
              <a:off x="2857500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" name="Freeform 113"/>
            <p:cNvSpPr>
              <a:spLocks/>
            </p:cNvSpPr>
            <p:nvPr/>
          </p:nvSpPr>
          <p:spPr bwMode="auto">
            <a:xfrm>
              <a:off x="2857500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9" name="Freeform 114"/>
            <p:cNvSpPr>
              <a:spLocks/>
            </p:cNvSpPr>
            <p:nvPr/>
          </p:nvSpPr>
          <p:spPr bwMode="auto">
            <a:xfrm>
              <a:off x="2857500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0" name="Rectangle 115"/>
            <p:cNvSpPr>
              <a:spLocks noChangeArrowheads="1"/>
            </p:cNvSpPr>
            <p:nvPr/>
          </p:nvSpPr>
          <p:spPr bwMode="auto">
            <a:xfrm>
              <a:off x="2857500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1" name="Freeform 116"/>
            <p:cNvSpPr>
              <a:spLocks/>
            </p:cNvSpPr>
            <p:nvPr/>
          </p:nvSpPr>
          <p:spPr bwMode="auto">
            <a:xfrm>
              <a:off x="2857500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2" name="Freeform 117"/>
            <p:cNvSpPr>
              <a:spLocks/>
            </p:cNvSpPr>
            <p:nvPr/>
          </p:nvSpPr>
          <p:spPr bwMode="auto">
            <a:xfrm>
              <a:off x="2924175" y="2747995"/>
              <a:ext cx="57150" cy="57150"/>
            </a:xfrm>
            <a:custGeom>
              <a:avLst/>
              <a:gdLst/>
              <a:ahLst/>
              <a:cxnLst>
                <a:cxn ang="0">
                  <a:pos x="36" y="36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36"/>
                </a:cxn>
              </a:cxnLst>
              <a:rect l="0" t="0" r="r" b="b"/>
              <a:pathLst>
                <a:path w="36" h="36">
                  <a:moveTo>
                    <a:pt x="36" y="36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" name="Rectangle 118"/>
            <p:cNvSpPr>
              <a:spLocks noChangeArrowheads="1"/>
            </p:cNvSpPr>
            <p:nvPr/>
          </p:nvSpPr>
          <p:spPr bwMode="auto">
            <a:xfrm>
              <a:off x="2924175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" name="Freeform 119"/>
            <p:cNvSpPr>
              <a:spLocks/>
            </p:cNvSpPr>
            <p:nvPr/>
          </p:nvSpPr>
          <p:spPr bwMode="auto">
            <a:xfrm>
              <a:off x="2924175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5" name="Rectangle 120"/>
            <p:cNvSpPr>
              <a:spLocks noChangeArrowheads="1"/>
            </p:cNvSpPr>
            <p:nvPr/>
          </p:nvSpPr>
          <p:spPr bwMode="auto">
            <a:xfrm>
              <a:off x="2924175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6" name="Rectangle 121"/>
            <p:cNvSpPr>
              <a:spLocks noChangeArrowheads="1"/>
            </p:cNvSpPr>
            <p:nvPr/>
          </p:nvSpPr>
          <p:spPr bwMode="auto">
            <a:xfrm>
              <a:off x="2924175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7" name="Freeform 122"/>
            <p:cNvSpPr>
              <a:spLocks/>
            </p:cNvSpPr>
            <p:nvPr/>
          </p:nvSpPr>
          <p:spPr bwMode="auto">
            <a:xfrm>
              <a:off x="2924175" y="18018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8" name="Freeform 123"/>
            <p:cNvSpPr>
              <a:spLocks/>
            </p:cNvSpPr>
            <p:nvPr/>
          </p:nvSpPr>
          <p:spPr bwMode="auto">
            <a:xfrm>
              <a:off x="2924175" y="17351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3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38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" name="Rectangle 124"/>
            <p:cNvSpPr>
              <a:spLocks noChangeArrowheads="1"/>
            </p:cNvSpPr>
            <p:nvPr/>
          </p:nvSpPr>
          <p:spPr bwMode="auto">
            <a:xfrm>
              <a:off x="2924175" y="166849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0" name="Freeform 125"/>
            <p:cNvSpPr>
              <a:spLocks/>
            </p:cNvSpPr>
            <p:nvPr/>
          </p:nvSpPr>
          <p:spPr bwMode="auto">
            <a:xfrm>
              <a:off x="2924175" y="26781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1" name="Freeform 126"/>
            <p:cNvSpPr>
              <a:spLocks/>
            </p:cNvSpPr>
            <p:nvPr/>
          </p:nvSpPr>
          <p:spPr bwMode="auto">
            <a:xfrm>
              <a:off x="2924175" y="26114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2" name="Freeform 127"/>
            <p:cNvSpPr>
              <a:spLocks/>
            </p:cNvSpPr>
            <p:nvPr/>
          </p:nvSpPr>
          <p:spPr bwMode="auto">
            <a:xfrm>
              <a:off x="2924175" y="25447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3" name="Freeform 128"/>
            <p:cNvSpPr>
              <a:spLocks/>
            </p:cNvSpPr>
            <p:nvPr/>
          </p:nvSpPr>
          <p:spPr bwMode="auto">
            <a:xfrm>
              <a:off x="2924175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4" name="Rectangle 129"/>
            <p:cNvSpPr>
              <a:spLocks noChangeArrowheads="1"/>
            </p:cNvSpPr>
            <p:nvPr/>
          </p:nvSpPr>
          <p:spPr bwMode="auto">
            <a:xfrm>
              <a:off x="2924175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5" name="Freeform 130"/>
            <p:cNvSpPr>
              <a:spLocks/>
            </p:cNvSpPr>
            <p:nvPr/>
          </p:nvSpPr>
          <p:spPr bwMode="auto">
            <a:xfrm>
              <a:off x="2924175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6" name="Freeform 131"/>
            <p:cNvSpPr>
              <a:spLocks/>
            </p:cNvSpPr>
            <p:nvPr/>
          </p:nvSpPr>
          <p:spPr bwMode="auto">
            <a:xfrm>
              <a:off x="2924175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7" name="Rectangle 132"/>
            <p:cNvSpPr>
              <a:spLocks noChangeArrowheads="1"/>
            </p:cNvSpPr>
            <p:nvPr/>
          </p:nvSpPr>
          <p:spPr bwMode="auto">
            <a:xfrm>
              <a:off x="2924175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8" name="Freeform 133"/>
            <p:cNvSpPr>
              <a:spLocks/>
            </p:cNvSpPr>
            <p:nvPr/>
          </p:nvSpPr>
          <p:spPr bwMode="auto">
            <a:xfrm>
              <a:off x="2924175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9" name="Rectangle 134"/>
            <p:cNvSpPr>
              <a:spLocks noChangeArrowheads="1"/>
            </p:cNvSpPr>
            <p:nvPr/>
          </p:nvSpPr>
          <p:spPr bwMode="auto">
            <a:xfrm>
              <a:off x="2987675" y="288134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0" name="Freeform 135"/>
            <p:cNvSpPr>
              <a:spLocks/>
            </p:cNvSpPr>
            <p:nvPr/>
          </p:nvSpPr>
          <p:spPr bwMode="auto">
            <a:xfrm>
              <a:off x="2987675" y="28146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1" name="Freeform 136"/>
            <p:cNvSpPr>
              <a:spLocks/>
            </p:cNvSpPr>
            <p:nvPr/>
          </p:nvSpPr>
          <p:spPr bwMode="auto">
            <a:xfrm>
              <a:off x="2987675" y="2747995"/>
              <a:ext cx="60325" cy="57150"/>
            </a:xfrm>
            <a:custGeom>
              <a:avLst/>
              <a:gdLst/>
              <a:ahLst/>
              <a:cxnLst>
                <a:cxn ang="0">
                  <a:pos x="38" y="36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8" y="36"/>
                </a:cxn>
                <a:cxn ang="0">
                  <a:pos x="38" y="36"/>
                </a:cxn>
              </a:cxnLst>
              <a:rect l="0" t="0" r="r" b="b"/>
              <a:pathLst>
                <a:path w="38" h="36">
                  <a:moveTo>
                    <a:pt x="38" y="36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8" y="36"/>
                  </a:lnTo>
                  <a:lnTo>
                    <a:pt x="38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2" name="Rectangle 137"/>
            <p:cNvSpPr>
              <a:spLocks noChangeArrowheads="1"/>
            </p:cNvSpPr>
            <p:nvPr/>
          </p:nvSpPr>
          <p:spPr bwMode="auto">
            <a:xfrm>
              <a:off x="2987675" y="20717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3" name="Freeform 138"/>
            <p:cNvSpPr>
              <a:spLocks/>
            </p:cNvSpPr>
            <p:nvPr/>
          </p:nvSpPr>
          <p:spPr bwMode="auto">
            <a:xfrm>
              <a:off x="2987675" y="20050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4" name="Rectangle 139"/>
            <p:cNvSpPr>
              <a:spLocks noChangeArrowheads="1"/>
            </p:cNvSpPr>
            <p:nvPr/>
          </p:nvSpPr>
          <p:spPr bwMode="auto">
            <a:xfrm>
              <a:off x="2987675" y="193837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5" name="Rectangle 140"/>
            <p:cNvSpPr>
              <a:spLocks noChangeArrowheads="1"/>
            </p:cNvSpPr>
            <p:nvPr/>
          </p:nvSpPr>
          <p:spPr bwMode="auto">
            <a:xfrm>
              <a:off x="2987675" y="18685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6" name="Freeform 141"/>
            <p:cNvSpPr>
              <a:spLocks/>
            </p:cNvSpPr>
            <p:nvPr/>
          </p:nvSpPr>
          <p:spPr bwMode="auto">
            <a:xfrm>
              <a:off x="2987675" y="180184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7" name="Freeform 142"/>
            <p:cNvSpPr>
              <a:spLocks/>
            </p:cNvSpPr>
            <p:nvPr/>
          </p:nvSpPr>
          <p:spPr bwMode="auto">
            <a:xfrm>
              <a:off x="2987675" y="17351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38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38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8" name="Freeform 143"/>
            <p:cNvSpPr>
              <a:spLocks/>
            </p:cNvSpPr>
            <p:nvPr/>
          </p:nvSpPr>
          <p:spPr bwMode="auto">
            <a:xfrm>
              <a:off x="2987675" y="26781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9" name="Freeform 144"/>
            <p:cNvSpPr>
              <a:spLocks/>
            </p:cNvSpPr>
            <p:nvPr/>
          </p:nvSpPr>
          <p:spPr bwMode="auto">
            <a:xfrm>
              <a:off x="2987675" y="26114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0" name="Freeform 145"/>
            <p:cNvSpPr>
              <a:spLocks/>
            </p:cNvSpPr>
            <p:nvPr/>
          </p:nvSpPr>
          <p:spPr bwMode="auto">
            <a:xfrm>
              <a:off x="2987675" y="25447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1" name="Freeform 146"/>
            <p:cNvSpPr>
              <a:spLocks/>
            </p:cNvSpPr>
            <p:nvPr/>
          </p:nvSpPr>
          <p:spPr bwMode="auto">
            <a:xfrm>
              <a:off x="2987675" y="2478120"/>
              <a:ext cx="60325" cy="57150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8" y="36"/>
                </a:cxn>
                <a:cxn ang="0">
                  <a:pos x="38" y="0"/>
                </a:cxn>
              </a:cxnLst>
              <a:rect l="0" t="0" r="r" b="b"/>
              <a:pathLst>
                <a:path w="38" h="36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8" y="36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2" name="Rectangle 147"/>
            <p:cNvSpPr>
              <a:spLocks noChangeArrowheads="1"/>
            </p:cNvSpPr>
            <p:nvPr/>
          </p:nvSpPr>
          <p:spPr bwMode="auto">
            <a:xfrm>
              <a:off x="2987675" y="24082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3" name="Freeform 148"/>
            <p:cNvSpPr>
              <a:spLocks/>
            </p:cNvSpPr>
            <p:nvPr/>
          </p:nvSpPr>
          <p:spPr bwMode="auto">
            <a:xfrm>
              <a:off x="2987675" y="234159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4" name="Freeform 149"/>
            <p:cNvSpPr>
              <a:spLocks/>
            </p:cNvSpPr>
            <p:nvPr/>
          </p:nvSpPr>
          <p:spPr bwMode="auto">
            <a:xfrm>
              <a:off x="2987675" y="227492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5" name="Rectangle 150"/>
            <p:cNvSpPr>
              <a:spLocks noChangeArrowheads="1"/>
            </p:cNvSpPr>
            <p:nvPr/>
          </p:nvSpPr>
          <p:spPr bwMode="auto">
            <a:xfrm>
              <a:off x="2987675" y="2208245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6" name="Freeform 151"/>
            <p:cNvSpPr>
              <a:spLocks/>
            </p:cNvSpPr>
            <p:nvPr/>
          </p:nvSpPr>
          <p:spPr bwMode="auto">
            <a:xfrm>
              <a:off x="2987675" y="21383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7" name="Rectangle 152"/>
            <p:cNvSpPr>
              <a:spLocks noChangeArrowheads="1"/>
            </p:cNvSpPr>
            <p:nvPr/>
          </p:nvSpPr>
          <p:spPr bwMode="auto">
            <a:xfrm>
              <a:off x="3054350" y="288134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8" name="Freeform 153"/>
            <p:cNvSpPr>
              <a:spLocks/>
            </p:cNvSpPr>
            <p:nvPr/>
          </p:nvSpPr>
          <p:spPr bwMode="auto">
            <a:xfrm>
              <a:off x="3054350" y="28146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9" name="Freeform 154"/>
            <p:cNvSpPr>
              <a:spLocks/>
            </p:cNvSpPr>
            <p:nvPr/>
          </p:nvSpPr>
          <p:spPr bwMode="auto">
            <a:xfrm>
              <a:off x="3054350" y="2747995"/>
              <a:ext cx="60325" cy="57150"/>
            </a:xfrm>
            <a:custGeom>
              <a:avLst/>
              <a:gdLst/>
              <a:ahLst/>
              <a:cxnLst>
                <a:cxn ang="0">
                  <a:pos x="38" y="36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8" y="36"/>
                </a:cxn>
                <a:cxn ang="0">
                  <a:pos x="38" y="36"/>
                </a:cxn>
              </a:cxnLst>
              <a:rect l="0" t="0" r="r" b="b"/>
              <a:pathLst>
                <a:path w="38" h="36">
                  <a:moveTo>
                    <a:pt x="38" y="36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8" y="36"/>
                  </a:lnTo>
                  <a:lnTo>
                    <a:pt x="38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0" name="Rectangle 155"/>
            <p:cNvSpPr>
              <a:spLocks noChangeArrowheads="1"/>
            </p:cNvSpPr>
            <p:nvPr/>
          </p:nvSpPr>
          <p:spPr bwMode="auto">
            <a:xfrm>
              <a:off x="3054350" y="20717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1" name="Freeform 156"/>
            <p:cNvSpPr>
              <a:spLocks/>
            </p:cNvSpPr>
            <p:nvPr/>
          </p:nvSpPr>
          <p:spPr bwMode="auto">
            <a:xfrm>
              <a:off x="3054350" y="20050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2" name="Rectangle 157"/>
            <p:cNvSpPr>
              <a:spLocks noChangeArrowheads="1"/>
            </p:cNvSpPr>
            <p:nvPr/>
          </p:nvSpPr>
          <p:spPr bwMode="auto">
            <a:xfrm>
              <a:off x="3054350" y="193837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3" name="Rectangle 158"/>
            <p:cNvSpPr>
              <a:spLocks noChangeArrowheads="1"/>
            </p:cNvSpPr>
            <p:nvPr/>
          </p:nvSpPr>
          <p:spPr bwMode="auto">
            <a:xfrm>
              <a:off x="3054350" y="18685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4" name="Freeform 159"/>
            <p:cNvSpPr>
              <a:spLocks/>
            </p:cNvSpPr>
            <p:nvPr/>
          </p:nvSpPr>
          <p:spPr bwMode="auto">
            <a:xfrm>
              <a:off x="3054350" y="180184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5" name="Freeform 160"/>
            <p:cNvSpPr>
              <a:spLocks/>
            </p:cNvSpPr>
            <p:nvPr/>
          </p:nvSpPr>
          <p:spPr bwMode="auto">
            <a:xfrm>
              <a:off x="3054350" y="17351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38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38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6" name="Rectangle 161"/>
            <p:cNvSpPr>
              <a:spLocks noChangeArrowheads="1"/>
            </p:cNvSpPr>
            <p:nvPr/>
          </p:nvSpPr>
          <p:spPr bwMode="auto">
            <a:xfrm>
              <a:off x="3054350" y="1668495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7" name="Freeform 162"/>
            <p:cNvSpPr>
              <a:spLocks/>
            </p:cNvSpPr>
            <p:nvPr/>
          </p:nvSpPr>
          <p:spPr bwMode="auto">
            <a:xfrm>
              <a:off x="3054350" y="26781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8" name="Freeform 163"/>
            <p:cNvSpPr>
              <a:spLocks/>
            </p:cNvSpPr>
            <p:nvPr/>
          </p:nvSpPr>
          <p:spPr bwMode="auto">
            <a:xfrm>
              <a:off x="3054350" y="26114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9" name="Freeform 164"/>
            <p:cNvSpPr>
              <a:spLocks/>
            </p:cNvSpPr>
            <p:nvPr/>
          </p:nvSpPr>
          <p:spPr bwMode="auto">
            <a:xfrm>
              <a:off x="3054350" y="25447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0" name="Freeform 165"/>
            <p:cNvSpPr>
              <a:spLocks/>
            </p:cNvSpPr>
            <p:nvPr/>
          </p:nvSpPr>
          <p:spPr bwMode="auto">
            <a:xfrm>
              <a:off x="3054350" y="2478120"/>
              <a:ext cx="60325" cy="57150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8" y="36"/>
                </a:cxn>
                <a:cxn ang="0">
                  <a:pos x="38" y="0"/>
                </a:cxn>
              </a:cxnLst>
              <a:rect l="0" t="0" r="r" b="b"/>
              <a:pathLst>
                <a:path w="38" h="36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8" y="36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1" name="Rectangle 166"/>
            <p:cNvSpPr>
              <a:spLocks noChangeArrowheads="1"/>
            </p:cNvSpPr>
            <p:nvPr/>
          </p:nvSpPr>
          <p:spPr bwMode="auto">
            <a:xfrm>
              <a:off x="3054350" y="24082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2" name="Freeform 167"/>
            <p:cNvSpPr>
              <a:spLocks/>
            </p:cNvSpPr>
            <p:nvPr/>
          </p:nvSpPr>
          <p:spPr bwMode="auto">
            <a:xfrm>
              <a:off x="3054350" y="234159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3" name="Freeform 168"/>
            <p:cNvSpPr>
              <a:spLocks/>
            </p:cNvSpPr>
            <p:nvPr/>
          </p:nvSpPr>
          <p:spPr bwMode="auto">
            <a:xfrm>
              <a:off x="3054350" y="227492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4" name="Rectangle 169"/>
            <p:cNvSpPr>
              <a:spLocks noChangeArrowheads="1"/>
            </p:cNvSpPr>
            <p:nvPr/>
          </p:nvSpPr>
          <p:spPr bwMode="auto">
            <a:xfrm>
              <a:off x="3054350" y="2208245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5" name="Freeform 170"/>
            <p:cNvSpPr>
              <a:spLocks/>
            </p:cNvSpPr>
            <p:nvPr/>
          </p:nvSpPr>
          <p:spPr bwMode="auto">
            <a:xfrm>
              <a:off x="3054350" y="21383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6" name="Rectangle 171"/>
            <p:cNvSpPr>
              <a:spLocks noChangeArrowheads="1"/>
            </p:cNvSpPr>
            <p:nvPr/>
          </p:nvSpPr>
          <p:spPr bwMode="auto">
            <a:xfrm>
              <a:off x="3121025" y="29480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7" name="Rectangle 172"/>
            <p:cNvSpPr>
              <a:spLocks noChangeArrowheads="1"/>
            </p:cNvSpPr>
            <p:nvPr/>
          </p:nvSpPr>
          <p:spPr bwMode="auto">
            <a:xfrm>
              <a:off x="3121025" y="28813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8" name="Freeform 173"/>
            <p:cNvSpPr>
              <a:spLocks/>
            </p:cNvSpPr>
            <p:nvPr/>
          </p:nvSpPr>
          <p:spPr bwMode="auto">
            <a:xfrm>
              <a:off x="3121025" y="28146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9" name="Freeform 174"/>
            <p:cNvSpPr>
              <a:spLocks/>
            </p:cNvSpPr>
            <p:nvPr/>
          </p:nvSpPr>
          <p:spPr bwMode="auto">
            <a:xfrm>
              <a:off x="3121025" y="2747995"/>
              <a:ext cx="57150" cy="57150"/>
            </a:xfrm>
            <a:custGeom>
              <a:avLst/>
              <a:gdLst/>
              <a:ahLst/>
              <a:cxnLst>
                <a:cxn ang="0">
                  <a:pos x="36" y="36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36"/>
                </a:cxn>
              </a:cxnLst>
              <a:rect l="0" t="0" r="r" b="b"/>
              <a:pathLst>
                <a:path w="36" h="36">
                  <a:moveTo>
                    <a:pt x="36" y="36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0" name="Rectangle 175"/>
            <p:cNvSpPr>
              <a:spLocks noChangeArrowheads="1"/>
            </p:cNvSpPr>
            <p:nvPr/>
          </p:nvSpPr>
          <p:spPr bwMode="auto">
            <a:xfrm>
              <a:off x="3121025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1" name="Freeform 176"/>
            <p:cNvSpPr>
              <a:spLocks/>
            </p:cNvSpPr>
            <p:nvPr/>
          </p:nvSpPr>
          <p:spPr bwMode="auto">
            <a:xfrm>
              <a:off x="3121025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2" name="Rectangle 177"/>
            <p:cNvSpPr>
              <a:spLocks noChangeArrowheads="1"/>
            </p:cNvSpPr>
            <p:nvPr/>
          </p:nvSpPr>
          <p:spPr bwMode="auto">
            <a:xfrm>
              <a:off x="3121025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3" name="Rectangle 178"/>
            <p:cNvSpPr>
              <a:spLocks noChangeArrowheads="1"/>
            </p:cNvSpPr>
            <p:nvPr/>
          </p:nvSpPr>
          <p:spPr bwMode="auto">
            <a:xfrm>
              <a:off x="3121025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4" name="Freeform 179"/>
            <p:cNvSpPr>
              <a:spLocks/>
            </p:cNvSpPr>
            <p:nvPr/>
          </p:nvSpPr>
          <p:spPr bwMode="auto">
            <a:xfrm>
              <a:off x="3121025" y="17351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3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38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5" name="Rectangle 180"/>
            <p:cNvSpPr>
              <a:spLocks noChangeArrowheads="1"/>
            </p:cNvSpPr>
            <p:nvPr/>
          </p:nvSpPr>
          <p:spPr bwMode="auto">
            <a:xfrm>
              <a:off x="3121025" y="166849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6" name="Freeform 181"/>
            <p:cNvSpPr>
              <a:spLocks/>
            </p:cNvSpPr>
            <p:nvPr/>
          </p:nvSpPr>
          <p:spPr bwMode="auto">
            <a:xfrm>
              <a:off x="3121025" y="26781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7" name="Freeform 182"/>
            <p:cNvSpPr>
              <a:spLocks/>
            </p:cNvSpPr>
            <p:nvPr/>
          </p:nvSpPr>
          <p:spPr bwMode="auto">
            <a:xfrm>
              <a:off x="3121025" y="26114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8" name="Freeform 183"/>
            <p:cNvSpPr>
              <a:spLocks/>
            </p:cNvSpPr>
            <p:nvPr/>
          </p:nvSpPr>
          <p:spPr bwMode="auto">
            <a:xfrm>
              <a:off x="3121025" y="25447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9" name="Freeform 184"/>
            <p:cNvSpPr>
              <a:spLocks/>
            </p:cNvSpPr>
            <p:nvPr/>
          </p:nvSpPr>
          <p:spPr bwMode="auto">
            <a:xfrm>
              <a:off x="3121025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0" name="Rectangle 185"/>
            <p:cNvSpPr>
              <a:spLocks noChangeArrowheads="1"/>
            </p:cNvSpPr>
            <p:nvPr/>
          </p:nvSpPr>
          <p:spPr bwMode="auto">
            <a:xfrm>
              <a:off x="3121025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1" name="Freeform 186"/>
            <p:cNvSpPr>
              <a:spLocks/>
            </p:cNvSpPr>
            <p:nvPr/>
          </p:nvSpPr>
          <p:spPr bwMode="auto">
            <a:xfrm>
              <a:off x="3121025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2" name="Freeform 187"/>
            <p:cNvSpPr>
              <a:spLocks/>
            </p:cNvSpPr>
            <p:nvPr/>
          </p:nvSpPr>
          <p:spPr bwMode="auto">
            <a:xfrm>
              <a:off x="3121025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3" name="Rectangle 188"/>
            <p:cNvSpPr>
              <a:spLocks noChangeArrowheads="1"/>
            </p:cNvSpPr>
            <p:nvPr/>
          </p:nvSpPr>
          <p:spPr bwMode="auto">
            <a:xfrm>
              <a:off x="3121025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4" name="Freeform 189"/>
            <p:cNvSpPr>
              <a:spLocks/>
            </p:cNvSpPr>
            <p:nvPr/>
          </p:nvSpPr>
          <p:spPr bwMode="auto">
            <a:xfrm>
              <a:off x="3121025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5" name="Rectangle 190"/>
            <p:cNvSpPr>
              <a:spLocks noChangeArrowheads="1"/>
            </p:cNvSpPr>
            <p:nvPr/>
          </p:nvSpPr>
          <p:spPr bwMode="auto">
            <a:xfrm>
              <a:off x="3187700" y="30178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6" name="Rectangle 191"/>
            <p:cNvSpPr>
              <a:spLocks noChangeArrowheads="1"/>
            </p:cNvSpPr>
            <p:nvPr/>
          </p:nvSpPr>
          <p:spPr bwMode="auto">
            <a:xfrm>
              <a:off x="3187700" y="29480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7" name="Rectangle 192"/>
            <p:cNvSpPr>
              <a:spLocks noChangeArrowheads="1"/>
            </p:cNvSpPr>
            <p:nvPr/>
          </p:nvSpPr>
          <p:spPr bwMode="auto">
            <a:xfrm>
              <a:off x="3187700" y="28813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8" name="Freeform 193"/>
            <p:cNvSpPr>
              <a:spLocks/>
            </p:cNvSpPr>
            <p:nvPr/>
          </p:nvSpPr>
          <p:spPr bwMode="auto">
            <a:xfrm>
              <a:off x="3187700" y="28146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9" name="Freeform 194"/>
            <p:cNvSpPr>
              <a:spLocks/>
            </p:cNvSpPr>
            <p:nvPr/>
          </p:nvSpPr>
          <p:spPr bwMode="auto">
            <a:xfrm>
              <a:off x="3187700" y="2747995"/>
              <a:ext cx="57150" cy="57150"/>
            </a:xfrm>
            <a:custGeom>
              <a:avLst/>
              <a:gdLst/>
              <a:ahLst/>
              <a:cxnLst>
                <a:cxn ang="0">
                  <a:pos x="36" y="36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36"/>
                </a:cxn>
              </a:cxnLst>
              <a:rect l="0" t="0" r="r" b="b"/>
              <a:pathLst>
                <a:path w="36" h="36">
                  <a:moveTo>
                    <a:pt x="36" y="36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0" name="Rectangle 195"/>
            <p:cNvSpPr>
              <a:spLocks noChangeArrowheads="1"/>
            </p:cNvSpPr>
            <p:nvPr/>
          </p:nvSpPr>
          <p:spPr bwMode="auto">
            <a:xfrm>
              <a:off x="3187700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1" name="Freeform 196"/>
            <p:cNvSpPr>
              <a:spLocks/>
            </p:cNvSpPr>
            <p:nvPr/>
          </p:nvSpPr>
          <p:spPr bwMode="auto">
            <a:xfrm>
              <a:off x="3187700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2" name="Rectangle 197"/>
            <p:cNvSpPr>
              <a:spLocks noChangeArrowheads="1"/>
            </p:cNvSpPr>
            <p:nvPr/>
          </p:nvSpPr>
          <p:spPr bwMode="auto">
            <a:xfrm>
              <a:off x="3187700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3" name="Rectangle 198"/>
            <p:cNvSpPr>
              <a:spLocks noChangeArrowheads="1"/>
            </p:cNvSpPr>
            <p:nvPr/>
          </p:nvSpPr>
          <p:spPr bwMode="auto">
            <a:xfrm>
              <a:off x="3187700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4" name="Freeform 199"/>
            <p:cNvSpPr>
              <a:spLocks/>
            </p:cNvSpPr>
            <p:nvPr/>
          </p:nvSpPr>
          <p:spPr bwMode="auto">
            <a:xfrm>
              <a:off x="3187700" y="17351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3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38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" name="Rectangle 200"/>
            <p:cNvSpPr>
              <a:spLocks noChangeArrowheads="1"/>
            </p:cNvSpPr>
            <p:nvPr/>
          </p:nvSpPr>
          <p:spPr bwMode="auto">
            <a:xfrm>
              <a:off x="3187700" y="166849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" name="Freeform 201"/>
            <p:cNvSpPr>
              <a:spLocks/>
            </p:cNvSpPr>
            <p:nvPr/>
          </p:nvSpPr>
          <p:spPr bwMode="auto">
            <a:xfrm>
              <a:off x="3187700" y="26781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" name="Freeform 202"/>
            <p:cNvSpPr>
              <a:spLocks/>
            </p:cNvSpPr>
            <p:nvPr/>
          </p:nvSpPr>
          <p:spPr bwMode="auto">
            <a:xfrm>
              <a:off x="3187700" y="26114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8" name="Freeform 203"/>
            <p:cNvSpPr>
              <a:spLocks/>
            </p:cNvSpPr>
            <p:nvPr/>
          </p:nvSpPr>
          <p:spPr bwMode="auto">
            <a:xfrm>
              <a:off x="3187700" y="25447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9" name="Freeform 204"/>
            <p:cNvSpPr>
              <a:spLocks/>
            </p:cNvSpPr>
            <p:nvPr/>
          </p:nvSpPr>
          <p:spPr bwMode="auto">
            <a:xfrm>
              <a:off x="3187700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0" name="Rectangle 206"/>
            <p:cNvSpPr>
              <a:spLocks noChangeArrowheads="1"/>
            </p:cNvSpPr>
            <p:nvPr/>
          </p:nvSpPr>
          <p:spPr bwMode="auto">
            <a:xfrm>
              <a:off x="3187700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1" name="Freeform 207"/>
            <p:cNvSpPr>
              <a:spLocks/>
            </p:cNvSpPr>
            <p:nvPr/>
          </p:nvSpPr>
          <p:spPr bwMode="auto">
            <a:xfrm>
              <a:off x="3187700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2" name="Freeform 208"/>
            <p:cNvSpPr>
              <a:spLocks/>
            </p:cNvSpPr>
            <p:nvPr/>
          </p:nvSpPr>
          <p:spPr bwMode="auto">
            <a:xfrm>
              <a:off x="3187700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3" name="Rectangle 209"/>
            <p:cNvSpPr>
              <a:spLocks noChangeArrowheads="1"/>
            </p:cNvSpPr>
            <p:nvPr/>
          </p:nvSpPr>
          <p:spPr bwMode="auto">
            <a:xfrm>
              <a:off x="3187700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4" name="Freeform 210"/>
            <p:cNvSpPr>
              <a:spLocks/>
            </p:cNvSpPr>
            <p:nvPr/>
          </p:nvSpPr>
          <p:spPr bwMode="auto">
            <a:xfrm>
              <a:off x="3187700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5" name="Rectangle 211"/>
            <p:cNvSpPr>
              <a:spLocks noChangeArrowheads="1"/>
            </p:cNvSpPr>
            <p:nvPr/>
          </p:nvSpPr>
          <p:spPr bwMode="auto">
            <a:xfrm>
              <a:off x="3254375" y="30178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6" name="Freeform 212"/>
            <p:cNvSpPr>
              <a:spLocks/>
            </p:cNvSpPr>
            <p:nvPr/>
          </p:nvSpPr>
          <p:spPr bwMode="auto">
            <a:xfrm>
              <a:off x="3254375" y="28146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7" name="Freeform 213"/>
            <p:cNvSpPr>
              <a:spLocks/>
            </p:cNvSpPr>
            <p:nvPr/>
          </p:nvSpPr>
          <p:spPr bwMode="auto">
            <a:xfrm>
              <a:off x="3254375" y="2747995"/>
              <a:ext cx="57150" cy="57150"/>
            </a:xfrm>
            <a:custGeom>
              <a:avLst/>
              <a:gdLst/>
              <a:ahLst/>
              <a:cxnLst>
                <a:cxn ang="0">
                  <a:pos x="36" y="36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36"/>
                </a:cxn>
              </a:cxnLst>
              <a:rect l="0" t="0" r="r" b="b"/>
              <a:pathLst>
                <a:path w="36" h="36">
                  <a:moveTo>
                    <a:pt x="36" y="36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8" name="Rectangle 214"/>
            <p:cNvSpPr>
              <a:spLocks noChangeArrowheads="1"/>
            </p:cNvSpPr>
            <p:nvPr/>
          </p:nvSpPr>
          <p:spPr bwMode="auto">
            <a:xfrm>
              <a:off x="3254375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9" name="Freeform 215"/>
            <p:cNvSpPr>
              <a:spLocks/>
            </p:cNvSpPr>
            <p:nvPr/>
          </p:nvSpPr>
          <p:spPr bwMode="auto">
            <a:xfrm>
              <a:off x="3254375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0" name="Rectangle 216"/>
            <p:cNvSpPr>
              <a:spLocks noChangeArrowheads="1"/>
            </p:cNvSpPr>
            <p:nvPr/>
          </p:nvSpPr>
          <p:spPr bwMode="auto">
            <a:xfrm>
              <a:off x="3254375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1" name="Rectangle 217"/>
            <p:cNvSpPr>
              <a:spLocks noChangeArrowheads="1"/>
            </p:cNvSpPr>
            <p:nvPr/>
          </p:nvSpPr>
          <p:spPr bwMode="auto">
            <a:xfrm>
              <a:off x="3254375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2" name="Freeform 218"/>
            <p:cNvSpPr>
              <a:spLocks/>
            </p:cNvSpPr>
            <p:nvPr/>
          </p:nvSpPr>
          <p:spPr bwMode="auto">
            <a:xfrm>
              <a:off x="3254375" y="18018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3" name="Freeform 219"/>
            <p:cNvSpPr>
              <a:spLocks/>
            </p:cNvSpPr>
            <p:nvPr/>
          </p:nvSpPr>
          <p:spPr bwMode="auto">
            <a:xfrm>
              <a:off x="3254375" y="17351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3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38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4" name="Rectangle 220"/>
            <p:cNvSpPr>
              <a:spLocks noChangeArrowheads="1"/>
            </p:cNvSpPr>
            <p:nvPr/>
          </p:nvSpPr>
          <p:spPr bwMode="auto">
            <a:xfrm>
              <a:off x="3254375" y="166849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5" name="Freeform 221"/>
            <p:cNvSpPr>
              <a:spLocks/>
            </p:cNvSpPr>
            <p:nvPr/>
          </p:nvSpPr>
          <p:spPr bwMode="auto">
            <a:xfrm>
              <a:off x="3254375" y="26781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6" name="Freeform 222"/>
            <p:cNvSpPr>
              <a:spLocks/>
            </p:cNvSpPr>
            <p:nvPr/>
          </p:nvSpPr>
          <p:spPr bwMode="auto">
            <a:xfrm>
              <a:off x="3254375" y="26114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7" name="Freeform 223"/>
            <p:cNvSpPr>
              <a:spLocks/>
            </p:cNvSpPr>
            <p:nvPr/>
          </p:nvSpPr>
          <p:spPr bwMode="auto">
            <a:xfrm>
              <a:off x="3254375" y="25447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8" name="Freeform 224"/>
            <p:cNvSpPr>
              <a:spLocks/>
            </p:cNvSpPr>
            <p:nvPr/>
          </p:nvSpPr>
          <p:spPr bwMode="auto">
            <a:xfrm>
              <a:off x="3254375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9" name="Rectangle 225"/>
            <p:cNvSpPr>
              <a:spLocks noChangeArrowheads="1"/>
            </p:cNvSpPr>
            <p:nvPr/>
          </p:nvSpPr>
          <p:spPr bwMode="auto">
            <a:xfrm>
              <a:off x="3254375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0" name="Freeform 226"/>
            <p:cNvSpPr>
              <a:spLocks/>
            </p:cNvSpPr>
            <p:nvPr/>
          </p:nvSpPr>
          <p:spPr bwMode="auto">
            <a:xfrm>
              <a:off x="3254375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1" name="Freeform 227"/>
            <p:cNvSpPr>
              <a:spLocks/>
            </p:cNvSpPr>
            <p:nvPr/>
          </p:nvSpPr>
          <p:spPr bwMode="auto">
            <a:xfrm>
              <a:off x="3254375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2" name="Rectangle 228"/>
            <p:cNvSpPr>
              <a:spLocks noChangeArrowheads="1"/>
            </p:cNvSpPr>
            <p:nvPr/>
          </p:nvSpPr>
          <p:spPr bwMode="auto">
            <a:xfrm>
              <a:off x="3254375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3" name="Freeform 229"/>
            <p:cNvSpPr>
              <a:spLocks/>
            </p:cNvSpPr>
            <p:nvPr/>
          </p:nvSpPr>
          <p:spPr bwMode="auto">
            <a:xfrm>
              <a:off x="3254375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4" name="Rectangle 230"/>
            <p:cNvSpPr>
              <a:spLocks noChangeArrowheads="1"/>
            </p:cNvSpPr>
            <p:nvPr/>
          </p:nvSpPr>
          <p:spPr bwMode="auto">
            <a:xfrm>
              <a:off x="3321050" y="30178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5" name="Rectangle 231"/>
            <p:cNvSpPr>
              <a:spLocks noChangeArrowheads="1"/>
            </p:cNvSpPr>
            <p:nvPr/>
          </p:nvSpPr>
          <p:spPr bwMode="auto">
            <a:xfrm>
              <a:off x="3321050" y="29480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6" name="Freeform 232"/>
            <p:cNvSpPr>
              <a:spLocks/>
            </p:cNvSpPr>
            <p:nvPr/>
          </p:nvSpPr>
          <p:spPr bwMode="auto">
            <a:xfrm>
              <a:off x="3321050" y="2747995"/>
              <a:ext cx="57150" cy="57150"/>
            </a:xfrm>
            <a:custGeom>
              <a:avLst/>
              <a:gdLst/>
              <a:ahLst/>
              <a:cxnLst>
                <a:cxn ang="0">
                  <a:pos x="36" y="36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36"/>
                </a:cxn>
              </a:cxnLst>
              <a:rect l="0" t="0" r="r" b="b"/>
              <a:pathLst>
                <a:path w="36" h="36">
                  <a:moveTo>
                    <a:pt x="36" y="36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7" name="Rectangle 233"/>
            <p:cNvSpPr>
              <a:spLocks noChangeArrowheads="1"/>
            </p:cNvSpPr>
            <p:nvPr/>
          </p:nvSpPr>
          <p:spPr bwMode="auto">
            <a:xfrm>
              <a:off x="3321050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8" name="Freeform 234"/>
            <p:cNvSpPr>
              <a:spLocks/>
            </p:cNvSpPr>
            <p:nvPr/>
          </p:nvSpPr>
          <p:spPr bwMode="auto">
            <a:xfrm>
              <a:off x="3321050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9" name="Rectangle 235"/>
            <p:cNvSpPr>
              <a:spLocks noChangeArrowheads="1"/>
            </p:cNvSpPr>
            <p:nvPr/>
          </p:nvSpPr>
          <p:spPr bwMode="auto">
            <a:xfrm>
              <a:off x="3321050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0" name="Rectangle 236"/>
            <p:cNvSpPr>
              <a:spLocks noChangeArrowheads="1"/>
            </p:cNvSpPr>
            <p:nvPr/>
          </p:nvSpPr>
          <p:spPr bwMode="auto">
            <a:xfrm>
              <a:off x="3321050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1" name="Freeform 237"/>
            <p:cNvSpPr>
              <a:spLocks/>
            </p:cNvSpPr>
            <p:nvPr/>
          </p:nvSpPr>
          <p:spPr bwMode="auto">
            <a:xfrm>
              <a:off x="3321050" y="18018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2" name="Freeform 238"/>
            <p:cNvSpPr>
              <a:spLocks/>
            </p:cNvSpPr>
            <p:nvPr/>
          </p:nvSpPr>
          <p:spPr bwMode="auto">
            <a:xfrm>
              <a:off x="3321050" y="17351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3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38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3" name="Rectangle 239"/>
            <p:cNvSpPr>
              <a:spLocks noChangeArrowheads="1"/>
            </p:cNvSpPr>
            <p:nvPr/>
          </p:nvSpPr>
          <p:spPr bwMode="auto">
            <a:xfrm>
              <a:off x="3321050" y="166849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4" name="Freeform 240"/>
            <p:cNvSpPr>
              <a:spLocks/>
            </p:cNvSpPr>
            <p:nvPr/>
          </p:nvSpPr>
          <p:spPr bwMode="auto">
            <a:xfrm>
              <a:off x="3321050" y="26781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5" name="Freeform 241"/>
            <p:cNvSpPr>
              <a:spLocks/>
            </p:cNvSpPr>
            <p:nvPr/>
          </p:nvSpPr>
          <p:spPr bwMode="auto">
            <a:xfrm>
              <a:off x="3321050" y="26114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6" name="Freeform 242"/>
            <p:cNvSpPr>
              <a:spLocks/>
            </p:cNvSpPr>
            <p:nvPr/>
          </p:nvSpPr>
          <p:spPr bwMode="auto">
            <a:xfrm>
              <a:off x="3321050" y="25447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7" name="Freeform 243"/>
            <p:cNvSpPr>
              <a:spLocks/>
            </p:cNvSpPr>
            <p:nvPr/>
          </p:nvSpPr>
          <p:spPr bwMode="auto">
            <a:xfrm>
              <a:off x="3321050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8" name="Rectangle 244"/>
            <p:cNvSpPr>
              <a:spLocks noChangeArrowheads="1"/>
            </p:cNvSpPr>
            <p:nvPr/>
          </p:nvSpPr>
          <p:spPr bwMode="auto">
            <a:xfrm>
              <a:off x="3321050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9" name="Freeform 245"/>
            <p:cNvSpPr>
              <a:spLocks/>
            </p:cNvSpPr>
            <p:nvPr/>
          </p:nvSpPr>
          <p:spPr bwMode="auto">
            <a:xfrm>
              <a:off x="3321050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0" name="Freeform 246"/>
            <p:cNvSpPr>
              <a:spLocks/>
            </p:cNvSpPr>
            <p:nvPr/>
          </p:nvSpPr>
          <p:spPr bwMode="auto">
            <a:xfrm>
              <a:off x="3321050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1" name="Rectangle 247"/>
            <p:cNvSpPr>
              <a:spLocks noChangeArrowheads="1"/>
            </p:cNvSpPr>
            <p:nvPr/>
          </p:nvSpPr>
          <p:spPr bwMode="auto">
            <a:xfrm>
              <a:off x="3384550" y="308454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2" name="Rectangle 248"/>
            <p:cNvSpPr>
              <a:spLocks noChangeArrowheads="1"/>
            </p:cNvSpPr>
            <p:nvPr/>
          </p:nvSpPr>
          <p:spPr bwMode="auto">
            <a:xfrm>
              <a:off x="3384550" y="301787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3" name="Rectangle 249"/>
            <p:cNvSpPr>
              <a:spLocks noChangeArrowheads="1"/>
            </p:cNvSpPr>
            <p:nvPr/>
          </p:nvSpPr>
          <p:spPr bwMode="auto">
            <a:xfrm>
              <a:off x="3384550" y="29480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4" name="Rectangle 250"/>
            <p:cNvSpPr>
              <a:spLocks noChangeArrowheads="1"/>
            </p:cNvSpPr>
            <p:nvPr/>
          </p:nvSpPr>
          <p:spPr bwMode="auto">
            <a:xfrm>
              <a:off x="3384550" y="288134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5" name="Freeform 251"/>
            <p:cNvSpPr>
              <a:spLocks/>
            </p:cNvSpPr>
            <p:nvPr/>
          </p:nvSpPr>
          <p:spPr bwMode="auto">
            <a:xfrm>
              <a:off x="3384550" y="28146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6" name="Freeform 252"/>
            <p:cNvSpPr>
              <a:spLocks/>
            </p:cNvSpPr>
            <p:nvPr/>
          </p:nvSpPr>
          <p:spPr bwMode="auto">
            <a:xfrm>
              <a:off x="3384550" y="2747995"/>
              <a:ext cx="60325" cy="57150"/>
            </a:xfrm>
            <a:custGeom>
              <a:avLst/>
              <a:gdLst/>
              <a:ahLst/>
              <a:cxnLst>
                <a:cxn ang="0">
                  <a:pos x="38" y="36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8" y="36"/>
                </a:cxn>
                <a:cxn ang="0">
                  <a:pos x="38" y="36"/>
                </a:cxn>
              </a:cxnLst>
              <a:rect l="0" t="0" r="r" b="b"/>
              <a:pathLst>
                <a:path w="38" h="36">
                  <a:moveTo>
                    <a:pt x="38" y="36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8" y="36"/>
                  </a:lnTo>
                  <a:lnTo>
                    <a:pt x="38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7" name="Rectangle 253"/>
            <p:cNvSpPr>
              <a:spLocks noChangeArrowheads="1"/>
            </p:cNvSpPr>
            <p:nvPr/>
          </p:nvSpPr>
          <p:spPr bwMode="auto">
            <a:xfrm>
              <a:off x="3384550" y="20717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8" name="Rectangle 254"/>
            <p:cNvSpPr>
              <a:spLocks noChangeArrowheads="1"/>
            </p:cNvSpPr>
            <p:nvPr/>
          </p:nvSpPr>
          <p:spPr bwMode="auto">
            <a:xfrm>
              <a:off x="3384550" y="193837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9" name="Rectangle 255"/>
            <p:cNvSpPr>
              <a:spLocks noChangeArrowheads="1"/>
            </p:cNvSpPr>
            <p:nvPr/>
          </p:nvSpPr>
          <p:spPr bwMode="auto">
            <a:xfrm>
              <a:off x="3384550" y="18685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0" name="Freeform 256"/>
            <p:cNvSpPr>
              <a:spLocks/>
            </p:cNvSpPr>
            <p:nvPr/>
          </p:nvSpPr>
          <p:spPr bwMode="auto">
            <a:xfrm>
              <a:off x="3384550" y="180184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1" name="Freeform 257"/>
            <p:cNvSpPr>
              <a:spLocks/>
            </p:cNvSpPr>
            <p:nvPr/>
          </p:nvSpPr>
          <p:spPr bwMode="auto">
            <a:xfrm>
              <a:off x="3384550" y="17351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38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38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2" name="Rectangle 258"/>
            <p:cNvSpPr>
              <a:spLocks noChangeArrowheads="1"/>
            </p:cNvSpPr>
            <p:nvPr/>
          </p:nvSpPr>
          <p:spPr bwMode="auto">
            <a:xfrm>
              <a:off x="3384550" y="1668495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3" name="Freeform 259"/>
            <p:cNvSpPr>
              <a:spLocks/>
            </p:cNvSpPr>
            <p:nvPr/>
          </p:nvSpPr>
          <p:spPr bwMode="auto">
            <a:xfrm>
              <a:off x="3384550" y="26781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4" name="Freeform 260"/>
            <p:cNvSpPr>
              <a:spLocks/>
            </p:cNvSpPr>
            <p:nvPr/>
          </p:nvSpPr>
          <p:spPr bwMode="auto">
            <a:xfrm>
              <a:off x="3384550" y="26114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5" name="Freeform 261"/>
            <p:cNvSpPr>
              <a:spLocks/>
            </p:cNvSpPr>
            <p:nvPr/>
          </p:nvSpPr>
          <p:spPr bwMode="auto">
            <a:xfrm>
              <a:off x="3384550" y="25447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6" name="Freeform 262"/>
            <p:cNvSpPr>
              <a:spLocks/>
            </p:cNvSpPr>
            <p:nvPr/>
          </p:nvSpPr>
          <p:spPr bwMode="auto">
            <a:xfrm>
              <a:off x="3384550" y="2478120"/>
              <a:ext cx="60325" cy="57150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8" y="36"/>
                </a:cxn>
                <a:cxn ang="0">
                  <a:pos x="38" y="0"/>
                </a:cxn>
              </a:cxnLst>
              <a:rect l="0" t="0" r="r" b="b"/>
              <a:pathLst>
                <a:path w="38" h="36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8" y="36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7" name="Rectangle 263"/>
            <p:cNvSpPr>
              <a:spLocks noChangeArrowheads="1"/>
            </p:cNvSpPr>
            <p:nvPr/>
          </p:nvSpPr>
          <p:spPr bwMode="auto">
            <a:xfrm>
              <a:off x="3384550" y="24082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8" name="Freeform 264"/>
            <p:cNvSpPr>
              <a:spLocks/>
            </p:cNvSpPr>
            <p:nvPr/>
          </p:nvSpPr>
          <p:spPr bwMode="auto">
            <a:xfrm>
              <a:off x="3384550" y="234159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9" name="Freeform 265"/>
            <p:cNvSpPr>
              <a:spLocks/>
            </p:cNvSpPr>
            <p:nvPr/>
          </p:nvSpPr>
          <p:spPr bwMode="auto">
            <a:xfrm>
              <a:off x="3384550" y="21383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0" name="Rectangle 266"/>
            <p:cNvSpPr>
              <a:spLocks noChangeArrowheads="1"/>
            </p:cNvSpPr>
            <p:nvPr/>
          </p:nvSpPr>
          <p:spPr bwMode="auto">
            <a:xfrm>
              <a:off x="3451225" y="342109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1" name="Freeform 267"/>
            <p:cNvSpPr>
              <a:spLocks/>
            </p:cNvSpPr>
            <p:nvPr/>
          </p:nvSpPr>
          <p:spPr bwMode="auto">
            <a:xfrm>
              <a:off x="3451225" y="3354420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2" name="Rectangle 268"/>
            <p:cNvSpPr>
              <a:spLocks noChangeArrowheads="1"/>
            </p:cNvSpPr>
            <p:nvPr/>
          </p:nvSpPr>
          <p:spPr bwMode="auto">
            <a:xfrm>
              <a:off x="3451225" y="3287745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3" name="Freeform 269"/>
            <p:cNvSpPr>
              <a:spLocks/>
            </p:cNvSpPr>
            <p:nvPr/>
          </p:nvSpPr>
          <p:spPr bwMode="auto">
            <a:xfrm>
              <a:off x="3451225" y="321789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4" name="Rectangle 270"/>
            <p:cNvSpPr>
              <a:spLocks noChangeArrowheads="1"/>
            </p:cNvSpPr>
            <p:nvPr/>
          </p:nvSpPr>
          <p:spPr bwMode="auto">
            <a:xfrm>
              <a:off x="3451225" y="31512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5" name="Rectangle 271"/>
            <p:cNvSpPr>
              <a:spLocks noChangeArrowheads="1"/>
            </p:cNvSpPr>
            <p:nvPr/>
          </p:nvSpPr>
          <p:spPr bwMode="auto">
            <a:xfrm>
              <a:off x="3451225" y="29480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6" name="Freeform 272"/>
            <p:cNvSpPr>
              <a:spLocks/>
            </p:cNvSpPr>
            <p:nvPr/>
          </p:nvSpPr>
          <p:spPr bwMode="auto">
            <a:xfrm>
              <a:off x="3451225" y="2747995"/>
              <a:ext cx="60325" cy="57150"/>
            </a:xfrm>
            <a:custGeom>
              <a:avLst/>
              <a:gdLst/>
              <a:ahLst/>
              <a:cxnLst>
                <a:cxn ang="0">
                  <a:pos x="38" y="36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8" y="36"/>
                </a:cxn>
                <a:cxn ang="0">
                  <a:pos x="38" y="36"/>
                </a:cxn>
              </a:cxnLst>
              <a:rect l="0" t="0" r="r" b="b"/>
              <a:pathLst>
                <a:path w="38" h="36">
                  <a:moveTo>
                    <a:pt x="38" y="36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8" y="36"/>
                  </a:lnTo>
                  <a:lnTo>
                    <a:pt x="38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7" name="Rectangle 273"/>
            <p:cNvSpPr>
              <a:spLocks noChangeArrowheads="1"/>
            </p:cNvSpPr>
            <p:nvPr/>
          </p:nvSpPr>
          <p:spPr bwMode="auto">
            <a:xfrm>
              <a:off x="3451225" y="20717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8" name="Freeform 274"/>
            <p:cNvSpPr>
              <a:spLocks/>
            </p:cNvSpPr>
            <p:nvPr/>
          </p:nvSpPr>
          <p:spPr bwMode="auto">
            <a:xfrm>
              <a:off x="3451225" y="20050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9" name="Rectangle 275"/>
            <p:cNvSpPr>
              <a:spLocks noChangeArrowheads="1"/>
            </p:cNvSpPr>
            <p:nvPr/>
          </p:nvSpPr>
          <p:spPr bwMode="auto">
            <a:xfrm>
              <a:off x="3451225" y="18685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0" name="Freeform 276"/>
            <p:cNvSpPr>
              <a:spLocks/>
            </p:cNvSpPr>
            <p:nvPr/>
          </p:nvSpPr>
          <p:spPr bwMode="auto">
            <a:xfrm>
              <a:off x="3451225" y="180184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1" name="Freeform 277"/>
            <p:cNvSpPr>
              <a:spLocks/>
            </p:cNvSpPr>
            <p:nvPr/>
          </p:nvSpPr>
          <p:spPr bwMode="auto">
            <a:xfrm>
              <a:off x="3451225" y="17351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38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38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2" name="Freeform 278"/>
            <p:cNvSpPr>
              <a:spLocks/>
            </p:cNvSpPr>
            <p:nvPr/>
          </p:nvSpPr>
          <p:spPr bwMode="auto">
            <a:xfrm>
              <a:off x="3451225" y="26781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3" name="Freeform 279"/>
            <p:cNvSpPr>
              <a:spLocks/>
            </p:cNvSpPr>
            <p:nvPr/>
          </p:nvSpPr>
          <p:spPr bwMode="auto">
            <a:xfrm>
              <a:off x="3451225" y="26114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4" name="Freeform 280"/>
            <p:cNvSpPr>
              <a:spLocks/>
            </p:cNvSpPr>
            <p:nvPr/>
          </p:nvSpPr>
          <p:spPr bwMode="auto">
            <a:xfrm>
              <a:off x="3451225" y="25447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5" name="Freeform 281"/>
            <p:cNvSpPr>
              <a:spLocks/>
            </p:cNvSpPr>
            <p:nvPr/>
          </p:nvSpPr>
          <p:spPr bwMode="auto">
            <a:xfrm>
              <a:off x="3451225" y="2478120"/>
              <a:ext cx="60325" cy="57150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8" y="36"/>
                </a:cxn>
                <a:cxn ang="0">
                  <a:pos x="38" y="0"/>
                </a:cxn>
              </a:cxnLst>
              <a:rect l="0" t="0" r="r" b="b"/>
              <a:pathLst>
                <a:path w="38" h="36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8" y="36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6" name="Rectangle 282"/>
            <p:cNvSpPr>
              <a:spLocks noChangeArrowheads="1"/>
            </p:cNvSpPr>
            <p:nvPr/>
          </p:nvSpPr>
          <p:spPr bwMode="auto">
            <a:xfrm>
              <a:off x="3451225" y="24082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7" name="Freeform 283"/>
            <p:cNvSpPr>
              <a:spLocks/>
            </p:cNvSpPr>
            <p:nvPr/>
          </p:nvSpPr>
          <p:spPr bwMode="auto">
            <a:xfrm>
              <a:off x="3451225" y="234159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8" name="Freeform 284"/>
            <p:cNvSpPr>
              <a:spLocks/>
            </p:cNvSpPr>
            <p:nvPr/>
          </p:nvSpPr>
          <p:spPr bwMode="auto">
            <a:xfrm>
              <a:off x="3451225" y="227492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9" name="Rectangle 285"/>
            <p:cNvSpPr>
              <a:spLocks noChangeArrowheads="1"/>
            </p:cNvSpPr>
            <p:nvPr/>
          </p:nvSpPr>
          <p:spPr bwMode="auto">
            <a:xfrm>
              <a:off x="3451225" y="2208245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0" name="Freeform 286"/>
            <p:cNvSpPr>
              <a:spLocks/>
            </p:cNvSpPr>
            <p:nvPr/>
          </p:nvSpPr>
          <p:spPr bwMode="auto">
            <a:xfrm>
              <a:off x="3451225" y="21383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1" name="Rectangle 287"/>
            <p:cNvSpPr>
              <a:spLocks noChangeArrowheads="1"/>
            </p:cNvSpPr>
            <p:nvPr/>
          </p:nvSpPr>
          <p:spPr bwMode="auto">
            <a:xfrm>
              <a:off x="3517900" y="39608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2" name="Rectangle 288"/>
            <p:cNvSpPr>
              <a:spLocks noChangeArrowheads="1"/>
            </p:cNvSpPr>
            <p:nvPr/>
          </p:nvSpPr>
          <p:spPr bwMode="auto">
            <a:xfrm>
              <a:off x="3517900" y="4027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3" name="Rectangle 289"/>
            <p:cNvSpPr>
              <a:spLocks noChangeArrowheads="1"/>
            </p:cNvSpPr>
            <p:nvPr/>
          </p:nvSpPr>
          <p:spPr bwMode="auto">
            <a:xfrm>
              <a:off x="3517900" y="4097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4" name="Rectangle 290"/>
            <p:cNvSpPr>
              <a:spLocks noChangeArrowheads="1"/>
            </p:cNvSpPr>
            <p:nvPr/>
          </p:nvSpPr>
          <p:spPr bwMode="auto">
            <a:xfrm>
              <a:off x="3517900" y="38941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5" name="Rectangle 291"/>
            <p:cNvSpPr>
              <a:spLocks noChangeArrowheads="1"/>
            </p:cNvSpPr>
            <p:nvPr/>
          </p:nvSpPr>
          <p:spPr bwMode="auto">
            <a:xfrm>
              <a:off x="3517900" y="382749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6" name="Rectangle 292"/>
            <p:cNvSpPr>
              <a:spLocks noChangeArrowheads="1"/>
            </p:cNvSpPr>
            <p:nvPr/>
          </p:nvSpPr>
          <p:spPr bwMode="auto">
            <a:xfrm>
              <a:off x="3517900" y="37576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7" name="Rectangle 293"/>
            <p:cNvSpPr>
              <a:spLocks noChangeArrowheads="1"/>
            </p:cNvSpPr>
            <p:nvPr/>
          </p:nvSpPr>
          <p:spPr bwMode="auto">
            <a:xfrm>
              <a:off x="3517900" y="36909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8" name="Rectangle 294"/>
            <p:cNvSpPr>
              <a:spLocks noChangeArrowheads="1"/>
            </p:cNvSpPr>
            <p:nvPr/>
          </p:nvSpPr>
          <p:spPr bwMode="auto">
            <a:xfrm>
              <a:off x="3517900" y="34877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9" name="Rectangle 295"/>
            <p:cNvSpPr>
              <a:spLocks noChangeArrowheads="1"/>
            </p:cNvSpPr>
            <p:nvPr/>
          </p:nvSpPr>
          <p:spPr bwMode="auto">
            <a:xfrm>
              <a:off x="3517900" y="342109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0" name="Freeform 296"/>
            <p:cNvSpPr>
              <a:spLocks/>
            </p:cNvSpPr>
            <p:nvPr/>
          </p:nvSpPr>
          <p:spPr bwMode="auto">
            <a:xfrm>
              <a:off x="3517900" y="3354420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1" name="Rectangle 297"/>
            <p:cNvSpPr>
              <a:spLocks noChangeArrowheads="1"/>
            </p:cNvSpPr>
            <p:nvPr/>
          </p:nvSpPr>
          <p:spPr bwMode="auto">
            <a:xfrm>
              <a:off x="3517900" y="32877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2" name="Freeform 298"/>
            <p:cNvSpPr>
              <a:spLocks/>
            </p:cNvSpPr>
            <p:nvPr/>
          </p:nvSpPr>
          <p:spPr bwMode="auto">
            <a:xfrm>
              <a:off x="3517900" y="32178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3" name="Rectangle 299"/>
            <p:cNvSpPr>
              <a:spLocks noChangeArrowheads="1"/>
            </p:cNvSpPr>
            <p:nvPr/>
          </p:nvSpPr>
          <p:spPr bwMode="auto">
            <a:xfrm>
              <a:off x="3517900" y="31512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4" name="Rectangle 300"/>
            <p:cNvSpPr>
              <a:spLocks noChangeArrowheads="1"/>
            </p:cNvSpPr>
            <p:nvPr/>
          </p:nvSpPr>
          <p:spPr bwMode="auto">
            <a:xfrm>
              <a:off x="3517900" y="30845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5" name="Rectangle 301"/>
            <p:cNvSpPr>
              <a:spLocks noChangeArrowheads="1"/>
            </p:cNvSpPr>
            <p:nvPr/>
          </p:nvSpPr>
          <p:spPr bwMode="auto">
            <a:xfrm>
              <a:off x="3517900" y="29480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6" name="Rectangle 302"/>
            <p:cNvSpPr>
              <a:spLocks noChangeArrowheads="1"/>
            </p:cNvSpPr>
            <p:nvPr/>
          </p:nvSpPr>
          <p:spPr bwMode="auto">
            <a:xfrm>
              <a:off x="3517900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7" name="Freeform 303"/>
            <p:cNvSpPr>
              <a:spLocks/>
            </p:cNvSpPr>
            <p:nvPr/>
          </p:nvSpPr>
          <p:spPr bwMode="auto">
            <a:xfrm>
              <a:off x="3517900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" name="Rectangle 304"/>
            <p:cNvSpPr>
              <a:spLocks noChangeArrowheads="1"/>
            </p:cNvSpPr>
            <p:nvPr/>
          </p:nvSpPr>
          <p:spPr bwMode="auto">
            <a:xfrm>
              <a:off x="3517900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" name="Rectangle 305"/>
            <p:cNvSpPr>
              <a:spLocks noChangeArrowheads="1"/>
            </p:cNvSpPr>
            <p:nvPr/>
          </p:nvSpPr>
          <p:spPr bwMode="auto">
            <a:xfrm>
              <a:off x="3517900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" name="Freeform 306"/>
            <p:cNvSpPr>
              <a:spLocks/>
            </p:cNvSpPr>
            <p:nvPr/>
          </p:nvSpPr>
          <p:spPr bwMode="auto">
            <a:xfrm>
              <a:off x="3517900" y="18018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" name="Freeform 307"/>
            <p:cNvSpPr>
              <a:spLocks/>
            </p:cNvSpPr>
            <p:nvPr/>
          </p:nvSpPr>
          <p:spPr bwMode="auto">
            <a:xfrm>
              <a:off x="3517900" y="26114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" name="Freeform 308"/>
            <p:cNvSpPr>
              <a:spLocks/>
            </p:cNvSpPr>
            <p:nvPr/>
          </p:nvSpPr>
          <p:spPr bwMode="auto">
            <a:xfrm>
              <a:off x="3517900" y="25447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3" name="Freeform 309"/>
            <p:cNvSpPr>
              <a:spLocks/>
            </p:cNvSpPr>
            <p:nvPr/>
          </p:nvSpPr>
          <p:spPr bwMode="auto">
            <a:xfrm>
              <a:off x="3517900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4" name="Rectangle 310"/>
            <p:cNvSpPr>
              <a:spLocks noChangeArrowheads="1"/>
            </p:cNvSpPr>
            <p:nvPr/>
          </p:nvSpPr>
          <p:spPr bwMode="auto">
            <a:xfrm>
              <a:off x="3517900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5" name="Freeform 311"/>
            <p:cNvSpPr>
              <a:spLocks/>
            </p:cNvSpPr>
            <p:nvPr/>
          </p:nvSpPr>
          <p:spPr bwMode="auto">
            <a:xfrm>
              <a:off x="3517900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6" name="Freeform 312"/>
            <p:cNvSpPr>
              <a:spLocks/>
            </p:cNvSpPr>
            <p:nvPr/>
          </p:nvSpPr>
          <p:spPr bwMode="auto">
            <a:xfrm>
              <a:off x="3517900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7" name="Rectangle 313"/>
            <p:cNvSpPr>
              <a:spLocks noChangeArrowheads="1"/>
            </p:cNvSpPr>
            <p:nvPr/>
          </p:nvSpPr>
          <p:spPr bwMode="auto">
            <a:xfrm>
              <a:off x="3517900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8" name="Freeform 314"/>
            <p:cNvSpPr>
              <a:spLocks/>
            </p:cNvSpPr>
            <p:nvPr/>
          </p:nvSpPr>
          <p:spPr bwMode="auto">
            <a:xfrm>
              <a:off x="3517900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9" name="Rectangle 315"/>
            <p:cNvSpPr>
              <a:spLocks noChangeArrowheads="1"/>
            </p:cNvSpPr>
            <p:nvPr/>
          </p:nvSpPr>
          <p:spPr bwMode="auto">
            <a:xfrm>
              <a:off x="3584575" y="39608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0" name="Rectangle 316"/>
            <p:cNvSpPr>
              <a:spLocks noChangeArrowheads="1"/>
            </p:cNvSpPr>
            <p:nvPr/>
          </p:nvSpPr>
          <p:spPr bwMode="auto">
            <a:xfrm>
              <a:off x="3584575" y="4027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1" name="Rectangle 317"/>
            <p:cNvSpPr>
              <a:spLocks noChangeArrowheads="1"/>
            </p:cNvSpPr>
            <p:nvPr/>
          </p:nvSpPr>
          <p:spPr bwMode="auto">
            <a:xfrm>
              <a:off x="3584575" y="4097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2" name="Rectangle 318"/>
            <p:cNvSpPr>
              <a:spLocks noChangeArrowheads="1"/>
            </p:cNvSpPr>
            <p:nvPr/>
          </p:nvSpPr>
          <p:spPr bwMode="auto">
            <a:xfrm>
              <a:off x="3584575" y="41640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3" name="Rectangle 319"/>
            <p:cNvSpPr>
              <a:spLocks noChangeArrowheads="1"/>
            </p:cNvSpPr>
            <p:nvPr/>
          </p:nvSpPr>
          <p:spPr bwMode="auto">
            <a:xfrm>
              <a:off x="3584575" y="38941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4" name="Rectangle 320"/>
            <p:cNvSpPr>
              <a:spLocks noChangeArrowheads="1"/>
            </p:cNvSpPr>
            <p:nvPr/>
          </p:nvSpPr>
          <p:spPr bwMode="auto">
            <a:xfrm>
              <a:off x="3584575" y="382749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5" name="Rectangle 321"/>
            <p:cNvSpPr>
              <a:spLocks noChangeArrowheads="1"/>
            </p:cNvSpPr>
            <p:nvPr/>
          </p:nvSpPr>
          <p:spPr bwMode="auto">
            <a:xfrm>
              <a:off x="3584575" y="37576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6" name="Rectangle 322"/>
            <p:cNvSpPr>
              <a:spLocks noChangeArrowheads="1"/>
            </p:cNvSpPr>
            <p:nvPr/>
          </p:nvSpPr>
          <p:spPr bwMode="auto">
            <a:xfrm>
              <a:off x="3584575" y="36909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7" name="Rectangle 323"/>
            <p:cNvSpPr>
              <a:spLocks noChangeArrowheads="1"/>
            </p:cNvSpPr>
            <p:nvPr/>
          </p:nvSpPr>
          <p:spPr bwMode="auto">
            <a:xfrm>
              <a:off x="3584575" y="362429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8" name="Rectangle 324"/>
            <p:cNvSpPr>
              <a:spLocks noChangeArrowheads="1"/>
            </p:cNvSpPr>
            <p:nvPr/>
          </p:nvSpPr>
          <p:spPr bwMode="auto">
            <a:xfrm>
              <a:off x="3584575" y="355762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9" name="Rectangle 325"/>
            <p:cNvSpPr>
              <a:spLocks noChangeArrowheads="1"/>
            </p:cNvSpPr>
            <p:nvPr/>
          </p:nvSpPr>
          <p:spPr bwMode="auto">
            <a:xfrm>
              <a:off x="3584575" y="34877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0" name="Rectangle 326"/>
            <p:cNvSpPr>
              <a:spLocks noChangeArrowheads="1"/>
            </p:cNvSpPr>
            <p:nvPr/>
          </p:nvSpPr>
          <p:spPr bwMode="auto">
            <a:xfrm>
              <a:off x="3584575" y="342109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1" name="Freeform 327"/>
            <p:cNvSpPr>
              <a:spLocks/>
            </p:cNvSpPr>
            <p:nvPr/>
          </p:nvSpPr>
          <p:spPr bwMode="auto">
            <a:xfrm>
              <a:off x="3584575" y="3354420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2" name="Rectangle 328"/>
            <p:cNvSpPr>
              <a:spLocks noChangeArrowheads="1"/>
            </p:cNvSpPr>
            <p:nvPr/>
          </p:nvSpPr>
          <p:spPr bwMode="auto">
            <a:xfrm>
              <a:off x="3584575" y="32877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3" name="Freeform 329"/>
            <p:cNvSpPr>
              <a:spLocks/>
            </p:cNvSpPr>
            <p:nvPr/>
          </p:nvSpPr>
          <p:spPr bwMode="auto">
            <a:xfrm>
              <a:off x="3584575" y="32178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4" name="Rectangle 330"/>
            <p:cNvSpPr>
              <a:spLocks noChangeArrowheads="1"/>
            </p:cNvSpPr>
            <p:nvPr/>
          </p:nvSpPr>
          <p:spPr bwMode="auto">
            <a:xfrm>
              <a:off x="3584575" y="31512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5" name="Rectangle 331"/>
            <p:cNvSpPr>
              <a:spLocks noChangeArrowheads="1"/>
            </p:cNvSpPr>
            <p:nvPr/>
          </p:nvSpPr>
          <p:spPr bwMode="auto">
            <a:xfrm>
              <a:off x="3584575" y="30845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6" name="Rectangle 332"/>
            <p:cNvSpPr>
              <a:spLocks noChangeArrowheads="1"/>
            </p:cNvSpPr>
            <p:nvPr/>
          </p:nvSpPr>
          <p:spPr bwMode="auto">
            <a:xfrm>
              <a:off x="3584575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7" name="Freeform 333"/>
            <p:cNvSpPr>
              <a:spLocks/>
            </p:cNvSpPr>
            <p:nvPr/>
          </p:nvSpPr>
          <p:spPr bwMode="auto">
            <a:xfrm>
              <a:off x="3584575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8" name="Rectangle 334"/>
            <p:cNvSpPr>
              <a:spLocks noChangeArrowheads="1"/>
            </p:cNvSpPr>
            <p:nvPr/>
          </p:nvSpPr>
          <p:spPr bwMode="auto">
            <a:xfrm>
              <a:off x="3584575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9" name="Rectangle 335"/>
            <p:cNvSpPr>
              <a:spLocks noChangeArrowheads="1"/>
            </p:cNvSpPr>
            <p:nvPr/>
          </p:nvSpPr>
          <p:spPr bwMode="auto">
            <a:xfrm>
              <a:off x="3584575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0" name="Freeform 336"/>
            <p:cNvSpPr>
              <a:spLocks/>
            </p:cNvSpPr>
            <p:nvPr/>
          </p:nvSpPr>
          <p:spPr bwMode="auto">
            <a:xfrm>
              <a:off x="3584575" y="18018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1" name="Freeform 337"/>
            <p:cNvSpPr>
              <a:spLocks/>
            </p:cNvSpPr>
            <p:nvPr/>
          </p:nvSpPr>
          <p:spPr bwMode="auto">
            <a:xfrm>
              <a:off x="3584575" y="25447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2" name="Freeform 338"/>
            <p:cNvSpPr>
              <a:spLocks/>
            </p:cNvSpPr>
            <p:nvPr/>
          </p:nvSpPr>
          <p:spPr bwMode="auto">
            <a:xfrm>
              <a:off x="3584575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3" name="Rectangle 339"/>
            <p:cNvSpPr>
              <a:spLocks noChangeArrowheads="1"/>
            </p:cNvSpPr>
            <p:nvPr/>
          </p:nvSpPr>
          <p:spPr bwMode="auto">
            <a:xfrm>
              <a:off x="3584575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4" name="Freeform 340"/>
            <p:cNvSpPr>
              <a:spLocks/>
            </p:cNvSpPr>
            <p:nvPr/>
          </p:nvSpPr>
          <p:spPr bwMode="auto">
            <a:xfrm>
              <a:off x="3584575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5" name="Freeform 341"/>
            <p:cNvSpPr>
              <a:spLocks/>
            </p:cNvSpPr>
            <p:nvPr/>
          </p:nvSpPr>
          <p:spPr bwMode="auto">
            <a:xfrm>
              <a:off x="3584575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6" name="Rectangle 342"/>
            <p:cNvSpPr>
              <a:spLocks noChangeArrowheads="1"/>
            </p:cNvSpPr>
            <p:nvPr/>
          </p:nvSpPr>
          <p:spPr bwMode="auto">
            <a:xfrm>
              <a:off x="3584575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7" name="Rectangle 343"/>
            <p:cNvSpPr>
              <a:spLocks noChangeArrowheads="1"/>
            </p:cNvSpPr>
            <p:nvPr/>
          </p:nvSpPr>
          <p:spPr bwMode="auto">
            <a:xfrm>
              <a:off x="3651250" y="382749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8" name="Rectangle 344"/>
            <p:cNvSpPr>
              <a:spLocks noChangeArrowheads="1"/>
            </p:cNvSpPr>
            <p:nvPr/>
          </p:nvSpPr>
          <p:spPr bwMode="auto">
            <a:xfrm>
              <a:off x="3651250" y="37576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9" name="Rectangle 345"/>
            <p:cNvSpPr>
              <a:spLocks noChangeArrowheads="1"/>
            </p:cNvSpPr>
            <p:nvPr/>
          </p:nvSpPr>
          <p:spPr bwMode="auto">
            <a:xfrm>
              <a:off x="3651250" y="36909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0" name="Rectangle 346"/>
            <p:cNvSpPr>
              <a:spLocks noChangeArrowheads="1"/>
            </p:cNvSpPr>
            <p:nvPr/>
          </p:nvSpPr>
          <p:spPr bwMode="auto">
            <a:xfrm>
              <a:off x="3651250" y="362429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1" name="Rectangle 347"/>
            <p:cNvSpPr>
              <a:spLocks noChangeArrowheads="1"/>
            </p:cNvSpPr>
            <p:nvPr/>
          </p:nvSpPr>
          <p:spPr bwMode="auto">
            <a:xfrm>
              <a:off x="3651250" y="355762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2" name="Rectangle 348"/>
            <p:cNvSpPr>
              <a:spLocks noChangeArrowheads="1"/>
            </p:cNvSpPr>
            <p:nvPr/>
          </p:nvSpPr>
          <p:spPr bwMode="auto">
            <a:xfrm>
              <a:off x="3651250" y="34877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3" name="Rectangle 349"/>
            <p:cNvSpPr>
              <a:spLocks noChangeArrowheads="1"/>
            </p:cNvSpPr>
            <p:nvPr/>
          </p:nvSpPr>
          <p:spPr bwMode="auto">
            <a:xfrm>
              <a:off x="3651250" y="342109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4" name="Freeform 350"/>
            <p:cNvSpPr>
              <a:spLocks/>
            </p:cNvSpPr>
            <p:nvPr/>
          </p:nvSpPr>
          <p:spPr bwMode="auto">
            <a:xfrm>
              <a:off x="3651250" y="3354420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5" name="Rectangle 351"/>
            <p:cNvSpPr>
              <a:spLocks noChangeArrowheads="1"/>
            </p:cNvSpPr>
            <p:nvPr/>
          </p:nvSpPr>
          <p:spPr bwMode="auto">
            <a:xfrm>
              <a:off x="3651250" y="32877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6" name="Freeform 352"/>
            <p:cNvSpPr>
              <a:spLocks/>
            </p:cNvSpPr>
            <p:nvPr/>
          </p:nvSpPr>
          <p:spPr bwMode="auto">
            <a:xfrm>
              <a:off x="3651250" y="32178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7" name="Rectangle 353"/>
            <p:cNvSpPr>
              <a:spLocks noChangeArrowheads="1"/>
            </p:cNvSpPr>
            <p:nvPr/>
          </p:nvSpPr>
          <p:spPr bwMode="auto">
            <a:xfrm>
              <a:off x="3651250" y="31512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8" name="Rectangle 354"/>
            <p:cNvSpPr>
              <a:spLocks noChangeArrowheads="1"/>
            </p:cNvSpPr>
            <p:nvPr/>
          </p:nvSpPr>
          <p:spPr bwMode="auto">
            <a:xfrm>
              <a:off x="3651250" y="30845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9" name="Freeform 355"/>
            <p:cNvSpPr>
              <a:spLocks/>
            </p:cNvSpPr>
            <p:nvPr/>
          </p:nvSpPr>
          <p:spPr bwMode="auto">
            <a:xfrm>
              <a:off x="3651250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0" name="Rectangle 356"/>
            <p:cNvSpPr>
              <a:spLocks noChangeArrowheads="1"/>
            </p:cNvSpPr>
            <p:nvPr/>
          </p:nvSpPr>
          <p:spPr bwMode="auto">
            <a:xfrm>
              <a:off x="3651250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1" name="Freeform 357"/>
            <p:cNvSpPr>
              <a:spLocks/>
            </p:cNvSpPr>
            <p:nvPr/>
          </p:nvSpPr>
          <p:spPr bwMode="auto">
            <a:xfrm>
              <a:off x="3651250" y="25447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2" name="Freeform 358"/>
            <p:cNvSpPr>
              <a:spLocks/>
            </p:cNvSpPr>
            <p:nvPr/>
          </p:nvSpPr>
          <p:spPr bwMode="auto">
            <a:xfrm>
              <a:off x="3651250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3" name="Rectangle 359"/>
            <p:cNvSpPr>
              <a:spLocks noChangeArrowheads="1"/>
            </p:cNvSpPr>
            <p:nvPr/>
          </p:nvSpPr>
          <p:spPr bwMode="auto">
            <a:xfrm>
              <a:off x="3651250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4" name="Freeform 360"/>
            <p:cNvSpPr>
              <a:spLocks/>
            </p:cNvSpPr>
            <p:nvPr/>
          </p:nvSpPr>
          <p:spPr bwMode="auto">
            <a:xfrm>
              <a:off x="3651250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5" name="Freeform 361"/>
            <p:cNvSpPr>
              <a:spLocks/>
            </p:cNvSpPr>
            <p:nvPr/>
          </p:nvSpPr>
          <p:spPr bwMode="auto">
            <a:xfrm>
              <a:off x="3651250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6" name="Rectangle 362"/>
            <p:cNvSpPr>
              <a:spLocks noChangeArrowheads="1"/>
            </p:cNvSpPr>
            <p:nvPr/>
          </p:nvSpPr>
          <p:spPr bwMode="auto">
            <a:xfrm>
              <a:off x="3651250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7" name="Rectangle 363"/>
            <p:cNvSpPr>
              <a:spLocks noChangeArrowheads="1"/>
            </p:cNvSpPr>
            <p:nvPr/>
          </p:nvSpPr>
          <p:spPr bwMode="auto">
            <a:xfrm>
              <a:off x="3717925" y="382749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8" name="Rectangle 364"/>
            <p:cNvSpPr>
              <a:spLocks noChangeArrowheads="1"/>
            </p:cNvSpPr>
            <p:nvPr/>
          </p:nvSpPr>
          <p:spPr bwMode="auto">
            <a:xfrm>
              <a:off x="3717925" y="37576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9" name="Rectangle 365"/>
            <p:cNvSpPr>
              <a:spLocks noChangeArrowheads="1"/>
            </p:cNvSpPr>
            <p:nvPr/>
          </p:nvSpPr>
          <p:spPr bwMode="auto">
            <a:xfrm>
              <a:off x="3717925" y="36909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0" name="Rectangle 366"/>
            <p:cNvSpPr>
              <a:spLocks noChangeArrowheads="1"/>
            </p:cNvSpPr>
            <p:nvPr/>
          </p:nvSpPr>
          <p:spPr bwMode="auto">
            <a:xfrm>
              <a:off x="3717925" y="362429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1" name="Rectangle 367"/>
            <p:cNvSpPr>
              <a:spLocks noChangeArrowheads="1"/>
            </p:cNvSpPr>
            <p:nvPr/>
          </p:nvSpPr>
          <p:spPr bwMode="auto">
            <a:xfrm>
              <a:off x="3717925" y="355762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2" name="Rectangle 368"/>
            <p:cNvSpPr>
              <a:spLocks noChangeArrowheads="1"/>
            </p:cNvSpPr>
            <p:nvPr/>
          </p:nvSpPr>
          <p:spPr bwMode="auto">
            <a:xfrm>
              <a:off x="3717925" y="34877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3" name="Rectangle 369"/>
            <p:cNvSpPr>
              <a:spLocks noChangeArrowheads="1"/>
            </p:cNvSpPr>
            <p:nvPr/>
          </p:nvSpPr>
          <p:spPr bwMode="auto">
            <a:xfrm>
              <a:off x="3717925" y="342109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4" name="Freeform 370"/>
            <p:cNvSpPr>
              <a:spLocks/>
            </p:cNvSpPr>
            <p:nvPr/>
          </p:nvSpPr>
          <p:spPr bwMode="auto">
            <a:xfrm>
              <a:off x="3717925" y="3354420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5" name="Rectangle 371"/>
            <p:cNvSpPr>
              <a:spLocks noChangeArrowheads="1"/>
            </p:cNvSpPr>
            <p:nvPr/>
          </p:nvSpPr>
          <p:spPr bwMode="auto">
            <a:xfrm>
              <a:off x="3717925" y="32877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6" name="Freeform 372"/>
            <p:cNvSpPr>
              <a:spLocks/>
            </p:cNvSpPr>
            <p:nvPr/>
          </p:nvSpPr>
          <p:spPr bwMode="auto">
            <a:xfrm>
              <a:off x="3717925" y="32178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7" name="Rectangle 373"/>
            <p:cNvSpPr>
              <a:spLocks noChangeArrowheads="1"/>
            </p:cNvSpPr>
            <p:nvPr/>
          </p:nvSpPr>
          <p:spPr bwMode="auto">
            <a:xfrm>
              <a:off x="3717925" y="31512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8" name="Freeform 374"/>
            <p:cNvSpPr>
              <a:spLocks/>
            </p:cNvSpPr>
            <p:nvPr/>
          </p:nvSpPr>
          <p:spPr bwMode="auto">
            <a:xfrm>
              <a:off x="3717925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9" name="Rectangle 375"/>
            <p:cNvSpPr>
              <a:spLocks noChangeArrowheads="1"/>
            </p:cNvSpPr>
            <p:nvPr/>
          </p:nvSpPr>
          <p:spPr bwMode="auto">
            <a:xfrm>
              <a:off x="3717925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0" name="Freeform 376"/>
            <p:cNvSpPr>
              <a:spLocks/>
            </p:cNvSpPr>
            <p:nvPr/>
          </p:nvSpPr>
          <p:spPr bwMode="auto">
            <a:xfrm>
              <a:off x="3717925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1" name="Rectangle 377"/>
            <p:cNvSpPr>
              <a:spLocks noChangeArrowheads="1"/>
            </p:cNvSpPr>
            <p:nvPr/>
          </p:nvSpPr>
          <p:spPr bwMode="auto">
            <a:xfrm>
              <a:off x="3781425" y="375764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2" name="Rectangle 378"/>
            <p:cNvSpPr>
              <a:spLocks noChangeArrowheads="1"/>
            </p:cNvSpPr>
            <p:nvPr/>
          </p:nvSpPr>
          <p:spPr bwMode="auto">
            <a:xfrm>
              <a:off x="3781425" y="36909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3" name="Rectangle 379"/>
            <p:cNvSpPr>
              <a:spLocks noChangeArrowheads="1"/>
            </p:cNvSpPr>
            <p:nvPr/>
          </p:nvSpPr>
          <p:spPr bwMode="auto">
            <a:xfrm>
              <a:off x="3781425" y="362429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4" name="Rectangle 380"/>
            <p:cNvSpPr>
              <a:spLocks noChangeArrowheads="1"/>
            </p:cNvSpPr>
            <p:nvPr/>
          </p:nvSpPr>
          <p:spPr bwMode="auto">
            <a:xfrm>
              <a:off x="3781425" y="355762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5" name="Rectangle 381"/>
            <p:cNvSpPr>
              <a:spLocks noChangeArrowheads="1"/>
            </p:cNvSpPr>
            <p:nvPr/>
          </p:nvSpPr>
          <p:spPr bwMode="auto">
            <a:xfrm>
              <a:off x="3781425" y="34877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6" name="Rectangle 382"/>
            <p:cNvSpPr>
              <a:spLocks noChangeArrowheads="1"/>
            </p:cNvSpPr>
            <p:nvPr/>
          </p:nvSpPr>
          <p:spPr bwMode="auto">
            <a:xfrm>
              <a:off x="3781425" y="342109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7" name="Freeform 383"/>
            <p:cNvSpPr>
              <a:spLocks/>
            </p:cNvSpPr>
            <p:nvPr/>
          </p:nvSpPr>
          <p:spPr bwMode="auto">
            <a:xfrm>
              <a:off x="3781425" y="3354420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8" name="Rectangle 384"/>
            <p:cNvSpPr>
              <a:spLocks noChangeArrowheads="1"/>
            </p:cNvSpPr>
            <p:nvPr/>
          </p:nvSpPr>
          <p:spPr bwMode="auto">
            <a:xfrm>
              <a:off x="3781425" y="3287745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9" name="Freeform 385"/>
            <p:cNvSpPr>
              <a:spLocks/>
            </p:cNvSpPr>
            <p:nvPr/>
          </p:nvSpPr>
          <p:spPr bwMode="auto">
            <a:xfrm>
              <a:off x="3781425" y="321789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0" name="Rectangle 386"/>
            <p:cNvSpPr>
              <a:spLocks noChangeArrowheads="1"/>
            </p:cNvSpPr>
            <p:nvPr/>
          </p:nvSpPr>
          <p:spPr bwMode="auto">
            <a:xfrm>
              <a:off x="3781425" y="31512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1" name="Freeform 387"/>
            <p:cNvSpPr>
              <a:spLocks/>
            </p:cNvSpPr>
            <p:nvPr/>
          </p:nvSpPr>
          <p:spPr bwMode="auto">
            <a:xfrm>
              <a:off x="3781425" y="2478120"/>
              <a:ext cx="60325" cy="57150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8" y="36"/>
                </a:cxn>
                <a:cxn ang="0">
                  <a:pos x="38" y="0"/>
                </a:cxn>
              </a:cxnLst>
              <a:rect l="0" t="0" r="r" b="b"/>
              <a:pathLst>
                <a:path w="38" h="36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8" y="36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2" name="Rectangle 388"/>
            <p:cNvSpPr>
              <a:spLocks noChangeArrowheads="1"/>
            </p:cNvSpPr>
            <p:nvPr/>
          </p:nvSpPr>
          <p:spPr bwMode="auto">
            <a:xfrm>
              <a:off x="3848100" y="362429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3" name="Rectangle 389"/>
            <p:cNvSpPr>
              <a:spLocks noChangeArrowheads="1"/>
            </p:cNvSpPr>
            <p:nvPr/>
          </p:nvSpPr>
          <p:spPr bwMode="auto">
            <a:xfrm>
              <a:off x="3848100" y="355762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4" name="Rectangle 390"/>
            <p:cNvSpPr>
              <a:spLocks noChangeArrowheads="1"/>
            </p:cNvSpPr>
            <p:nvPr/>
          </p:nvSpPr>
          <p:spPr bwMode="auto">
            <a:xfrm>
              <a:off x="3848100" y="34877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5" name="Rectangle 391"/>
            <p:cNvSpPr>
              <a:spLocks noChangeArrowheads="1"/>
            </p:cNvSpPr>
            <p:nvPr/>
          </p:nvSpPr>
          <p:spPr bwMode="auto">
            <a:xfrm>
              <a:off x="3848100" y="342109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6" name="Freeform 392"/>
            <p:cNvSpPr>
              <a:spLocks/>
            </p:cNvSpPr>
            <p:nvPr/>
          </p:nvSpPr>
          <p:spPr bwMode="auto">
            <a:xfrm>
              <a:off x="3848100" y="3354420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7" name="Rectangle 393"/>
            <p:cNvSpPr>
              <a:spLocks noChangeArrowheads="1"/>
            </p:cNvSpPr>
            <p:nvPr/>
          </p:nvSpPr>
          <p:spPr bwMode="auto">
            <a:xfrm>
              <a:off x="3848100" y="3287745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8" name="Freeform 394"/>
            <p:cNvSpPr>
              <a:spLocks/>
            </p:cNvSpPr>
            <p:nvPr/>
          </p:nvSpPr>
          <p:spPr bwMode="auto">
            <a:xfrm>
              <a:off x="3848100" y="321789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9" name="Rectangle 395"/>
            <p:cNvSpPr>
              <a:spLocks noChangeArrowheads="1"/>
            </p:cNvSpPr>
            <p:nvPr/>
          </p:nvSpPr>
          <p:spPr bwMode="auto">
            <a:xfrm>
              <a:off x="3914775" y="355762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0" name="Rectangle 396"/>
            <p:cNvSpPr>
              <a:spLocks noChangeArrowheads="1"/>
            </p:cNvSpPr>
            <p:nvPr/>
          </p:nvSpPr>
          <p:spPr bwMode="auto">
            <a:xfrm>
              <a:off x="3914775" y="34877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1" name="Rectangle 397"/>
            <p:cNvSpPr>
              <a:spLocks noChangeArrowheads="1"/>
            </p:cNvSpPr>
            <p:nvPr/>
          </p:nvSpPr>
          <p:spPr bwMode="auto">
            <a:xfrm>
              <a:off x="3914775" y="342109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2" name="Freeform 398"/>
            <p:cNvSpPr>
              <a:spLocks/>
            </p:cNvSpPr>
            <p:nvPr/>
          </p:nvSpPr>
          <p:spPr bwMode="auto">
            <a:xfrm>
              <a:off x="3914775" y="3354420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3" name="Rectangle 399"/>
            <p:cNvSpPr>
              <a:spLocks noChangeArrowheads="1"/>
            </p:cNvSpPr>
            <p:nvPr/>
          </p:nvSpPr>
          <p:spPr bwMode="auto">
            <a:xfrm>
              <a:off x="3914775" y="32877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4" name="Rectangle 400"/>
            <p:cNvSpPr>
              <a:spLocks noChangeArrowheads="1"/>
            </p:cNvSpPr>
            <p:nvPr/>
          </p:nvSpPr>
          <p:spPr bwMode="auto">
            <a:xfrm>
              <a:off x="3981450" y="34877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5" name="Rectangle 401"/>
            <p:cNvSpPr>
              <a:spLocks noChangeArrowheads="1"/>
            </p:cNvSpPr>
            <p:nvPr/>
          </p:nvSpPr>
          <p:spPr bwMode="auto">
            <a:xfrm>
              <a:off x="3981450" y="342109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6" name="Freeform 402"/>
            <p:cNvSpPr>
              <a:spLocks/>
            </p:cNvSpPr>
            <p:nvPr/>
          </p:nvSpPr>
          <p:spPr bwMode="auto">
            <a:xfrm>
              <a:off x="3981450" y="3354420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7" name="Rectangle 403"/>
            <p:cNvSpPr>
              <a:spLocks noChangeArrowheads="1"/>
            </p:cNvSpPr>
            <p:nvPr/>
          </p:nvSpPr>
          <p:spPr bwMode="auto">
            <a:xfrm>
              <a:off x="3981450" y="32877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8" name="Rectangle 404"/>
            <p:cNvSpPr>
              <a:spLocks noChangeArrowheads="1"/>
            </p:cNvSpPr>
            <p:nvPr/>
          </p:nvSpPr>
          <p:spPr bwMode="auto">
            <a:xfrm>
              <a:off x="4048125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9" name="Freeform 405"/>
            <p:cNvSpPr>
              <a:spLocks/>
            </p:cNvSpPr>
            <p:nvPr/>
          </p:nvSpPr>
          <p:spPr bwMode="auto">
            <a:xfrm>
              <a:off x="4048125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" name="Rectangle 407"/>
            <p:cNvSpPr>
              <a:spLocks noChangeArrowheads="1"/>
            </p:cNvSpPr>
            <p:nvPr/>
          </p:nvSpPr>
          <p:spPr bwMode="auto">
            <a:xfrm>
              <a:off x="4111625" y="31512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1" name="Rectangle 408"/>
            <p:cNvSpPr>
              <a:spLocks noChangeArrowheads="1"/>
            </p:cNvSpPr>
            <p:nvPr/>
          </p:nvSpPr>
          <p:spPr bwMode="auto">
            <a:xfrm>
              <a:off x="4111625" y="308454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2" name="Rectangle 409"/>
            <p:cNvSpPr>
              <a:spLocks noChangeArrowheads="1"/>
            </p:cNvSpPr>
            <p:nvPr/>
          </p:nvSpPr>
          <p:spPr bwMode="auto">
            <a:xfrm>
              <a:off x="4111625" y="301787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3" name="Rectangle 410"/>
            <p:cNvSpPr>
              <a:spLocks noChangeArrowheads="1"/>
            </p:cNvSpPr>
            <p:nvPr/>
          </p:nvSpPr>
          <p:spPr bwMode="auto">
            <a:xfrm>
              <a:off x="4111625" y="29480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4" name="Rectangle 411"/>
            <p:cNvSpPr>
              <a:spLocks noChangeArrowheads="1"/>
            </p:cNvSpPr>
            <p:nvPr/>
          </p:nvSpPr>
          <p:spPr bwMode="auto">
            <a:xfrm>
              <a:off x="4111625" y="20717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5" name="Freeform 412"/>
            <p:cNvSpPr>
              <a:spLocks/>
            </p:cNvSpPr>
            <p:nvPr/>
          </p:nvSpPr>
          <p:spPr bwMode="auto">
            <a:xfrm>
              <a:off x="4111625" y="20050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6" name="Rectangle 413"/>
            <p:cNvSpPr>
              <a:spLocks noChangeArrowheads="1"/>
            </p:cNvSpPr>
            <p:nvPr/>
          </p:nvSpPr>
          <p:spPr bwMode="auto">
            <a:xfrm>
              <a:off x="4178300" y="31512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7" name="Rectangle 414"/>
            <p:cNvSpPr>
              <a:spLocks noChangeArrowheads="1"/>
            </p:cNvSpPr>
            <p:nvPr/>
          </p:nvSpPr>
          <p:spPr bwMode="auto">
            <a:xfrm>
              <a:off x="4178300" y="308454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8" name="Rectangle 415"/>
            <p:cNvSpPr>
              <a:spLocks noChangeArrowheads="1"/>
            </p:cNvSpPr>
            <p:nvPr/>
          </p:nvSpPr>
          <p:spPr bwMode="auto">
            <a:xfrm>
              <a:off x="4178300" y="301787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9" name="Rectangle 416"/>
            <p:cNvSpPr>
              <a:spLocks noChangeArrowheads="1"/>
            </p:cNvSpPr>
            <p:nvPr/>
          </p:nvSpPr>
          <p:spPr bwMode="auto">
            <a:xfrm>
              <a:off x="4178300" y="29480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0" name="Rectangle 417"/>
            <p:cNvSpPr>
              <a:spLocks noChangeArrowheads="1"/>
            </p:cNvSpPr>
            <p:nvPr/>
          </p:nvSpPr>
          <p:spPr bwMode="auto">
            <a:xfrm>
              <a:off x="4178300" y="288134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1" name="Freeform 418"/>
            <p:cNvSpPr>
              <a:spLocks/>
            </p:cNvSpPr>
            <p:nvPr/>
          </p:nvSpPr>
          <p:spPr bwMode="auto">
            <a:xfrm>
              <a:off x="4178300" y="28146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2" name="Rectangle 419"/>
            <p:cNvSpPr>
              <a:spLocks noChangeArrowheads="1"/>
            </p:cNvSpPr>
            <p:nvPr/>
          </p:nvSpPr>
          <p:spPr bwMode="auto">
            <a:xfrm>
              <a:off x="4178300" y="24082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3" name="Rectangle 420"/>
            <p:cNvSpPr>
              <a:spLocks noChangeArrowheads="1"/>
            </p:cNvSpPr>
            <p:nvPr/>
          </p:nvSpPr>
          <p:spPr bwMode="auto">
            <a:xfrm>
              <a:off x="4244975" y="31512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4" name="Rectangle 421"/>
            <p:cNvSpPr>
              <a:spLocks noChangeArrowheads="1"/>
            </p:cNvSpPr>
            <p:nvPr/>
          </p:nvSpPr>
          <p:spPr bwMode="auto">
            <a:xfrm>
              <a:off x="4244975" y="30845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5" name="Rectangle 422"/>
            <p:cNvSpPr>
              <a:spLocks noChangeArrowheads="1"/>
            </p:cNvSpPr>
            <p:nvPr/>
          </p:nvSpPr>
          <p:spPr bwMode="auto">
            <a:xfrm>
              <a:off x="4244975" y="30178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6" name="Rectangle 423"/>
            <p:cNvSpPr>
              <a:spLocks noChangeArrowheads="1"/>
            </p:cNvSpPr>
            <p:nvPr/>
          </p:nvSpPr>
          <p:spPr bwMode="auto">
            <a:xfrm>
              <a:off x="4244975" y="29480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7" name="Rectangle 424"/>
            <p:cNvSpPr>
              <a:spLocks noChangeArrowheads="1"/>
            </p:cNvSpPr>
            <p:nvPr/>
          </p:nvSpPr>
          <p:spPr bwMode="auto">
            <a:xfrm>
              <a:off x="4244975" y="28813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8" name="Freeform 425"/>
            <p:cNvSpPr>
              <a:spLocks/>
            </p:cNvSpPr>
            <p:nvPr/>
          </p:nvSpPr>
          <p:spPr bwMode="auto">
            <a:xfrm>
              <a:off x="4244975" y="28146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9" name="Freeform 426"/>
            <p:cNvSpPr>
              <a:spLocks/>
            </p:cNvSpPr>
            <p:nvPr/>
          </p:nvSpPr>
          <p:spPr bwMode="auto">
            <a:xfrm>
              <a:off x="4244975" y="26781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0" name="Freeform 427"/>
            <p:cNvSpPr>
              <a:spLocks/>
            </p:cNvSpPr>
            <p:nvPr/>
          </p:nvSpPr>
          <p:spPr bwMode="auto">
            <a:xfrm>
              <a:off x="4244975" y="26114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1" name="Rectangle 428"/>
            <p:cNvSpPr>
              <a:spLocks noChangeArrowheads="1"/>
            </p:cNvSpPr>
            <p:nvPr/>
          </p:nvSpPr>
          <p:spPr bwMode="auto">
            <a:xfrm>
              <a:off x="4244975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2" name="Freeform 429"/>
            <p:cNvSpPr>
              <a:spLocks/>
            </p:cNvSpPr>
            <p:nvPr/>
          </p:nvSpPr>
          <p:spPr bwMode="auto">
            <a:xfrm>
              <a:off x="4244975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3" name="Freeform 430"/>
            <p:cNvSpPr>
              <a:spLocks/>
            </p:cNvSpPr>
            <p:nvPr/>
          </p:nvSpPr>
          <p:spPr bwMode="auto">
            <a:xfrm>
              <a:off x="4244975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4" name="Rectangle 431"/>
            <p:cNvSpPr>
              <a:spLocks noChangeArrowheads="1"/>
            </p:cNvSpPr>
            <p:nvPr/>
          </p:nvSpPr>
          <p:spPr bwMode="auto">
            <a:xfrm>
              <a:off x="4311650" y="31512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5" name="Rectangle 432"/>
            <p:cNvSpPr>
              <a:spLocks noChangeArrowheads="1"/>
            </p:cNvSpPr>
            <p:nvPr/>
          </p:nvSpPr>
          <p:spPr bwMode="auto">
            <a:xfrm>
              <a:off x="4311650" y="30845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6" name="Rectangle 433"/>
            <p:cNvSpPr>
              <a:spLocks noChangeArrowheads="1"/>
            </p:cNvSpPr>
            <p:nvPr/>
          </p:nvSpPr>
          <p:spPr bwMode="auto">
            <a:xfrm>
              <a:off x="4311650" y="30178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7" name="Rectangle 434"/>
            <p:cNvSpPr>
              <a:spLocks noChangeArrowheads="1"/>
            </p:cNvSpPr>
            <p:nvPr/>
          </p:nvSpPr>
          <p:spPr bwMode="auto">
            <a:xfrm>
              <a:off x="4311650" y="29480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8" name="Rectangle 435"/>
            <p:cNvSpPr>
              <a:spLocks noChangeArrowheads="1"/>
            </p:cNvSpPr>
            <p:nvPr/>
          </p:nvSpPr>
          <p:spPr bwMode="auto">
            <a:xfrm>
              <a:off x="4311650" y="28813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9" name="Freeform 436"/>
            <p:cNvSpPr>
              <a:spLocks/>
            </p:cNvSpPr>
            <p:nvPr/>
          </p:nvSpPr>
          <p:spPr bwMode="auto">
            <a:xfrm>
              <a:off x="4311650" y="28146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0" name="Freeform 437"/>
            <p:cNvSpPr>
              <a:spLocks/>
            </p:cNvSpPr>
            <p:nvPr/>
          </p:nvSpPr>
          <p:spPr bwMode="auto">
            <a:xfrm>
              <a:off x="4311650" y="2747995"/>
              <a:ext cx="57150" cy="57150"/>
            </a:xfrm>
            <a:custGeom>
              <a:avLst/>
              <a:gdLst/>
              <a:ahLst/>
              <a:cxnLst>
                <a:cxn ang="0">
                  <a:pos x="36" y="36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36"/>
                </a:cxn>
              </a:cxnLst>
              <a:rect l="0" t="0" r="r" b="b"/>
              <a:pathLst>
                <a:path w="36" h="36">
                  <a:moveTo>
                    <a:pt x="36" y="36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1" name="Freeform 438"/>
            <p:cNvSpPr>
              <a:spLocks/>
            </p:cNvSpPr>
            <p:nvPr/>
          </p:nvSpPr>
          <p:spPr bwMode="auto">
            <a:xfrm>
              <a:off x="4311650" y="26114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2" name="Freeform 439"/>
            <p:cNvSpPr>
              <a:spLocks/>
            </p:cNvSpPr>
            <p:nvPr/>
          </p:nvSpPr>
          <p:spPr bwMode="auto">
            <a:xfrm>
              <a:off x="4311650" y="25447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3" name="Freeform 440"/>
            <p:cNvSpPr>
              <a:spLocks/>
            </p:cNvSpPr>
            <p:nvPr/>
          </p:nvSpPr>
          <p:spPr bwMode="auto">
            <a:xfrm>
              <a:off x="4311650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4" name="Rectangle 441"/>
            <p:cNvSpPr>
              <a:spLocks noChangeArrowheads="1"/>
            </p:cNvSpPr>
            <p:nvPr/>
          </p:nvSpPr>
          <p:spPr bwMode="auto">
            <a:xfrm>
              <a:off x="4311650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5" name="Freeform 442"/>
            <p:cNvSpPr>
              <a:spLocks/>
            </p:cNvSpPr>
            <p:nvPr/>
          </p:nvSpPr>
          <p:spPr bwMode="auto">
            <a:xfrm>
              <a:off x="4311650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6" name="Freeform 443"/>
            <p:cNvSpPr>
              <a:spLocks/>
            </p:cNvSpPr>
            <p:nvPr/>
          </p:nvSpPr>
          <p:spPr bwMode="auto">
            <a:xfrm>
              <a:off x="4311650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7" name="Rectangle 444"/>
            <p:cNvSpPr>
              <a:spLocks noChangeArrowheads="1"/>
            </p:cNvSpPr>
            <p:nvPr/>
          </p:nvSpPr>
          <p:spPr bwMode="auto">
            <a:xfrm>
              <a:off x="4378325" y="31512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8" name="Rectangle 445"/>
            <p:cNvSpPr>
              <a:spLocks noChangeArrowheads="1"/>
            </p:cNvSpPr>
            <p:nvPr/>
          </p:nvSpPr>
          <p:spPr bwMode="auto">
            <a:xfrm>
              <a:off x="4378325" y="30845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9" name="Rectangle 446"/>
            <p:cNvSpPr>
              <a:spLocks noChangeArrowheads="1"/>
            </p:cNvSpPr>
            <p:nvPr/>
          </p:nvSpPr>
          <p:spPr bwMode="auto">
            <a:xfrm>
              <a:off x="4378325" y="30178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0" name="Rectangle 447"/>
            <p:cNvSpPr>
              <a:spLocks noChangeArrowheads="1"/>
            </p:cNvSpPr>
            <p:nvPr/>
          </p:nvSpPr>
          <p:spPr bwMode="auto">
            <a:xfrm>
              <a:off x="4378325" y="29480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1" name="Rectangle 448"/>
            <p:cNvSpPr>
              <a:spLocks noChangeArrowheads="1"/>
            </p:cNvSpPr>
            <p:nvPr/>
          </p:nvSpPr>
          <p:spPr bwMode="auto">
            <a:xfrm>
              <a:off x="4378325" y="28813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2" name="Freeform 449"/>
            <p:cNvSpPr>
              <a:spLocks/>
            </p:cNvSpPr>
            <p:nvPr/>
          </p:nvSpPr>
          <p:spPr bwMode="auto">
            <a:xfrm>
              <a:off x="4378325" y="28146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3" name="Freeform 450"/>
            <p:cNvSpPr>
              <a:spLocks/>
            </p:cNvSpPr>
            <p:nvPr/>
          </p:nvSpPr>
          <p:spPr bwMode="auto">
            <a:xfrm>
              <a:off x="4378325" y="2747995"/>
              <a:ext cx="57150" cy="57150"/>
            </a:xfrm>
            <a:custGeom>
              <a:avLst/>
              <a:gdLst/>
              <a:ahLst/>
              <a:cxnLst>
                <a:cxn ang="0">
                  <a:pos x="36" y="36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36"/>
                </a:cxn>
              </a:cxnLst>
              <a:rect l="0" t="0" r="r" b="b"/>
              <a:pathLst>
                <a:path w="36" h="36">
                  <a:moveTo>
                    <a:pt x="36" y="36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4" name="Freeform 451"/>
            <p:cNvSpPr>
              <a:spLocks/>
            </p:cNvSpPr>
            <p:nvPr/>
          </p:nvSpPr>
          <p:spPr bwMode="auto">
            <a:xfrm>
              <a:off x="4378325" y="25447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5" name="Freeform 452"/>
            <p:cNvSpPr>
              <a:spLocks/>
            </p:cNvSpPr>
            <p:nvPr/>
          </p:nvSpPr>
          <p:spPr bwMode="auto">
            <a:xfrm>
              <a:off x="4378325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6" name="Rectangle 453"/>
            <p:cNvSpPr>
              <a:spLocks noChangeArrowheads="1"/>
            </p:cNvSpPr>
            <p:nvPr/>
          </p:nvSpPr>
          <p:spPr bwMode="auto">
            <a:xfrm>
              <a:off x="4378325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7" name="Rectangle 454"/>
            <p:cNvSpPr>
              <a:spLocks noChangeArrowheads="1"/>
            </p:cNvSpPr>
            <p:nvPr/>
          </p:nvSpPr>
          <p:spPr bwMode="auto">
            <a:xfrm>
              <a:off x="4445000" y="32877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8" name="Freeform 455"/>
            <p:cNvSpPr>
              <a:spLocks/>
            </p:cNvSpPr>
            <p:nvPr/>
          </p:nvSpPr>
          <p:spPr bwMode="auto">
            <a:xfrm>
              <a:off x="4445000" y="32178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9" name="Rectangle 456"/>
            <p:cNvSpPr>
              <a:spLocks noChangeArrowheads="1"/>
            </p:cNvSpPr>
            <p:nvPr/>
          </p:nvSpPr>
          <p:spPr bwMode="auto">
            <a:xfrm>
              <a:off x="4445000" y="31512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0" name="Rectangle 457"/>
            <p:cNvSpPr>
              <a:spLocks noChangeArrowheads="1"/>
            </p:cNvSpPr>
            <p:nvPr/>
          </p:nvSpPr>
          <p:spPr bwMode="auto">
            <a:xfrm>
              <a:off x="4445000" y="30845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1" name="Rectangle 458"/>
            <p:cNvSpPr>
              <a:spLocks noChangeArrowheads="1"/>
            </p:cNvSpPr>
            <p:nvPr/>
          </p:nvSpPr>
          <p:spPr bwMode="auto">
            <a:xfrm>
              <a:off x="4445000" y="30178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2" name="Rectangle 459"/>
            <p:cNvSpPr>
              <a:spLocks noChangeArrowheads="1"/>
            </p:cNvSpPr>
            <p:nvPr/>
          </p:nvSpPr>
          <p:spPr bwMode="auto">
            <a:xfrm>
              <a:off x="4445000" y="29480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3" name="Rectangle 460"/>
            <p:cNvSpPr>
              <a:spLocks noChangeArrowheads="1"/>
            </p:cNvSpPr>
            <p:nvPr/>
          </p:nvSpPr>
          <p:spPr bwMode="auto">
            <a:xfrm>
              <a:off x="4445000" y="28813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4" name="Freeform 461"/>
            <p:cNvSpPr>
              <a:spLocks/>
            </p:cNvSpPr>
            <p:nvPr/>
          </p:nvSpPr>
          <p:spPr bwMode="auto">
            <a:xfrm>
              <a:off x="4445000" y="28146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5" name="Freeform 462"/>
            <p:cNvSpPr>
              <a:spLocks/>
            </p:cNvSpPr>
            <p:nvPr/>
          </p:nvSpPr>
          <p:spPr bwMode="auto">
            <a:xfrm>
              <a:off x="4445000" y="2747995"/>
              <a:ext cx="57150" cy="57150"/>
            </a:xfrm>
            <a:custGeom>
              <a:avLst/>
              <a:gdLst/>
              <a:ahLst/>
              <a:cxnLst>
                <a:cxn ang="0">
                  <a:pos x="36" y="36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36"/>
                </a:cxn>
              </a:cxnLst>
              <a:rect l="0" t="0" r="r" b="b"/>
              <a:pathLst>
                <a:path w="36" h="36">
                  <a:moveTo>
                    <a:pt x="36" y="36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6" name="Rectangle 463"/>
            <p:cNvSpPr>
              <a:spLocks noChangeArrowheads="1"/>
            </p:cNvSpPr>
            <p:nvPr/>
          </p:nvSpPr>
          <p:spPr bwMode="auto">
            <a:xfrm>
              <a:off x="4445000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7" name="Freeform 464"/>
            <p:cNvSpPr>
              <a:spLocks/>
            </p:cNvSpPr>
            <p:nvPr/>
          </p:nvSpPr>
          <p:spPr bwMode="auto">
            <a:xfrm>
              <a:off x="4445000" y="25447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8" name="Freeform 465"/>
            <p:cNvSpPr>
              <a:spLocks/>
            </p:cNvSpPr>
            <p:nvPr/>
          </p:nvSpPr>
          <p:spPr bwMode="auto">
            <a:xfrm>
              <a:off x="4445000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9" name="Rectangle 466"/>
            <p:cNvSpPr>
              <a:spLocks noChangeArrowheads="1"/>
            </p:cNvSpPr>
            <p:nvPr/>
          </p:nvSpPr>
          <p:spPr bwMode="auto">
            <a:xfrm>
              <a:off x="4445000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0" name="Freeform 467"/>
            <p:cNvSpPr>
              <a:spLocks/>
            </p:cNvSpPr>
            <p:nvPr/>
          </p:nvSpPr>
          <p:spPr bwMode="auto">
            <a:xfrm>
              <a:off x="4445000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1" name="Rectangle 468"/>
            <p:cNvSpPr>
              <a:spLocks noChangeArrowheads="1"/>
            </p:cNvSpPr>
            <p:nvPr/>
          </p:nvSpPr>
          <p:spPr bwMode="auto">
            <a:xfrm>
              <a:off x="4445000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2" name="Freeform 469"/>
            <p:cNvSpPr>
              <a:spLocks/>
            </p:cNvSpPr>
            <p:nvPr/>
          </p:nvSpPr>
          <p:spPr bwMode="auto">
            <a:xfrm>
              <a:off x="4445000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3" name="Rectangle 470"/>
            <p:cNvSpPr>
              <a:spLocks noChangeArrowheads="1"/>
            </p:cNvSpPr>
            <p:nvPr/>
          </p:nvSpPr>
          <p:spPr bwMode="auto">
            <a:xfrm>
              <a:off x="4508500" y="355762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4" name="Rectangle 471"/>
            <p:cNvSpPr>
              <a:spLocks noChangeArrowheads="1"/>
            </p:cNvSpPr>
            <p:nvPr/>
          </p:nvSpPr>
          <p:spPr bwMode="auto">
            <a:xfrm>
              <a:off x="4508500" y="34877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5" name="Rectangle 472"/>
            <p:cNvSpPr>
              <a:spLocks noChangeArrowheads="1"/>
            </p:cNvSpPr>
            <p:nvPr/>
          </p:nvSpPr>
          <p:spPr bwMode="auto">
            <a:xfrm>
              <a:off x="4508500" y="342109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6" name="Freeform 473"/>
            <p:cNvSpPr>
              <a:spLocks/>
            </p:cNvSpPr>
            <p:nvPr/>
          </p:nvSpPr>
          <p:spPr bwMode="auto">
            <a:xfrm>
              <a:off x="4508500" y="3354420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7" name="Rectangle 474"/>
            <p:cNvSpPr>
              <a:spLocks noChangeArrowheads="1"/>
            </p:cNvSpPr>
            <p:nvPr/>
          </p:nvSpPr>
          <p:spPr bwMode="auto">
            <a:xfrm>
              <a:off x="4508500" y="3287745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8" name="Freeform 475"/>
            <p:cNvSpPr>
              <a:spLocks/>
            </p:cNvSpPr>
            <p:nvPr/>
          </p:nvSpPr>
          <p:spPr bwMode="auto">
            <a:xfrm>
              <a:off x="4508500" y="321789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9" name="Rectangle 476"/>
            <p:cNvSpPr>
              <a:spLocks noChangeArrowheads="1"/>
            </p:cNvSpPr>
            <p:nvPr/>
          </p:nvSpPr>
          <p:spPr bwMode="auto">
            <a:xfrm>
              <a:off x="4508500" y="31512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0" name="Rectangle 477"/>
            <p:cNvSpPr>
              <a:spLocks noChangeArrowheads="1"/>
            </p:cNvSpPr>
            <p:nvPr/>
          </p:nvSpPr>
          <p:spPr bwMode="auto">
            <a:xfrm>
              <a:off x="4508500" y="308454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1" name="Rectangle 478"/>
            <p:cNvSpPr>
              <a:spLocks noChangeArrowheads="1"/>
            </p:cNvSpPr>
            <p:nvPr/>
          </p:nvSpPr>
          <p:spPr bwMode="auto">
            <a:xfrm>
              <a:off x="4508500" y="301787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2" name="Rectangle 479"/>
            <p:cNvSpPr>
              <a:spLocks noChangeArrowheads="1"/>
            </p:cNvSpPr>
            <p:nvPr/>
          </p:nvSpPr>
          <p:spPr bwMode="auto">
            <a:xfrm>
              <a:off x="4508500" y="29480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3" name="Rectangle 480"/>
            <p:cNvSpPr>
              <a:spLocks noChangeArrowheads="1"/>
            </p:cNvSpPr>
            <p:nvPr/>
          </p:nvSpPr>
          <p:spPr bwMode="auto">
            <a:xfrm>
              <a:off x="4508500" y="288134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4" name="Freeform 481"/>
            <p:cNvSpPr>
              <a:spLocks/>
            </p:cNvSpPr>
            <p:nvPr/>
          </p:nvSpPr>
          <p:spPr bwMode="auto">
            <a:xfrm>
              <a:off x="4508500" y="28146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5" name="Rectangle 482"/>
            <p:cNvSpPr>
              <a:spLocks noChangeArrowheads="1"/>
            </p:cNvSpPr>
            <p:nvPr/>
          </p:nvSpPr>
          <p:spPr bwMode="auto">
            <a:xfrm>
              <a:off x="4508500" y="20717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6" name="Freeform 483"/>
            <p:cNvSpPr>
              <a:spLocks/>
            </p:cNvSpPr>
            <p:nvPr/>
          </p:nvSpPr>
          <p:spPr bwMode="auto">
            <a:xfrm>
              <a:off x="4508500" y="20050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7" name="Rectangle 484"/>
            <p:cNvSpPr>
              <a:spLocks noChangeArrowheads="1"/>
            </p:cNvSpPr>
            <p:nvPr/>
          </p:nvSpPr>
          <p:spPr bwMode="auto">
            <a:xfrm>
              <a:off x="4508500" y="193837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8" name="Freeform 485"/>
            <p:cNvSpPr>
              <a:spLocks/>
            </p:cNvSpPr>
            <p:nvPr/>
          </p:nvSpPr>
          <p:spPr bwMode="auto">
            <a:xfrm>
              <a:off x="4508500" y="26114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9" name="Freeform 486"/>
            <p:cNvSpPr>
              <a:spLocks/>
            </p:cNvSpPr>
            <p:nvPr/>
          </p:nvSpPr>
          <p:spPr bwMode="auto">
            <a:xfrm>
              <a:off x="4508500" y="25447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0" name="Freeform 487"/>
            <p:cNvSpPr>
              <a:spLocks/>
            </p:cNvSpPr>
            <p:nvPr/>
          </p:nvSpPr>
          <p:spPr bwMode="auto">
            <a:xfrm>
              <a:off x="4508500" y="2478120"/>
              <a:ext cx="60325" cy="57150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8" y="36"/>
                </a:cxn>
                <a:cxn ang="0">
                  <a:pos x="38" y="0"/>
                </a:cxn>
              </a:cxnLst>
              <a:rect l="0" t="0" r="r" b="b"/>
              <a:pathLst>
                <a:path w="38" h="36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8" y="36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1" name="Rectangle 488"/>
            <p:cNvSpPr>
              <a:spLocks noChangeArrowheads="1"/>
            </p:cNvSpPr>
            <p:nvPr/>
          </p:nvSpPr>
          <p:spPr bwMode="auto">
            <a:xfrm>
              <a:off x="4508500" y="24082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2" name="Freeform 489"/>
            <p:cNvSpPr>
              <a:spLocks/>
            </p:cNvSpPr>
            <p:nvPr/>
          </p:nvSpPr>
          <p:spPr bwMode="auto">
            <a:xfrm>
              <a:off x="4508500" y="227492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3" name="Rectangle 490"/>
            <p:cNvSpPr>
              <a:spLocks noChangeArrowheads="1"/>
            </p:cNvSpPr>
            <p:nvPr/>
          </p:nvSpPr>
          <p:spPr bwMode="auto">
            <a:xfrm>
              <a:off x="4508500" y="2208245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4" name="Freeform 491"/>
            <p:cNvSpPr>
              <a:spLocks/>
            </p:cNvSpPr>
            <p:nvPr/>
          </p:nvSpPr>
          <p:spPr bwMode="auto">
            <a:xfrm>
              <a:off x="4508500" y="21383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5" name="Rectangle 492"/>
            <p:cNvSpPr>
              <a:spLocks noChangeArrowheads="1"/>
            </p:cNvSpPr>
            <p:nvPr/>
          </p:nvSpPr>
          <p:spPr bwMode="auto">
            <a:xfrm>
              <a:off x="4575175" y="375764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6" name="Rectangle 493"/>
            <p:cNvSpPr>
              <a:spLocks noChangeArrowheads="1"/>
            </p:cNvSpPr>
            <p:nvPr/>
          </p:nvSpPr>
          <p:spPr bwMode="auto">
            <a:xfrm>
              <a:off x="4575175" y="36909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7" name="Rectangle 494"/>
            <p:cNvSpPr>
              <a:spLocks noChangeArrowheads="1"/>
            </p:cNvSpPr>
            <p:nvPr/>
          </p:nvSpPr>
          <p:spPr bwMode="auto">
            <a:xfrm>
              <a:off x="4575175" y="362429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8" name="Rectangle 495"/>
            <p:cNvSpPr>
              <a:spLocks noChangeArrowheads="1"/>
            </p:cNvSpPr>
            <p:nvPr/>
          </p:nvSpPr>
          <p:spPr bwMode="auto">
            <a:xfrm>
              <a:off x="4575175" y="355762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9" name="Rectangle 496"/>
            <p:cNvSpPr>
              <a:spLocks noChangeArrowheads="1"/>
            </p:cNvSpPr>
            <p:nvPr/>
          </p:nvSpPr>
          <p:spPr bwMode="auto">
            <a:xfrm>
              <a:off x="4575175" y="34877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0" name="Rectangle 497"/>
            <p:cNvSpPr>
              <a:spLocks noChangeArrowheads="1"/>
            </p:cNvSpPr>
            <p:nvPr/>
          </p:nvSpPr>
          <p:spPr bwMode="auto">
            <a:xfrm>
              <a:off x="4575175" y="342109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1" name="Freeform 498"/>
            <p:cNvSpPr>
              <a:spLocks/>
            </p:cNvSpPr>
            <p:nvPr/>
          </p:nvSpPr>
          <p:spPr bwMode="auto">
            <a:xfrm>
              <a:off x="4575175" y="3354420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2" name="Rectangle 499"/>
            <p:cNvSpPr>
              <a:spLocks noChangeArrowheads="1"/>
            </p:cNvSpPr>
            <p:nvPr/>
          </p:nvSpPr>
          <p:spPr bwMode="auto">
            <a:xfrm>
              <a:off x="4575175" y="3287745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3" name="Freeform 500"/>
            <p:cNvSpPr>
              <a:spLocks/>
            </p:cNvSpPr>
            <p:nvPr/>
          </p:nvSpPr>
          <p:spPr bwMode="auto">
            <a:xfrm>
              <a:off x="4575175" y="321789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4" name="Rectangle 501"/>
            <p:cNvSpPr>
              <a:spLocks noChangeArrowheads="1"/>
            </p:cNvSpPr>
            <p:nvPr/>
          </p:nvSpPr>
          <p:spPr bwMode="auto">
            <a:xfrm>
              <a:off x="4575175" y="31512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5" name="Rectangle 502"/>
            <p:cNvSpPr>
              <a:spLocks noChangeArrowheads="1"/>
            </p:cNvSpPr>
            <p:nvPr/>
          </p:nvSpPr>
          <p:spPr bwMode="auto">
            <a:xfrm>
              <a:off x="4575175" y="308454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6" name="Rectangle 503"/>
            <p:cNvSpPr>
              <a:spLocks noChangeArrowheads="1"/>
            </p:cNvSpPr>
            <p:nvPr/>
          </p:nvSpPr>
          <p:spPr bwMode="auto">
            <a:xfrm>
              <a:off x="4575175" y="301787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7" name="Rectangle 504"/>
            <p:cNvSpPr>
              <a:spLocks noChangeArrowheads="1"/>
            </p:cNvSpPr>
            <p:nvPr/>
          </p:nvSpPr>
          <p:spPr bwMode="auto">
            <a:xfrm>
              <a:off x="4575175" y="29480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8" name="Rectangle 505"/>
            <p:cNvSpPr>
              <a:spLocks noChangeArrowheads="1"/>
            </p:cNvSpPr>
            <p:nvPr/>
          </p:nvSpPr>
          <p:spPr bwMode="auto">
            <a:xfrm>
              <a:off x="4575175" y="288134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9" name="Freeform 506"/>
            <p:cNvSpPr>
              <a:spLocks/>
            </p:cNvSpPr>
            <p:nvPr/>
          </p:nvSpPr>
          <p:spPr bwMode="auto">
            <a:xfrm>
              <a:off x="4575175" y="28146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0" name="Rectangle 507"/>
            <p:cNvSpPr>
              <a:spLocks noChangeArrowheads="1"/>
            </p:cNvSpPr>
            <p:nvPr/>
          </p:nvSpPr>
          <p:spPr bwMode="auto">
            <a:xfrm>
              <a:off x="4575175" y="20717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1" name="Freeform 508"/>
            <p:cNvSpPr>
              <a:spLocks/>
            </p:cNvSpPr>
            <p:nvPr/>
          </p:nvSpPr>
          <p:spPr bwMode="auto">
            <a:xfrm>
              <a:off x="4575175" y="20050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2" name="Rectangle 509"/>
            <p:cNvSpPr>
              <a:spLocks noChangeArrowheads="1"/>
            </p:cNvSpPr>
            <p:nvPr/>
          </p:nvSpPr>
          <p:spPr bwMode="auto">
            <a:xfrm>
              <a:off x="4575175" y="193837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3" name="Rectangle 510"/>
            <p:cNvSpPr>
              <a:spLocks noChangeArrowheads="1"/>
            </p:cNvSpPr>
            <p:nvPr/>
          </p:nvSpPr>
          <p:spPr bwMode="auto">
            <a:xfrm>
              <a:off x="4575175" y="18685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4" name="Freeform 511"/>
            <p:cNvSpPr>
              <a:spLocks/>
            </p:cNvSpPr>
            <p:nvPr/>
          </p:nvSpPr>
          <p:spPr bwMode="auto">
            <a:xfrm>
              <a:off x="4575175" y="25447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5" name="Freeform 512"/>
            <p:cNvSpPr>
              <a:spLocks/>
            </p:cNvSpPr>
            <p:nvPr/>
          </p:nvSpPr>
          <p:spPr bwMode="auto">
            <a:xfrm>
              <a:off x="4575175" y="2478120"/>
              <a:ext cx="60325" cy="57150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8" y="36"/>
                </a:cxn>
                <a:cxn ang="0">
                  <a:pos x="38" y="0"/>
                </a:cxn>
              </a:cxnLst>
              <a:rect l="0" t="0" r="r" b="b"/>
              <a:pathLst>
                <a:path w="38" h="36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8" y="36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6" name="Rectangle 513"/>
            <p:cNvSpPr>
              <a:spLocks noChangeArrowheads="1"/>
            </p:cNvSpPr>
            <p:nvPr/>
          </p:nvSpPr>
          <p:spPr bwMode="auto">
            <a:xfrm>
              <a:off x="4575175" y="24082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7" name="Freeform 514"/>
            <p:cNvSpPr>
              <a:spLocks/>
            </p:cNvSpPr>
            <p:nvPr/>
          </p:nvSpPr>
          <p:spPr bwMode="auto">
            <a:xfrm>
              <a:off x="4575175" y="234159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8" name="Rectangle 515"/>
            <p:cNvSpPr>
              <a:spLocks noChangeArrowheads="1"/>
            </p:cNvSpPr>
            <p:nvPr/>
          </p:nvSpPr>
          <p:spPr bwMode="auto">
            <a:xfrm>
              <a:off x="4641850" y="37576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9" name="Rectangle 516"/>
            <p:cNvSpPr>
              <a:spLocks noChangeArrowheads="1"/>
            </p:cNvSpPr>
            <p:nvPr/>
          </p:nvSpPr>
          <p:spPr bwMode="auto">
            <a:xfrm>
              <a:off x="4641850" y="36909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0" name="Rectangle 517"/>
            <p:cNvSpPr>
              <a:spLocks noChangeArrowheads="1"/>
            </p:cNvSpPr>
            <p:nvPr/>
          </p:nvSpPr>
          <p:spPr bwMode="auto">
            <a:xfrm>
              <a:off x="4641850" y="362429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1" name="Rectangle 518"/>
            <p:cNvSpPr>
              <a:spLocks noChangeArrowheads="1"/>
            </p:cNvSpPr>
            <p:nvPr/>
          </p:nvSpPr>
          <p:spPr bwMode="auto">
            <a:xfrm>
              <a:off x="4641850" y="355762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2" name="Rectangle 519"/>
            <p:cNvSpPr>
              <a:spLocks noChangeArrowheads="1"/>
            </p:cNvSpPr>
            <p:nvPr/>
          </p:nvSpPr>
          <p:spPr bwMode="auto">
            <a:xfrm>
              <a:off x="4641850" y="34877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3" name="Rectangle 520"/>
            <p:cNvSpPr>
              <a:spLocks noChangeArrowheads="1"/>
            </p:cNvSpPr>
            <p:nvPr/>
          </p:nvSpPr>
          <p:spPr bwMode="auto">
            <a:xfrm>
              <a:off x="4641850" y="342109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4" name="Freeform 521"/>
            <p:cNvSpPr>
              <a:spLocks/>
            </p:cNvSpPr>
            <p:nvPr/>
          </p:nvSpPr>
          <p:spPr bwMode="auto">
            <a:xfrm>
              <a:off x="4641850" y="3354420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5" name="Rectangle 522"/>
            <p:cNvSpPr>
              <a:spLocks noChangeArrowheads="1"/>
            </p:cNvSpPr>
            <p:nvPr/>
          </p:nvSpPr>
          <p:spPr bwMode="auto">
            <a:xfrm>
              <a:off x="4641850" y="32877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6" name="Freeform 523"/>
            <p:cNvSpPr>
              <a:spLocks/>
            </p:cNvSpPr>
            <p:nvPr/>
          </p:nvSpPr>
          <p:spPr bwMode="auto">
            <a:xfrm>
              <a:off x="4641850" y="32178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7" name="Rectangle 524"/>
            <p:cNvSpPr>
              <a:spLocks noChangeArrowheads="1"/>
            </p:cNvSpPr>
            <p:nvPr/>
          </p:nvSpPr>
          <p:spPr bwMode="auto">
            <a:xfrm>
              <a:off x="4641850" y="31512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8" name="Rectangle 525"/>
            <p:cNvSpPr>
              <a:spLocks noChangeArrowheads="1"/>
            </p:cNvSpPr>
            <p:nvPr/>
          </p:nvSpPr>
          <p:spPr bwMode="auto">
            <a:xfrm>
              <a:off x="4641850" y="30845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9" name="Rectangle 526"/>
            <p:cNvSpPr>
              <a:spLocks noChangeArrowheads="1"/>
            </p:cNvSpPr>
            <p:nvPr/>
          </p:nvSpPr>
          <p:spPr bwMode="auto">
            <a:xfrm>
              <a:off x="4641850" y="30178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0" name="Rectangle 527"/>
            <p:cNvSpPr>
              <a:spLocks noChangeArrowheads="1"/>
            </p:cNvSpPr>
            <p:nvPr/>
          </p:nvSpPr>
          <p:spPr bwMode="auto">
            <a:xfrm>
              <a:off x="4641850" y="29480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1" name="Rectangle 528"/>
            <p:cNvSpPr>
              <a:spLocks noChangeArrowheads="1"/>
            </p:cNvSpPr>
            <p:nvPr/>
          </p:nvSpPr>
          <p:spPr bwMode="auto">
            <a:xfrm>
              <a:off x="4641850" y="28813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2" name="Freeform 529"/>
            <p:cNvSpPr>
              <a:spLocks/>
            </p:cNvSpPr>
            <p:nvPr/>
          </p:nvSpPr>
          <p:spPr bwMode="auto">
            <a:xfrm>
              <a:off x="4641850" y="28146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3" name="Rectangle 530"/>
            <p:cNvSpPr>
              <a:spLocks noChangeArrowheads="1"/>
            </p:cNvSpPr>
            <p:nvPr/>
          </p:nvSpPr>
          <p:spPr bwMode="auto">
            <a:xfrm>
              <a:off x="4641850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4" name="Freeform 531"/>
            <p:cNvSpPr>
              <a:spLocks/>
            </p:cNvSpPr>
            <p:nvPr/>
          </p:nvSpPr>
          <p:spPr bwMode="auto">
            <a:xfrm>
              <a:off x="4641850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5" name="Rectangle 532"/>
            <p:cNvSpPr>
              <a:spLocks noChangeArrowheads="1"/>
            </p:cNvSpPr>
            <p:nvPr/>
          </p:nvSpPr>
          <p:spPr bwMode="auto">
            <a:xfrm>
              <a:off x="4641850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6" name="Rectangle 533"/>
            <p:cNvSpPr>
              <a:spLocks noChangeArrowheads="1"/>
            </p:cNvSpPr>
            <p:nvPr/>
          </p:nvSpPr>
          <p:spPr bwMode="auto">
            <a:xfrm>
              <a:off x="4641850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7" name="Freeform 534"/>
            <p:cNvSpPr>
              <a:spLocks/>
            </p:cNvSpPr>
            <p:nvPr/>
          </p:nvSpPr>
          <p:spPr bwMode="auto">
            <a:xfrm>
              <a:off x="4641850" y="18018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8" name="Freeform 535"/>
            <p:cNvSpPr>
              <a:spLocks/>
            </p:cNvSpPr>
            <p:nvPr/>
          </p:nvSpPr>
          <p:spPr bwMode="auto">
            <a:xfrm>
              <a:off x="4641850" y="26781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9" name="Freeform 536"/>
            <p:cNvSpPr>
              <a:spLocks/>
            </p:cNvSpPr>
            <p:nvPr/>
          </p:nvSpPr>
          <p:spPr bwMode="auto">
            <a:xfrm>
              <a:off x="4641850" y="26114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0" name="Freeform 537"/>
            <p:cNvSpPr>
              <a:spLocks/>
            </p:cNvSpPr>
            <p:nvPr/>
          </p:nvSpPr>
          <p:spPr bwMode="auto">
            <a:xfrm>
              <a:off x="4641850" y="25447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1" name="Freeform 538"/>
            <p:cNvSpPr>
              <a:spLocks/>
            </p:cNvSpPr>
            <p:nvPr/>
          </p:nvSpPr>
          <p:spPr bwMode="auto">
            <a:xfrm>
              <a:off x="4641850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2" name="Rectangle 539"/>
            <p:cNvSpPr>
              <a:spLocks noChangeArrowheads="1"/>
            </p:cNvSpPr>
            <p:nvPr/>
          </p:nvSpPr>
          <p:spPr bwMode="auto">
            <a:xfrm>
              <a:off x="4641850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3" name="Freeform 540"/>
            <p:cNvSpPr>
              <a:spLocks/>
            </p:cNvSpPr>
            <p:nvPr/>
          </p:nvSpPr>
          <p:spPr bwMode="auto">
            <a:xfrm>
              <a:off x="4641850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4" name="Freeform 541"/>
            <p:cNvSpPr>
              <a:spLocks/>
            </p:cNvSpPr>
            <p:nvPr/>
          </p:nvSpPr>
          <p:spPr bwMode="auto">
            <a:xfrm>
              <a:off x="4641850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5" name="Rectangle 542"/>
            <p:cNvSpPr>
              <a:spLocks noChangeArrowheads="1"/>
            </p:cNvSpPr>
            <p:nvPr/>
          </p:nvSpPr>
          <p:spPr bwMode="auto">
            <a:xfrm>
              <a:off x="4641850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6" name="Freeform 543"/>
            <p:cNvSpPr>
              <a:spLocks/>
            </p:cNvSpPr>
            <p:nvPr/>
          </p:nvSpPr>
          <p:spPr bwMode="auto">
            <a:xfrm>
              <a:off x="4641850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7" name="Rectangle 544"/>
            <p:cNvSpPr>
              <a:spLocks noChangeArrowheads="1"/>
            </p:cNvSpPr>
            <p:nvPr/>
          </p:nvSpPr>
          <p:spPr bwMode="auto">
            <a:xfrm>
              <a:off x="4708525" y="36909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8" name="Rectangle 545"/>
            <p:cNvSpPr>
              <a:spLocks noChangeArrowheads="1"/>
            </p:cNvSpPr>
            <p:nvPr/>
          </p:nvSpPr>
          <p:spPr bwMode="auto">
            <a:xfrm>
              <a:off x="4708525" y="362429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9" name="Rectangle 546"/>
            <p:cNvSpPr>
              <a:spLocks noChangeArrowheads="1"/>
            </p:cNvSpPr>
            <p:nvPr/>
          </p:nvSpPr>
          <p:spPr bwMode="auto">
            <a:xfrm>
              <a:off x="4708525" y="355762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0" name="Rectangle 547"/>
            <p:cNvSpPr>
              <a:spLocks noChangeArrowheads="1"/>
            </p:cNvSpPr>
            <p:nvPr/>
          </p:nvSpPr>
          <p:spPr bwMode="auto">
            <a:xfrm>
              <a:off x="4708525" y="34877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1" name="Rectangle 548"/>
            <p:cNvSpPr>
              <a:spLocks noChangeArrowheads="1"/>
            </p:cNvSpPr>
            <p:nvPr/>
          </p:nvSpPr>
          <p:spPr bwMode="auto">
            <a:xfrm>
              <a:off x="4708525" y="342109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2" name="Freeform 549"/>
            <p:cNvSpPr>
              <a:spLocks/>
            </p:cNvSpPr>
            <p:nvPr/>
          </p:nvSpPr>
          <p:spPr bwMode="auto">
            <a:xfrm>
              <a:off x="4708525" y="3354420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3" name="Rectangle 550"/>
            <p:cNvSpPr>
              <a:spLocks noChangeArrowheads="1"/>
            </p:cNvSpPr>
            <p:nvPr/>
          </p:nvSpPr>
          <p:spPr bwMode="auto">
            <a:xfrm>
              <a:off x="4708525" y="32877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4" name="Freeform 551"/>
            <p:cNvSpPr>
              <a:spLocks/>
            </p:cNvSpPr>
            <p:nvPr/>
          </p:nvSpPr>
          <p:spPr bwMode="auto">
            <a:xfrm>
              <a:off x="4708525" y="32178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5" name="Rectangle 552"/>
            <p:cNvSpPr>
              <a:spLocks noChangeArrowheads="1"/>
            </p:cNvSpPr>
            <p:nvPr/>
          </p:nvSpPr>
          <p:spPr bwMode="auto">
            <a:xfrm>
              <a:off x="4708525" y="31512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6" name="Rectangle 553"/>
            <p:cNvSpPr>
              <a:spLocks noChangeArrowheads="1"/>
            </p:cNvSpPr>
            <p:nvPr/>
          </p:nvSpPr>
          <p:spPr bwMode="auto">
            <a:xfrm>
              <a:off x="4708525" y="30845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7" name="Rectangle 554"/>
            <p:cNvSpPr>
              <a:spLocks noChangeArrowheads="1"/>
            </p:cNvSpPr>
            <p:nvPr/>
          </p:nvSpPr>
          <p:spPr bwMode="auto">
            <a:xfrm>
              <a:off x="4708525" y="30178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8" name="Rectangle 555"/>
            <p:cNvSpPr>
              <a:spLocks noChangeArrowheads="1"/>
            </p:cNvSpPr>
            <p:nvPr/>
          </p:nvSpPr>
          <p:spPr bwMode="auto">
            <a:xfrm>
              <a:off x="4708525" y="29480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9" name="Rectangle 556"/>
            <p:cNvSpPr>
              <a:spLocks noChangeArrowheads="1"/>
            </p:cNvSpPr>
            <p:nvPr/>
          </p:nvSpPr>
          <p:spPr bwMode="auto">
            <a:xfrm>
              <a:off x="4708525" y="28813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0" name="Freeform 557"/>
            <p:cNvSpPr>
              <a:spLocks/>
            </p:cNvSpPr>
            <p:nvPr/>
          </p:nvSpPr>
          <p:spPr bwMode="auto">
            <a:xfrm>
              <a:off x="4708525" y="28146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1" name="Rectangle 558"/>
            <p:cNvSpPr>
              <a:spLocks noChangeArrowheads="1"/>
            </p:cNvSpPr>
            <p:nvPr/>
          </p:nvSpPr>
          <p:spPr bwMode="auto">
            <a:xfrm>
              <a:off x="4708525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2" name="Freeform 559"/>
            <p:cNvSpPr>
              <a:spLocks/>
            </p:cNvSpPr>
            <p:nvPr/>
          </p:nvSpPr>
          <p:spPr bwMode="auto">
            <a:xfrm>
              <a:off x="4708525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3" name="Rectangle 560"/>
            <p:cNvSpPr>
              <a:spLocks noChangeArrowheads="1"/>
            </p:cNvSpPr>
            <p:nvPr/>
          </p:nvSpPr>
          <p:spPr bwMode="auto">
            <a:xfrm>
              <a:off x="4708525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4" name="Rectangle 561"/>
            <p:cNvSpPr>
              <a:spLocks noChangeArrowheads="1"/>
            </p:cNvSpPr>
            <p:nvPr/>
          </p:nvSpPr>
          <p:spPr bwMode="auto">
            <a:xfrm>
              <a:off x="4708525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5" name="Freeform 562"/>
            <p:cNvSpPr>
              <a:spLocks/>
            </p:cNvSpPr>
            <p:nvPr/>
          </p:nvSpPr>
          <p:spPr bwMode="auto">
            <a:xfrm>
              <a:off x="4708525" y="18018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6" name="Freeform 563"/>
            <p:cNvSpPr>
              <a:spLocks/>
            </p:cNvSpPr>
            <p:nvPr/>
          </p:nvSpPr>
          <p:spPr bwMode="auto">
            <a:xfrm>
              <a:off x="4708525" y="26781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7" name="Freeform 564"/>
            <p:cNvSpPr>
              <a:spLocks/>
            </p:cNvSpPr>
            <p:nvPr/>
          </p:nvSpPr>
          <p:spPr bwMode="auto">
            <a:xfrm>
              <a:off x="4708525" y="26114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8" name="Freeform 565"/>
            <p:cNvSpPr>
              <a:spLocks/>
            </p:cNvSpPr>
            <p:nvPr/>
          </p:nvSpPr>
          <p:spPr bwMode="auto">
            <a:xfrm>
              <a:off x="4708525" y="25447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9" name="Freeform 566"/>
            <p:cNvSpPr>
              <a:spLocks/>
            </p:cNvSpPr>
            <p:nvPr/>
          </p:nvSpPr>
          <p:spPr bwMode="auto">
            <a:xfrm>
              <a:off x="4708525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0" name="Rectangle 567"/>
            <p:cNvSpPr>
              <a:spLocks noChangeArrowheads="1"/>
            </p:cNvSpPr>
            <p:nvPr/>
          </p:nvSpPr>
          <p:spPr bwMode="auto">
            <a:xfrm>
              <a:off x="4708525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1" name="Freeform 568"/>
            <p:cNvSpPr>
              <a:spLocks/>
            </p:cNvSpPr>
            <p:nvPr/>
          </p:nvSpPr>
          <p:spPr bwMode="auto">
            <a:xfrm>
              <a:off x="4708525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2" name="Freeform 569"/>
            <p:cNvSpPr>
              <a:spLocks/>
            </p:cNvSpPr>
            <p:nvPr/>
          </p:nvSpPr>
          <p:spPr bwMode="auto">
            <a:xfrm>
              <a:off x="4708525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3" name="Rectangle 570"/>
            <p:cNvSpPr>
              <a:spLocks noChangeArrowheads="1"/>
            </p:cNvSpPr>
            <p:nvPr/>
          </p:nvSpPr>
          <p:spPr bwMode="auto">
            <a:xfrm>
              <a:off x="4708525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4" name="Freeform 571"/>
            <p:cNvSpPr>
              <a:spLocks/>
            </p:cNvSpPr>
            <p:nvPr/>
          </p:nvSpPr>
          <p:spPr bwMode="auto">
            <a:xfrm>
              <a:off x="4708525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5" name="Rectangle 572"/>
            <p:cNvSpPr>
              <a:spLocks noChangeArrowheads="1"/>
            </p:cNvSpPr>
            <p:nvPr/>
          </p:nvSpPr>
          <p:spPr bwMode="auto">
            <a:xfrm>
              <a:off x="4775200" y="362429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6" name="Rectangle 573"/>
            <p:cNvSpPr>
              <a:spLocks noChangeArrowheads="1"/>
            </p:cNvSpPr>
            <p:nvPr/>
          </p:nvSpPr>
          <p:spPr bwMode="auto">
            <a:xfrm>
              <a:off x="4775200" y="355762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7" name="Rectangle 574"/>
            <p:cNvSpPr>
              <a:spLocks noChangeArrowheads="1"/>
            </p:cNvSpPr>
            <p:nvPr/>
          </p:nvSpPr>
          <p:spPr bwMode="auto">
            <a:xfrm>
              <a:off x="4775200" y="34877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8" name="Rectangle 575"/>
            <p:cNvSpPr>
              <a:spLocks noChangeArrowheads="1"/>
            </p:cNvSpPr>
            <p:nvPr/>
          </p:nvSpPr>
          <p:spPr bwMode="auto">
            <a:xfrm>
              <a:off x="4775200" y="342109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9" name="Freeform 576"/>
            <p:cNvSpPr>
              <a:spLocks/>
            </p:cNvSpPr>
            <p:nvPr/>
          </p:nvSpPr>
          <p:spPr bwMode="auto">
            <a:xfrm>
              <a:off x="4775200" y="3354420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0" name="Rectangle 577"/>
            <p:cNvSpPr>
              <a:spLocks noChangeArrowheads="1"/>
            </p:cNvSpPr>
            <p:nvPr/>
          </p:nvSpPr>
          <p:spPr bwMode="auto">
            <a:xfrm>
              <a:off x="4775200" y="32877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1" name="Freeform 578"/>
            <p:cNvSpPr>
              <a:spLocks/>
            </p:cNvSpPr>
            <p:nvPr/>
          </p:nvSpPr>
          <p:spPr bwMode="auto">
            <a:xfrm>
              <a:off x="4775200" y="32178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2" name="Rectangle 579"/>
            <p:cNvSpPr>
              <a:spLocks noChangeArrowheads="1"/>
            </p:cNvSpPr>
            <p:nvPr/>
          </p:nvSpPr>
          <p:spPr bwMode="auto">
            <a:xfrm>
              <a:off x="4775200" y="31512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3" name="Rectangle 580"/>
            <p:cNvSpPr>
              <a:spLocks noChangeArrowheads="1"/>
            </p:cNvSpPr>
            <p:nvPr/>
          </p:nvSpPr>
          <p:spPr bwMode="auto">
            <a:xfrm>
              <a:off x="4775200" y="30845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4" name="Rectangle 581"/>
            <p:cNvSpPr>
              <a:spLocks noChangeArrowheads="1"/>
            </p:cNvSpPr>
            <p:nvPr/>
          </p:nvSpPr>
          <p:spPr bwMode="auto">
            <a:xfrm>
              <a:off x="4775200" y="30178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5" name="Rectangle 582"/>
            <p:cNvSpPr>
              <a:spLocks noChangeArrowheads="1"/>
            </p:cNvSpPr>
            <p:nvPr/>
          </p:nvSpPr>
          <p:spPr bwMode="auto">
            <a:xfrm>
              <a:off x="4775200" y="29480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6" name="Rectangle 583"/>
            <p:cNvSpPr>
              <a:spLocks noChangeArrowheads="1"/>
            </p:cNvSpPr>
            <p:nvPr/>
          </p:nvSpPr>
          <p:spPr bwMode="auto">
            <a:xfrm>
              <a:off x="4775200" y="28813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7" name="Freeform 584"/>
            <p:cNvSpPr>
              <a:spLocks/>
            </p:cNvSpPr>
            <p:nvPr/>
          </p:nvSpPr>
          <p:spPr bwMode="auto">
            <a:xfrm>
              <a:off x="4775200" y="28146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8" name="Freeform 585"/>
            <p:cNvSpPr>
              <a:spLocks/>
            </p:cNvSpPr>
            <p:nvPr/>
          </p:nvSpPr>
          <p:spPr bwMode="auto">
            <a:xfrm>
              <a:off x="4775200" y="2747995"/>
              <a:ext cx="57150" cy="57150"/>
            </a:xfrm>
            <a:custGeom>
              <a:avLst/>
              <a:gdLst/>
              <a:ahLst/>
              <a:cxnLst>
                <a:cxn ang="0">
                  <a:pos x="36" y="36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36"/>
                </a:cxn>
              </a:cxnLst>
              <a:rect l="0" t="0" r="r" b="b"/>
              <a:pathLst>
                <a:path w="36" h="36">
                  <a:moveTo>
                    <a:pt x="36" y="36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9" name="Rectangle 586"/>
            <p:cNvSpPr>
              <a:spLocks noChangeArrowheads="1"/>
            </p:cNvSpPr>
            <p:nvPr/>
          </p:nvSpPr>
          <p:spPr bwMode="auto">
            <a:xfrm>
              <a:off x="4775200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0" name="Freeform 587"/>
            <p:cNvSpPr>
              <a:spLocks/>
            </p:cNvSpPr>
            <p:nvPr/>
          </p:nvSpPr>
          <p:spPr bwMode="auto">
            <a:xfrm>
              <a:off x="4775200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1" name="Rectangle 588"/>
            <p:cNvSpPr>
              <a:spLocks noChangeArrowheads="1"/>
            </p:cNvSpPr>
            <p:nvPr/>
          </p:nvSpPr>
          <p:spPr bwMode="auto">
            <a:xfrm>
              <a:off x="4775200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2" name="Rectangle 589"/>
            <p:cNvSpPr>
              <a:spLocks noChangeArrowheads="1"/>
            </p:cNvSpPr>
            <p:nvPr/>
          </p:nvSpPr>
          <p:spPr bwMode="auto">
            <a:xfrm>
              <a:off x="4775200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3" name="Freeform 590"/>
            <p:cNvSpPr>
              <a:spLocks/>
            </p:cNvSpPr>
            <p:nvPr/>
          </p:nvSpPr>
          <p:spPr bwMode="auto">
            <a:xfrm>
              <a:off x="4775200" y="26781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4" name="Freeform 591"/>
            <p:cNvSpPr>
              <a:spLocks/>
            </p:cNvSpPr>
            <p:nvPr/>
          </p:nvSpPr>
          <p:spPr bwMode="auto">
            <a:xfrm>
              <a:off x="4775200" y="26114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5" name="Freeform 592"/>
            <p:cNvSpPr>
              <a:spLocks/>
            </p:cNvSpPr>
            <p:nvPr/>
          </p:nvSpPr>
          <p:spPr bwMode="auto">
            <a:xfrm>
              <a:off x="4775200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6" name="Rectangle 593"/>
            <p:cNvSpPr>
              <a:spLocks noChangeArrowheads="1"/>
            </p:cNvSpPr>
            <p:nvPr/>
          </p:nvSpPr>
          <p:spPr bwMode="auto">
            <a:xfrm>
              <a:off x="4775200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7" name="Freeform 594"/>
            <p:cNvSpPr>
              <a:spLocks/>
            </p:cNvSpPr>
            <p:nvPr/>
          </p:nvSpPr>
          <p:spPr bwMode="auto">
            <a:xfrm>
              <a:off x="4775200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8" name="Freeform 595"/>
            <p:cNvSpPr>
              <a:spLocks/>
            </p:cNvSpPr>
            <p:nvPr/>
          </p:nvSpPr>
          <p:spPr bwMode="auto">
            <a:xfrm>
              <a:off x="4775200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9" name="Rectangle 596"/>
            <p:cNvSpPr>
              <a:spLocks noChangeArrowheads="1"/>
            </p:cNvSpPr>
            <p:nvPr/>
          </p:nvSpPr>
          <p:spPr bwMode="auto">
            <a:xfrm>
              <a:off x="4775200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0" name="Freeform 597"/>
            <p:cNvSpPr>
              <a:spLocks/>
            </p:cNvSpPr>
            <p:nvPr/>
          </p:nvSpPr>
          <p:spPr bwMode="auto">
            <a:xfrm>
              <a:off x="4775200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1" name="Rectangle 598"/>
            <p:cNvSpPr>
              <a:spLocks noChangeArrowheads="1"/>
            </p:cNvSpPr>
            <p:nvPr/>
          </p:nvSpPr>
          <p:spPr bwMode="auto">
            <a:xfrm>
              <a:off x="4838700" y="34877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2" name="Rectangle 599"/>
            <p:cNvSpPr>
              <a:spLocks noChangeArrowheads="1"/>
            </p:cNvSpPr>
            <p:nvPr/>
          </p:nvSpPr>
          <p:spPr bwMode="auto">
            <a:xfrm>
              <a:off x="4838700" y="342109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3" name="Freeform 600"/>
            <p:cNvSpPr>
              <a:spLocks/>
            </p:cNvSpPr>
            <p:nvPr/>
          </p:nvSpPr>
          <p:spPr bwMode="auto">
            <a:xfrm>
              <a:off x="4838700" y="3354420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4" name="Rectangle 601"/>
            <p:cNvSpPr>
              <a:spLocks noChangeArrowheads="1"/>
            </p:cNvSpPr>
            <p:nvPr/>
          </p:nvSpPr>
          <p:spPr bwMode="auto">
            <a:xfrm>
              <a:off x="4838700" y="3287745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5" name="Freeform 602"/>
            <p:cNvSpPr>
              <a:spLocks/>
            </p:cNvSpPr>
            <p:nvPr/>
          </p:nvSpPr>
          <p:spPr bwMode="auto">
            <a:xfrm>
              <a:off x="4838700" y="321789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6" name="Rectangle 603"/>
            <p:cNvSpPr>
              <a:spLocks noChangeArrowheads="1"/>
            </p:cNvSpPr>
            <p:nvPr/>
          </p:nvSpPr>
          <p:spPr bwMode="auto">
            <a:xfrm>
              <a:off x="4838700" y="31512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7" name="Rectangle 604"/>
            <p:cNvSpPr>
              <a:spLocks noChangeArrowheads="1"/>
            </p:cNvSpPr>
            <p:nvPr/>
          </p:nvSpPr>
          <p:spPr bwMode="auto">
            <a:xfrm>
              <a:off x="4838700" y="308454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8" name="Rectangle 605"/>
            <p:cNvSpPr>
              <a:spLocks noChangeArrowheads="1"/>
            </p:cNvSpPr>
            <p:nvPr/>
          </p:nvSpPr>
          <p:spPr bwMode="auto">
            <a:xfrm>
              <a:off x="4838700" y="301787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9" name="Rectangle 606"/>
            <p:cNvSpPr>
              <a:spLocks noChangeArrowheads="1"/>
            </p:cNvSpPr>
            <p:nvPr/>
          </p:nvSpPr>
          <p:spPr bwMode="auto">
            <a:xfrm>
              <a:off x="4838700" y="29480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0" name="Rectangle 608"/>
            <p:cNvSpPr>
              <a:spLocks noChangeArrowheads="1"/>
            </p:cNvSpPr>
            <p:nvPr/>
          </p:nvSpPr>
          <p:spPr bwMode="auto">
            <a:xfrm>
              <a:off x="4838700" y="288134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1" name="Freeform 609"/>
            <p:cNvSpPr>
              <a:spLocks/>
            </p:cNvSpPr>
            <p:nvPr/>
          </p:nvSpPr>
          <p:spPr bwMode="auto">
            <a:xfrm>
              <a:off x="4838700" y="28146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2" name="Freeform 610"/>
            <p:cNvSpPr>
              <a:spLocks/>
            </p:cNvSpPr>
            <p:nvPr/>
          </p:nvSpPr>
          <p:spPr bwMode="auto">
            <a:xfrm>
              <a:off x="4838700" y="2747995"/>
              <a:ext cx="60325" cy="57150"/>
            </a:xfrm>
            <a:custGeom>
              <a:avLst/>
              <a:gdLst/>
              <a:ahLst/>
              <a:cxnLst>
                <a:cxn ang="0">
                  <a:pos x="38" y="36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8" y="36"/>
                </a:cxn>
                <a:cxn ang="0">
                  <a:pos x="38" y="36"/>
                </a:cxn>
              </a:cxnLst>
              <a:rect l="0" t="0" r="r" b="b"/>
              <a:pathLst>
                <a:path w="38" h="36">
                  <a:moveTo>
                    <a:pt x="38" y="36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8" y="36"/>
                  </a:lnTo>
                  <a:lnTo>
                    <a:pt x="38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3" name="Rectangle 611"/>
            <p:cNvSpPr>
              <a:spLocks noChangeArrowheads="1"/>
            </p:cNvSpPr>
            <p:nvPr/>
          </p:nvSpPr>
          <p:spPr bwMode="auto">
            <a:xfrm>
              <a:off x="4838700" y="20717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4" name="Freeform 612"/>
            <p:cNvSpPr>
              <a:spLocks/>
            </p:cNvSpPr>
            <p:nvPr/>
          </p:nvSpPr>
          <p:spPr bwMode="auto">
            <a:xfrm>
              <a:off x="4838700" y="20050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5" name="Rectangle 613"/>
            <p:cNvSpPr>
              <a:spLocks noChangeArrowheads="1"/>
            </p:cNvSpPr>
            <p:nvPr/>
          </p:nvSpPr>
          <p:spPr bwMode="auto">
            <a:xfrm>
              <a:off x="4838700" y="193837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6" name="Freeform 614"/>
            <p:cNvSpPr>
              <a:spLocks/>
            </p:cNvSpPr>
            <p:nvPr/>
          </p:nvSpPr>
          <p:spPr bwMode="auto">
            <a:xfrm>
              <a:off x="4838700" y="26781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7" name="Freeform 615"/>
            <p:cNvSpPr>
              <a:spLocks/>
            </p:cNvSpPr>
            <p:nvPr/>
          </p:nvSpPr>
          <p:spPr bwMode="auto">
            <a:xfrm>
              <a:off x="4838700" y="25447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8" name="Freeform 616"/>
            <p:cNvSpPr>
              <a:spLocks/>
            </p:cNvSpPr>
            <p:nvPr/>
          </p:nvSpPr>
          <p:spPr bwMode="auto">
            <a:xfrm>
              <a:off x="4838700" y="2478120"/>
              <a:ext cx="60325" cy="57150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8" y="36"/>
                </a:cxn>
                <a:cxn ang="0">
                  <a:pos x="38" y="0"/>
                </a:cxn>
              </a:cxnLst>
              <a:rect l="0" t="0" r="r" b="b"/>
              <a:pathLst>
                <a:path w="38" h="36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8" y="36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9" name="Rectangle 617"/>
            <p:cNvSpPr>
              <a:spLocks noChangeArrowheads="1"/>
            </p:cNvSpPr>
            <p:nvPr/>
          </p:nvSpPr>
          <p:spPr bwMode="auto">
            <a:xfrm>
              <a:off x="4838700" y="24082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0" name="Freeform 618"/>
            <p:cNvSpPr>
              <a:spLocks/>
            </p:cNvSpPr>
            <p:nvPr/>
          </p:nvSpPr>
          <p:spPr bwMode="auto">
            <a:xfrm>
              <a:off x="4838700" y="234159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1" name="Freeform 619"/>
            <p:cNvSpPr>
              <a:spLocks/>
            </p:cNvSpPr>
            <p:nvPr/>
          </p:nvSpPr>
          <p:spPr bwMode="auto">
            <a:xfrm>
              <a:off x="4838700" y="227492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2" name="Rectangle 620"/>
            <p:cNvSpPr>
              <a:spLocks noChangeArrowheads="1"/>
            </p:cNvSpPr>
            <p:nvPr/>
          </p:nvSpPr>
          <p:spPr bwMode="auto">
            <a:xfrm>
              <a:off x="4838700" y="2208245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3" name="Freeform 621"/>
            <p:cNvSpPr>
              <a:spLocks/>
            </p:cNvSpPr>
            <p:nvPr/>
          </p:nvSpPr>
          <p:spPr bwMode="auto">
            <a:xfrm>
              <a:off x="4838700" y="21383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4" name="Rectangle 622"/>
            <p:cNvSpPr>
              <a:spLocks noChangeArrowheads="1"/>
            </p:cNvSpPr>
            <p:nvPr/>
          </p:nvSpPr>
          <p:spPr bwMode="auto">
            <a:xfrm>
              <a:off x="4905375" y="355762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5" name="Freeform 623"/>
            <p:cNvSpPr>
              <a:spLocks/>
            </p:cNvSpPr>
            <p:nvPr/>
          </p:nvSpPr>
          <p:spPr bwMode="auto">
            <a:xfrm>
              <a:off x="4905375" y="321789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6" name="Rectangle 624"/>
            <p:cNvSpPr>
              <a:spLocks noChangeArrowheads="1"/>
            </p:cNvSpPr>
            <p:nvPr/>
          </p:nvSpPr>
          <p:spPr bwMode="auto">
            <a:xfrm>
              <a:off x="4905375" y="31512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7" name="Rectangle 625"/>
            <p:cNvSpPr>
              <a:spLocks noChangeArrowheads="1"/>
            </p:cNvSpPr>
            <p:nvPr/>
          </p:nvSpPr>
          <p:spPr bwMode="auto">
            <a:xfrm>
              <a:off x="4905375" y="308454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8" name="Rectangle 626"/>
            <p:cNvSpPr>
              <a:spLocks noChangeArrowheads="1"/>
            </p:cNvSpPr>
            <p:nvPr/>
          </p:nvSpPr>
          <p:spPr bwMode="auto">
            <a:xfrm>
              <a:off x="4905375" y="301787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9" name="Rectangle 627"/>
            <p:cNvSpPr>
              <a:spLocks noChangeArrowheads="1"/>
            </p:cNvSpPr>
            <p:nvPr/>
          </p:nvSpPr>
          <p:spPr bwMode="auto">
            <a:xfrm>
              <a:off x="4905375" y="29480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0" name="Rectangle 628"/>
            <p:cNvSpPr>
              <a:spLocks noChangeArrowheads="1"/>
            </p:cNvSpPr>
            <p:nvPr/>
          </p:nvSpPr>
          <p:spPr bwMode="auto">
            <a:xfrm>
              <a:off x="4905375" y="288134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1" name="Freeform 629"/>
            <p:cNvSpPr>
              <a:spLocks/>
            </p:cNvSpPr>
            <p:nvPr/>
          </p:nvSpPr>
          <p:spPr bwMode="auto">
            <a:xfrm>
              <a:off x="4905375" y="28146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2" name="Freeform 630"/>
            <p:cNvSpPr>
              <a:spLocks/>
            </p:cNvSpPr>
            <p:nvPr/>
          </p:nvSpPr>
          <p:spPr bwMode="auto">
            <a:xfrm>
              <a:off x="4905375" y="2747995"/>
              <a:ext cx="60325" cy="57150"/>
            </a:xfrm>
            <a:custGeom>
              <a:avLst/>
              <a:gdLst/>
              <a:ahLst/>
              <a:cxnLst>
                <a:cxn ang="0">
                  <a:pos x="38" y="36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8" y="36"/>
                </a:cxn>
                <a:cxn ang="0">
                  <a:pos x="38" y="36"/>
                </a:cxn>
              </a:cxnLst>
              <a:rect l="0" t="0" r="r" b="b"/>
              <a:pathLst>
                <a:path w="38" h="36">
                  <a:moveTo>
                    <a:pt x="38" y="36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8" y="36"/>
                  </a:lnTo>
                  <a:lnTo>
                    <a:pt x="38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3" name="Rectangle 631"/>
            <p:cNvSpPr>
              <a:spLocks noChangeArrowheads="1"/>
            </p:cNvSpPr>
            <p:nvPr/>
          </p:nvSpPr>
          <p:spPr bwMode="auto">
            <a:xfrm>
              <a:off x="4905375" y="20717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4" name="Freeform 632"/>
            <p:cNvSpPr>
              <a:spLocks/>
            </p:cNvSpPr>
            <p:nvPr/>
          </p:nvSpPr>
          <p:spPr bwMode="auto">
            <a:xfrm>
              <a:off x="4905375" y="20050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5" name="Rectangle 633"/>
            <p:cNvSpPr>
              <a:spLocks noChangeArrowheads="1"/>
            </p:cNvSpPr>
            <p:nvPr/>
          </p:nvSpPr>
          <p:spPr bwMode="auto">
            <a:xfrm>
              <a:off x="4905375" y="193837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6" name="Freeform 634"/>
            <p:cNvSpPr>
              <a:spLocks/>
            </p:cNvSpPr>
            <p:nvPr/>
          </p:nvSpPr>
          <p:spPr bwMode="auto">
            <a:xfrm>
              <a:off x="4905375" y="26781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7" name="Freeform 635"/>
            <p:cNvSpPr>
              <a:spLocks/>
            </p:cNvSpPr>
            <p:nvPr/>
          </p:nvSpPr>
          <p:spPr bwMode="auto">
            <a:xfrm>
              <a:off x="4905375" y="26114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8" name="Freeform 636"/>
            <p:cNvSpPr>
              <a:spLocks/>
            </p:cNvSpPr>
            <p:nvPr/>
          </p:nvSpPr>
          <p:spPr bwMode="auto">
            <a:xfrm>
              <a:off x="4905375" y="25447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9" name="Freeform 637"/>
            <p:cNvSpPr>
              <a:spLocks/>
            </p:cNvSpPr>
            <p:nvPr/>
          </p:nvSpPr>
          <p:spPr bwMode="auto">
            <a:xfrm>
              <a:off x="4905375" y="2478120"/>
              <a:ext cx="60325" cy="57150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8" y="36"/>
                </a:cxn>
                <a:cxn ang="0">
                  <a:pos x="38" y="0"/>
                </a:cxn>
              </a:cxnLst>
              <a:rect l="0" t="0" r="r" b="b"/>
              <a:pathLst>
                <a:path w="38" h="36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8" y="36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0" name="Rectangle 638"/>
            <p:cNvSpPr>
              <a:spLocks noChangeArrowheads="1"/>
            </p:cNvSpPr>
            <p:nvPr/>
          </p:nvSpPr>
          <p:spPr bwMode="auto">
            <a:xfrm>
              <a:off x="4905375" y="24082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1" name="Freeform 639"/>
            <p:cNvSpPr>
              <a:spLocks/>
            </p:cNvSpPr>
            <p:nvPr/>
          </p:nvSpPr>
          <p:spPr bwMode="auto">
            <a:xfrm>
              <a:off x="4905375" y="234159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2" name="Freeform 640"/>
            <p:cNvSpPr>
              <a:spLocks/>
            </p:cNvSpPr>
            <p:nvPr/>
          </p:nvSpPr>
          <p:spPr bwMode="auto">
            <a:xfrm>
              <a:off x="4905375" y="227492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3" name="Rectangle 641"/>
            <p:cNvSpPr>
              <a:spLocks noChangeArrowheads="1"/>
            </p:cNvSpPr>
            <p:nvPr/>
          </p:nvSpPr>
          <p:spPr bwMode="auto">
            <a:xfrm>
              <a:off x="4905375" y="2208245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4" name="Freeform 642"/>
            <p:cNvSpPr>
              <a:spLocks/>
            </p:cNvSpPr>
            <p:nvPr/>
          </p:nvSpPr>
          <p:spPr bwMode="auto">
            <a:xfrm>
              <a:off x="4905375" y="21383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5" name="Rectangle 643"/>
            <p:cNvSpPr>
              <a:spLocks noChangeArrowheads="1"/>
            </p:cNvSpPr>
            <p:nvPr/>
          </p:nvSpPr>
          <p:spPr bwMode="auto">
            <a:xfrm>
              <a:off x="4972050" y="355762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6" name="Rectangle 644"/>
            <p:cNvSpPr>
              <a:spLocks noChangeArrowheads="1"/>
            </p:cNvSpPr>
            <p:nvPr/>
          </p:nvSpPr>
          <p:spPr bwMode="auto">
            <a:xfrm>
              <a:off x="4972050" y="34877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7" name="Rectangle 645"/>
            <p:cNvSpPr>
              <a:spLocks noChangeArrowheads="1"/>
            </p:cNvSpPr>
            <p:nvPr/>
          </p:nvSpPr>
          <p:spPr bwMode="auto">
            <a:xfrm>
              <a:off x="4972050" y="342109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8" name="Rectangle 646"/>
            <p:cNvSpPr>
              <a:spLocks noChangeArrowheads="1"/>
            </p:cNvSpPr>
            <p:nvPr/>
          </p:nvSpPr>
          <p:spPr bwMode="auto">
            <a:xfrm>
              <a:off x="4972050" y="31512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9" name="Rectangle 647"/>
            <p:cNvSpPr>
              <a:spLocks noChangeArrowheads="1"/>
            </p:cNvSpPr>
            <p:nvPr/>
          </p:nvSpPr>
          <p:spPr bwMode="auto">
            <a:xfrm>
              <a:off x="4972050" y="30845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0" name="Rectangle 648"/>
            <p:cNvSpPr>
              <a:spLocks noChangeArrowheads="1"/>
            </p:cNvSpPr>
            <p:nvPr/>
          </p:nvSpPr>
          <p:spPr bwMode="auto">
            <a:xfrm>
              <a:off x="4972050" y="30178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1" name="Rectangle 649"/>
            <p:cNvSpPr>
              <a:spLocks noChangeArrowheads="1"/>
            </p:cNvSpPr>
            <p:nvPr/>
          </p:nvSpPr>
          <p:spPr bwMode="auto">
            <a:xfrm>
              <a:off x="4972050" y="29480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2" name="Rectangle 650"/>
            <p:cNvSpPr>
              <a:spLocks noChangeArrowheads="1"/>
            </p:cNvSpPr>
            <p:nvPr/>
          </p:nvSpPr>
          <p:spPr bwMode="auto">
            <a:xfrm>
              <a:off x="4972050" y="28813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3" name="Freeform 651"/>
            <p:cNvSpPr>
              <a:spLocks/>
            </p:cNvSpPr>
            <p:nvPr/>
          </p:nvSpPr>
          <p:spPr bwMode="auto">
            <a:xfrm>
              <a:off x="4972050" y="28146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4" name="Freeform 652"/>
            <p:cNvSpPr>
              <a:spLocks/>
            </p:cNvSpPr>
            <p:nvPr/>
          </p:nvSpPr>
          <p:spPr bwMode="auto">
            <a:xfrm>
              <a:off x="4972050" y="2747995"/>
              <a:ext cx="57150" cy="57150"/>
            </a:xfrm>
            <a:custGeom>
              <a:avLst/>
              <a:gdLst/>
              <a:ahLst/>
              <a:cxnLst>
                <a:cxn ang="0">
                  <a:pos x="36" y="36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36"/>
                </a:cxn>
              </a:cxnLst>
              <a:rect l="0" t="0" r="r" b="b"/>
              <a:pathLst>
                <a:path w="36" h="36">
                  <a:moveTo>
                    <a:pt x="36" y="36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5" name="Rectangle 653"/>
            <p:cNvSpPr>
              <a:spLocks noChangeArrowheads="1"/>
            </p:cNvSpPr>
            <p:nvPr/>
          </p:nvSpPr>
          <p:spPr bwMode="auto">
            <a:xfrm>
              <a:off x="4972050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6" name="Freeform 654"/>
            <p:cNvSpPr>
              <a:spLocks/>
            </p:cNvSpPr>
            <p:nvPr/>
          </p:nvSpPr>
          <p:spPr bwMode="auto">
            <a:xfrm>
              <a:off x="4972050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7" name="Rectangle 655"/>
            <p:cNvSpPr>
              <a:spLocks noChangeArrowheads="1"/>
            </p:cNvSpPr>
            <p:nvPr/>
          </p:nvSpPr>
          <p:spPr bwMode="auto">
            <a:xfrm>
              <a:off x="4972050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8" name="Freeform 656"/>
            <p:cNvSpPr>
              <a:spLocks/>
            </p:cNvSpPr>
            <p:nvPr/>
          </p:nvSpPr>
          <p:spPr bwMode="auto">
            <a:xfrm>
              <a:off x="4972050" y="26781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9" name="Freeform 657"/>
            <p:cNvSpPr>
              <a:spLocks/>
            </p:cNvSpPr>
            <p:nvPr/>
          </p:nvSpPr>
          <p:spPr bwMode="auto">
            <a:xfrm>
              <a:off x="4972050" y="26114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0" name="Freeform 658"/>
            <p:cNvSpPr>
              <a:spLocks/>
            </p:cNvSpPr>
            <p:nvPr/>
          </p:nvSpPr>
          <p:spPr bwMode="auto">
            <a:xfrm>
              <a:off x="4972050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1" name="Rectangle 659"/>
            <p:cNvSpPr>
              <a:spLocks noChangeArrowheads="1"/>
            </p:cNvSpPr>
            <p:nvPr/>
          </p:nvSpPr>
          <p:spPr bwMode="auto">
            <a:xfrm>
              <a:off x="4972050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2" name="Freeform 660"/>
            <p:cNvSpPr>
              <a:spLocks/>
            </p:cNvSpPr>
            <p:nvPr/>
          </p:nvSpPr>
          <p:spPr bwMode="auto">
            <a:xfrm>
              <a:off x="4972050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3" name="Freeform 661"/>
            <p:cNvSpPr>
              <a:spLocks/>
            </p:cNvSpPr>
            <p:nvPr/>
          </p:nvSpPr>
          <p:spPr bwMode="auto">
            <a:xfrm>
              <a:off x="4972050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4" name="Rectangle 662"/>
            <p:cNvSpPr>
              <a:spLocks noChangeArrowheads="1"/>
            </p:cNvSpPr>
            <p:nvPr/>
          </p:nvSpPr>
          <p:spPr bwMode="auto">
            <a:xfrm>
              <a:off x="4972050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5" name="Freeform 663"/>
            <p:cNvSpPr>
              <a:spLocks/>
            </p:cNvSpPr>
            <p:nvPr/>
          </p:nvSpPr>
          <p:spPr bwMode="auto">
            <a:xfrm>
              <a:off x="4972050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6" name="Rectangle 664"/>
            <p:cNvSpPr>
              <a:spLocks noChangeArrowheads="1"/>
            </p:cNvSpPr>
            <p:nvPr/>
          </p:nvSpPr>
          <p:spPr bwMode="auto">
            <a:xfrm>
              <a:off x="5038725" y="30178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7" name="Rectangle 665"/>
            <p:cNvSpPr>
              <a:spLocks noChangeArrowheads="1"/>
            </p:cNvSpPr>
            <p:nvPr/>
          </p:nvSpPr>
          <p:spPr bwMode="auto">
            <a:xfrm>
              <a:off x="5038725" y="29480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8" name="Rectangle 666"/>
            <p:cNvSpPr>
              <a:spLocks noChangeArrowheads="1"/>
            </p:cNvSpPr>
            <p:nvPr/>
          </p:nvSpPr>
          <p:spPr bwMode="auto">
            <a:xfrm>
              <a:off x="5038725" y="28813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9" name="Freeform 667"/>
            <p:cNvSpPr>
              <a:spLocks/>
            </p:cNvSpPr>
            <p:nvPr/>
          </p:nvSpPr>
          <p:spPr bwMode="auto">
            <a:xfrm>
              <a:off x="5038725" y="28146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0" name="Freeform 668"/>
            <p:cNvSpPr>
              <a:spLocks/>
            </p:cNvSpPr>
            <p:nvPr/>
          </p:nvSpPr>
          <p:spPr bwMode="auto">
            <a:xfrm>
              <a:off x="5038725" y="2747995"/>
              <a:ext cx="57150" cy="57150"/>
            </a:xfrm>
            <a:custGeom>
              <a:avLst/>
              <a:gdLst/>
              <a:ahLst/>
              <a:cxnLst>
                <a:cxn ang="0">
                  <a:pos x="36" y="36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36"/>
                </a:cxn>
              </a:cxnLst>
              <a:rect l="0" t="0" r="r" b="b"/>
              <a:pathLst>
                <a:path w="36" h="36">
                  <a:moveTo>
                    <a:pt x="36" y="36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1" name="Rectangle 669"/>
            <p:cNvSpPr>
              <a:spLocks noChangeArrowheads="1"/>
            </p:cNvSpPr>
            <p:nvPr/>
          </p:nvSpPr>
          <p:spPr bwMode="auto">
            <a:xfrm>
              <a:off x="5038725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2" name="Freeform 670"/>
            <p:cNvSpPr>
              <a:spLocks/>
            </p:cNvSpPr>
            <p:nvPr/>
          </p:nvSpPr>
          <p:spPr bwMode="auto">
            <a:xfrm>
              <a:off x="5038725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3" name="Rectangle 671"/>
            <p:cNvSpPr>
              <a:spLocks noChangeArrowheads="1"/>
            </p:cNvSpPr>
            <p:nvPr/>
          </p:nvSpPr>
          <p:spPr bwMode="auto">
            <a:xfrm>
              <a:off x="5038725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4" name="Freeform 672"/>
            <p:cNvSpPr>
              <a:spLocks/>
            </p:cNvSpPr>
            <p:nvPr/>
          </p:nvSpPr>
          <p:spPr bwMode="auto">
            <a:xfrm>
              <a:off x="5038725" y="18018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5" name="Freeform 673"/>
            <p:cNvSpPr>
              <a:spLocks/>
            </p:cNvSpPr>
            <p:nvPr/>
          </p:nvSpPr>
          <p:spPr bwMode="auto">
            <a:xfrm>
              <a:off x="5038725" y="17351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3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38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6" name="Rectangle 674"/>
            <p:cNvSpPr>
              <a:spLocks noChangeArrowheads="1"/>
            </p:cNvSpPr>
            <p:nvPr/>
          </p:nvSpPr>
          <p:spPr bwMode="auto">
            <a:xfrm>
              <a:off x="5038725" y="166849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7" name="Freeform 675"/>
            <p:cNvSpPr>
              <a:spLocks/>
            </p:cNvSpPr>
            <p:nvPr/>
          </p:nvSpPr>
          <p:spPr bwMode="auto">
            <a:xfrm>
              <a:off x="5038725" y="26781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8" name="Freeform 676"/>
            <p:cNvSpPr>
              <a:spLocks/>
            </p:cNvSpPr>
            <p:nvPr/>
          </p:nvSpPr>
          <p:spPr bwMode="auto">
            <a:xfrm>
              <a:off x="5038725" y="25447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9" name="Freeform 677"/>
            <p:cNvSpPr>
              <a:spLocks/>
            </p:cNvSpPr>
            <p:nvPr/>
          </p:nvSpPr>
          <p:spPr bwMode="auto">
            <a:xfrm>
              <a:off x="5038725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0" name="Rectangle 678"/>
            <p:cNvSpPr>
              <a:spLocks noChangeArrowheads="1"/>
            </p:cNvSpPr>
            <p:nvPr/>
          </p:nvSpPr>
          <p:spPr bwMode="auto">
            <a:xfrm>
              <a:off x="5038725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1" name="Freeform 679"/>
            <p:cNvSpPr>
              <a:spLocks/>
            </p:cNvSpPr>
            <p:nvPr/>
          </p:nvSpPr>
          <p:spPr bwMode="auto">
            <a:xfrm>
              <a:off x="5038725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2" name="Freeform 680"/>
            <p:cNvSpPr>
              <a:spLocks/>
            </p:cNvSpPr>
            <p:nvPr/>
          </p:nvSpPr>
          <p:spPr bwMode="auto">
            <a:xfrm>
              <a:off x="5038725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3" name="Rectangle 681"/>
            <p:cNvSpPr>
              <a:spLocks noChangeArrowheads="1"/>
            </p:cNvSpPr>
            <p:nvPr/>
          </p:nvSpPr>
          <p:spPr bwMode="auto">
            <a:xfrm>
              <a:off x="5038725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4" name="Freeform 682"/>
            <p:cNvSpPr>
              <a:spLocks/>
            </p:cNvSpPr>
            <p:nvPr/>
          </p:nvSpPr>
          <p:spPr bwMode="auto">
            <a:xfrm>
              <a:off x="5038725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5" name="Rectangle 683"/>
            <p:cNvSpPr>
              <a:spLocks noChangeArrowheads="1"/>
            </p:cNvSpPr>
            <p:nvPr/>
          </p:nvSpPr>
          <p:spPr bwMode="auto">
            <a:xfrm>
              <a:off x="5105400" y="29480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6" name="Rectangle 684"/>
            <p:cNvSpPr>
              <a:spLocks noChangeArrowheads="1"/>
            </p:cNvSpPr>
            <p:nvPr/>
          </p:nvSpPr>
          <p:spPr bwMode="auto">
            <a:xfrm>
              <a:off x="5105400" y="28813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7" name="Freeform 685"/>
            <p:cNvSpPr>
              <a:spLocks/>
            </p:cNvSpPr>
            <p:nvPr/>
          </p:nvSpPr>
          <p:spPr bwMode="auto">
            <a:xfrm>
              <a:off x="5105400" y="28146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8" name="Freeform 686"/>
            <p:cNvSpPr>
              <a:spLocks/>
            </p:cNvSpPr>
            <p:nvPr/>
          </p:nvSpPr>
          <p:spPr bwMode="auto">
            <a:xfrm>
              <a:off x="5105400" y="2747995"/>
              <a:ext cx="57150" cy="57150"/>
            </a:xfrm>
            <a:custGeom>
              <a:avLst/>
              <a:gdLst/>
              <a:ahLst/>
              <a:cxnLst>
                <a:cxn ang="0">
                  <a:pos x="36" y="36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36"/>
                </a:cxn>
              </a:cxnLst>
              <a:rect l="0" t="0" r="r" b="b"/>
              <a:pathLst>
                <a:path w="36" h="36">
                  <a:moveTo>
                    <a:pt x="36" y="36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9" name="Rectangle 687"/>
            <p:cNvSpPr>
              <a:spLocks noChangeArrowheads="1"/>
            </p:cNvSpPr>
            <p:nvPr/>
          </p:nvSpPr>
          <p:spPr bwMode="auto">
            <a:xfrm>
              <a:off x="5105400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0" name="Freeform 688"/>
            <p:cNvSpPr>
              <a:spLocks/>
            </p:cNvSpPr>
            <p:nvPr/>
          </p:nvSpPr>
          <p:spPr bwMode="auto">
            <a:xfrm>
              <a:off x="5105400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1" name="Rectangle 689"/>
            <p:cNvSpPr>
              <a:spLocks noChangeArrowheads="1"/>
            </p:cNvSpPr>
            <p:nvPr/>
          </p:nvSpPr>
          <p:spPr bwMode="auto">
            <a:xfrm>
              <a:off x="5105400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2" name="Rectangle 690"/>
            <p:cNvSpPr>
              <a:spLocks noChangeArrowheads="1"/>
            </p:cNvSpPr>
            <p:nvPr/>
          </p:nvSpPr>
          <p:spPr bwMode="auto">
            <a:xfrm>
              <a:off x="5105400" y="166849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3" name="Freeform 691"/>
            <p:cNvSpPr>
              <a:spLocks/>
            </p:cNvSpPr>
            <p:nvPr/>
          </p:nvSpPr>
          <p:spPr bwMode="auto">
            <a:xfrm>
              <a:off x="5105400" y="15986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4" name="Freeform 692"/>
            <p:cNvSpPr>
              <a:spLocks/>
            </p:cNvSpPr>
            <p:nvPr/>
          </p:nvSpPr>
          <p:spPr bwMode="auto">
            <a:xfrm>
              <a:off x="5105400" y="26781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5" name="Freeform 693"/>
            <p:cNvSpPr>
              <a:spLocks/>
            </p:cNvSpPr>
            <p:nvPr/>
          </p:nvSpPr>
          <p:spPr bwMode="auto">
            <a:xfrm>
              <a:off x="5105400" y="26114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6" name="Freeform 694"/>
            <p:cNvSpPr>
              <a:spLocks/>
            </p:cNvSpPr>
            <p:nvPr/>
          </p:nvSpPr>
          <p:spPr bwMode="auto">
            <a:xfrm>
              <a:off x="5105400" y="25447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7" name="Freeform 695"/>
            <p:cNvSpPr>
              <a:spLocks/>
            </p:cNvSpPr>
            <p:nvPr/>
          </p:nvSpPr>
          <p:spPr bwMode="auto">
            <a:xfrm>
              <a:off x="5105400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8" name="Rectangle 696"/>
            <p:cNvSpPr>
              <a:spLocks noChangeArrowheads="1"/>
            </p:cNvSpPr>
            <p:nvPr/>
          </p:nvSpPr>
          <p:spPr bwMode="auto">
            <a:xfrm>
              <a:off x="5105400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9" name="Freeform 697"/>
            <p:cNvSpPr>
              <a:spLocks/>
            </p:cNvSpPr>
            <p:nvPr/>
          </p:nvSpPr>
          <p:spPr bwMode="auto">
            <a:xfrm>
              <a:off x="5105400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0" name="Freeform 698"/>
            <p:cNvSpPr>
              <a:spLocks/>
            </p:cNvSpPr>
            <p:nvPr/>
          </p:nvSpPr>
          <p:spPr bwMode="auto">
            <a:xfrm>
              <a:off x="5105400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1" name="Rectangle 699"/>
            <p:cNvSpPr>
              <a:spLocks noChangeArrowheads="1"/>
            </p:cNvSpPr>
            <p:nvPr/>
          </p:nvSpPr>
          <p:spPr bwMode="auto">
            <a:xfrm>
              <a:off x="5105400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2" name="Freeform 700"/>
            <p:cNvSpPr>
              <a:spLocks/>
            </p:cNvSpPr>
            <p:nvPr/>
          </p:nvSpPr>
          <p:spPr bwMode="auto">
            <a:xfrm>
              <a:off x="5105400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3" name="Rectangle 701"/>
            <p:cNvSpPr>
              <a:spLocks noChangeArrowheads="1"/>
            </p:cNvSpPr>
            <p:nvPr/>
          </p:nvSpPr>
          <p:spPr bwMode="auto">
            <a:xfrm>
              <a:off x="5172075" y="28813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4" name="Freeform 702"/>
            <p:cNvSpPr>
              <a:spLocks/>
            </p:cNvSpPr>
            <p:nvPr/>
          </p:nvSpPr>
          <p:spPr bwMode="auto">
            <a:xfrm>
              <a:off x="5172075" y="28146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5" name="Freeform 703"/>
            <p:cNvSpPr>
              <a:spLocks/>
            </p:cNvSpPr>
            <p:nvPr/>
          </p:nvSpPr>
          <p:spPr bwMode="auto">
            <a:xfrm>
              <a:off x="5172075" y="2747995"/>
              <a:ext cx="57150" cy="57150"/>
            </a:xfrm>
            <a:custGeom>
              <a:avLst/>
              <a:gdLst/>
              <a:ahLst/>
              <a:cxnLst>
                <a:cxn ang="0">
                  <a:pos x="36" y="36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36"/>
                </a:cxn>
              </a:cxnLst>
              <a:rect l="0" t="0" r="r" b="b"/>
              <a:pathLst>
                <a:path w="36" h="36">
                  <a:moveTo>
                    <a:pt x="36" y="36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6" name="Rectangle 704"/>
            <p:cNvSpPr>
              <a:spLocks noChangeArrowheads="1"/>
            </p:cNvSpPr>
            <p:nvPr/>
          </p:nvSpPr>
          <p:spPr bwMode="auto">
            <a:xfrm>
              <a:off x="5172075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7" name="Freeform 705"/>
            <p:cNvSpPr>
              <a:spLocks/>
            </p:cNvSpPr>
            <p:nvPr/>
          </p:nvSpPr>
          <p:spPr bwMode="auto">
            <a:xfrm>
              <a:off x="5172075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8" name="Rectangle 706"/>
            <p:cNvSpPr>
              <a:spLocks noChangeArrowheads="1"/>
            </p:cNvSpPr>
            <p:nvPr/>
          </p:nvSpPr>
          <p:spPr bwMode="auto">
            <a:xfrm>
              <a:off x="5172075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9" name="Rectangle 707"/>
            <p:cNvSpPr>
              <a:spLocks noChangeArrowheads="1"/>
            </p:cNvSpPr>
            <p:nvPr/>
          </p:nvSpPr>
          <p:spPr bwMode="auto">
            <a:xfrm>
              <a:off x="5172075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0" name="Freeform 708"/>
            <p:cNvSpPr>
              <a:spLocks/>
            </p:cNvSpPr>
            <p:nvPr/>
          </p:nvSpPr>
          <p:spPr bwMode="auto">
            <a:xfrm>
              <a:off x="5172075" y="15986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1" name="Rectangle 709"/>
            <p:cNvSpPr>
              <a:spLocks noChangeArrowheads="1"/>
            </p:cNvSpPr>
            <p:nvPr/>
          </p:nvSpPr>
          <p:spPr bwMode="auto">
            <a:xfrm>
              <a:off x="5172075" y="15319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2" name="Freeform 710"/>
            <p:cNvSpPr>
              <a:spLocks/>
            </p:cNvSpPr>
            <p:nvPr/>
          </p:nvSpPr>
          <p:spPr bwMode="auto">
            <a:xfrm>
              <a:off x="5172075" y="26781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3" name="Freeform 711"/>
            <p:cNvSpPr>
              <a:spLocks/>
            </p:cNvSpPr>
            <p:nvPr/>
          </p:nvSpPr>
          <p:spPr bwMode="auto">
            <a:xfrm>
              <a:off x="5172075" y="26114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4" name="Freeform 712"/>
            <p:cNvSpPr>
              <a:spLocks/>
            </p:cNvSpPr>
            <p:nvPr/>
          </p:nvSpPr>
          <p:spPr bwMode="auto">
            <a:xfrm>
              <a:off x="5172075" y="25447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5" name="Freeform 713"/>
            <p:cNvSpPr>
              <a:spLocks/>
            </p:cNvSpPr>
            <p:nvPr/>
          </p:nvSpPr>
          <p:spPr bwMode="auto">
            <a:xfrm>
              <a:off x="5172075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6" name="Rectangle 714"/>
            <p:cNvSpPr>
              <a:spLocks noChangeArrowheads="1"/>
            </p:cNvSpPr>
            <p:nvPr/>
          </p:nvSpPr>
          <p:spPr bwMode="auto">
            <a:xfrm>
              <a:off x="5172075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7" name="Freeform 715"/>
            <p:cNvSpPr>
              <a:spLocks/>
            </p:cNvSpPr>
            <p:nvPr/>
          </p:nvSpPr>
          <p:spPr bwMode="auto">
            <a:xfrm>
              <a:off x="5172075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8" name="Freeform 716"/>
            <p:cNvSpPr>
              <a:spLocks/>
            </p:cNvSpPr>
            <p:nvPr/>
          </p:nvSpPr>
          <p:spPr bwMode="auto">
            <a:xfrm>
              <a:off x="5172075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9" name="Rectangle 717"/>
            <p:cNvSpPr>
              <a:spLocks noChangeArrowheads="1"/>
            </p:cNvSpPr>
            <p:nvPr/>
          </p:nvSpPr>
          <p:spPr bwMode="auto">
            <a:xfrm>
              <a:off x="5172075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0" name="Freeform 718"/>
            <p:cNvSpPr>
              <a:spLocks/>
            </p:cNvSpPr>
            <p:nvPr/>
          </p:nvSpPr>
          <p:spPr bwMode="auto">
            <a:xfrm>
              <a:off x="5172075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1" name="Rectangle 719"/>
            <p:cNvSpPr>
              <a:spLocks noChangeArrowheads="1"/>
            </p:cNvSpPr>
            <p:nvPr/>
          </p:nvSpPr>
          <p:spPr bwMode="auto">
            <a:xfrm>
              <a:off x="5235575" y="29480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2" name="Rectangle 720"/>
            <p:cNvSpPr>
              <a:spLocks noChangeArrowheads="1"/>
            </p:cNvSpPr>
            <p:nvPr/>
          </p:nvSpPr>
          <p:spPr bwMode="auto">
            <a:xfrm>
              <a:off x="5235575" y="288134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3" name="Freeform 721"/>
            <p:cNvSpPr>
              <a:spLocks/>
            </p:cNvSpPr>
            <p:nvPr/>
          </p:nvSpPr>
          <p:spPr bwMode="auto">
            <a:xfrm>
              <a:off x="5235575" y="28146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4" name="Freeform 722"/>
            <p:cNvSpPr>
              <a:spLocks/>
            </p:cNvSpPr>
            <p:nvPr/>
          </p:nvSpPr>
          <p:spPr bwMode="auto">
            <a:xfrm>
              <a:off x="5235575" y="2747995"/>
              <a:ext cx="60325" cy="57150"/>
            </a:xfrm>
            <a:custGeom>
              <a:avLst/>
              <a:gdLst/>
              <a:ahLst/>
              <a:cxnLst>
                <a:cxn ang="0">
                  <a:pos x="38" y="36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8" y="36"/>
                </a:cxn>
                <a:cxn ang="0">
                  <a:pos x="38" y="36"/>
                </a:cxn>
              </a:cxnLst>
              <a:rect l="0" t="0" r="r" b="b"/>
              <a:pathLst>
                <a:path w="38" h="36">
                  <a:moveTo>
                    <a:pt x="38" y="36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8" y="36"/>
                  </a:lnTo>
                  <a:lnTo>
                    <a:pt x="38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5" name="Rectangle 723"/>
            <p:cNvSpPr>
              <a:spLocks noChangeArrowheads="1"/>
            </p:cNvSpPr>
            <p:nvPr/>
          </p:nvSpPr>
          <p:spPr bwMode="auto">
            <a:xfrm>
              <a:off x="5235575" y="20717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6" name="Freeform 724"/>
            <p:cNvSpPr>
              <a:spLocks/>
            </p:cNvSpPr>
            <p:nvPr/>
          </p:nvSpPr>
          <p:spPr bwMode="auto">
            <a:xfrm>
              <a:off x="5235575" y="20050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7" name="Rectangle 725"/>
            <p:cNvSpPr>
              <a:spLocks noChangeArrowheads="1"/>
            </p:cNvSpPr>
            <p:nvPr/>
          </p:nvSpPr>
          <p:spPr bwMode="auto">
            <a:xfrm>
              <a:off x="5235575" y="193837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8" name="Rectangle 726"/>
            <p:cNvSpPr>
              <a:spLocks noChangeArrowheads="1"/>
            </p:cNvSpPr>
            <p:nvPr/>
          </p:nvSpPr>
          <p:spPr bwMode="auto">
            <a:xfrm>
              <a:off x="5235575" y="18685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9" name="Freeform 727"/>
            <p:cNvSpPr>
              <a:spLocks/>
            </p:cNvSpPr>
            <p:nvPr/>
          </p:nvSpPr>
          <p:spPr bwMode="auto">
            <a:xfrm>
              <a:off x="5235575" y="180184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0" name="Freeform 728"/>
            <p:cNvSpPr>
              <a:spLocks/>
            </p:cNvSpPr>
            <p:nvPr/>
          </p:nvSpPr>
          <p:spPr bwMode="auto">
            <a:xfrm>
              <a:off x="5235575" y="17351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38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38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1" name="Rectangle 729"/>
            <p:cNvSpPr>
              <a:spLocks noChangeArrowheads="1"/>
            </p:cNvSpPr>
            <p:nvPr/>
          </p:nvSpPr>
          <p:spPr bwMode="auto">
            <a:xfrm>
              <a:off x="5235575" y="15319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2" name="Freeform 730"/>
            <p:cNvSpPr>
              <a:spLocks/>
            </p:cNvSpPr>
            <p:nvPr/>
          </p:nvSpPr>
          <p:spPr bwMode="auto">
            <a:xfrm>
              <a:off x="5235575" y="26781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3" name="Freeform 731"/>
            <p:cNvSpPr>
              <a:spLocks/>
            </p:cNvSpPr>
            <p:nvPr/>
          </p:nvSpPr>
          <p:spPr bwMode="auto">
            <a:xfrm>
              <a:off x="5235575" y="26114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4" name="Freeform 732"/>
            <p:cNvSpPr>
              <a:spLocks/>
            </p:cNvSpPr>
            <p:nvPr/>
          </p:nvSpPr>
          <p:spPr bwMode="auto">
            <a:xfrm>
              <a:off x="5235575" y="25447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5" name="Freeform 733"/>
            <p:cNvSpPr>
              <a:spLocks/>
            </p:cNvSpPr>
            <p:nvPr/>
          </p:nvSpPr>
          <p:spPr bwMode="auto">
            <a:xfrm>
              <a:off x="5235575" y="2478120"/>
              <a:ext cx="60325" cy="57150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8" y="36"/>
                </a:cxn>
                <a:cxn ang="0">
                  <a:pos x="38" y="0"/>
                </a:cxn>
              </a:cxnLst>
              <a:rect l="0" t="0" r="r" b="b"/>
              <a:pathLst>
                <a:path w="38" h="36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8" y="36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6" name="Rectangle 734"/>
            <p:cNvSpPr>
              <a:spLocks noChangeArrowheads="1"/>
            </p:cNvSpPr>
            <p:nvPr/>
          </p:nvSpPr>
          <p:spPr bwMode="auto">
            <a:xfrm>
              <a:off x="5235575" y="24082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7" name="Freeform 735"/>
            <p:cNvSpPr>
              <a:spLocks/>
            </p:cNvSpPr>
            <p:nvPr/>
          </p:nvSpPr>
          <p:spPr bwMode="auto">
            <a:xfrm>
              <a:off x="5235575" y="234159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8" name="Freeform 736"/>
            <p:cNvSpPr>
              <a:spLocks/>
            </p:cNvSpPr>
            <p:nvPr/>
          </p:nvSpPr>
          <p:spPr bwMode="auto">
            <a:xfrm>
              <a:off x="5235575" y="227492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9" name="Rectangle 737"/>
            <p:cNvSpPr>
              <a:spLocks noChangeArrowheads="1"/>
            </p:cNvSpPr>
            <p:nvPr/>
          </p:nvSpPr>
          <p:spPr bwMode="auto">
            <a:xfrm>
              <a:off x="5235575" y="2208245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0" name="Freeform 738"/>
            <p:cNvSpPr>
              <a:spLocks/>
            </p:cNvSpPr>
            <p:nvPr/>
          </p:nvSpPr>
          <p:spPr bwMode="auto">
            <a:xfrm>
              <a:off x="5235575" y="21383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1" name="Rectangle 739"/>
            <p:cNvSpPr>
              <a:spLocks noChangeArrowheads="1"/>
            </p:cNvSpPr>
            <p:nvPr/>
          </p:nvSpPr>
          <p:spPr bwMode="auto">
            <a:xfrm>
              <a:off x="5302250" y="301787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2" name="Rectangle 740"/>
            <p:cNvSpPr>
              <a:spLocks noChangeArrowheads="1"/>
            </p:cNvSpPr>
            <p:nvPr/>
          </p:nvSpPr>
          <p:spPr bwMode="auto">
            <a:xfrm>
              <a:off x="5302250" y="29480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3" name="Rectangle 741"/>
            <p:cNvSpPr>
              <a:spLocks noChangeArrowheads="1"/>
            </p:cNvSpPr>
            <p:nvPr/>
          </p:nvSpPr>
          <p:spPr bwMode="auto">
            <a:xfrm>
              <a:off x="5302250" y="288134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4" name="Freeform 742"/>
            <p:cNvSpPr>
              <a:spLocks/>
            </p:cNvSpPr>
            <p:nvPr/>
          </p:nvSpPr>
          <p:spPr bwMode="auto">
            <a:xfrm>
              <a:off x="5302250" y="28146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5" name="Freeform 743"/>
            <p:cNvSpPr>
              <a:spLocks/>
            </p:cNvSpPr>
            <p:nvPr/>
          </p:nvSpPr>
          <p:spPr bwMode="auto">
            <a:xfrm>
              <a:off x="5302250" y="2747995"/>
              <a:ext cx="60325" cy="57150"/>
            </a:xfrm>
            <a:custGeom>
              <a:avLst/>
              <a:gdLst/>
              <a:ahLst/>
              <a:cxnLst>
                <a:cxn ang="0">
                  <a:pos x="38" y="36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8" y="36"/>
                </a:cxn>
                <a:cxn ang="0">
                  <a:pos x="38" y="36"/>
                </a:cxn>
              </a:cxnLst>
              <a:rect l="0" t="0" r="r" b="b"/>
              <a:pathLst>
                <a:path w="38" h="36">
                  <a:moveTo>
                    <a:pt x="38" y="36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8" y="36"/>
                  </a:lnTo>
                  <a:lnTo>
                    <a:pt x="38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6" name="Rectangle 744"/>
            <p:cNvSpPr>
              <a:spLocks noChangeArrowheads="1"/>
            </p:cNvSpPr>
            <p:nvPr/>
          </p:nvSpPr>
          <p:spPr bwMode="auto">
            <a:xfrm>
              <a:off x="5302250" y="20717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7" name="Freeform 745"/>
            <p:cNvSpPr>
              <a:spLocks/>
            </p:cNvSpPr>
            <p:nvPr/>
          </p:nvSpPr>
          <p:spPr bwMode="auto">
            <a:xfrm>
              <a:off x="5302250" y="20050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8" name="Rectangle 746"/>
            <p:cNvSpPr>
              <a:spLocks noChangeArrowheads="1"/>
            </p:cNvSpPr>
            <p:nvPr/>
          </p:nvSpPr>
          <p:spPr bwMode="auto">
            <a:xfrm>
              <a:off x="5302250" y="193837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9" name="Rectangle 747"/>
            <p:cNvSpPr>
              <a:spLocks noChangeArrowheads="1"/>
            </p:cNvSpPr>
            <p:nvPr/>
          </p:nvSpPr>
          <p:spPr bwMode="auto">
            <a:xfrm>
              <a:off x="5302250" y="18685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0" name="Freeform 748"/>
            <p:cNvSpPr>
              <a:spLocks/>
            </p:cNvSpPr>
            <p:nvPr/>
          </p:nvSpPr>
          <p:spPr bwMode="auto">
            <a:xfrm>
              <a:off x="5302250" y="180184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1" name="Freeform 749"/>
            <p:cNvSpPr>
              <a:spLocks/>
            </p:cNvSpPr>
            <p:nvPr/>
          </p:nvSpPr>
          <p:spPr bwMode="auto">
            <a:xfrm>
              <a:off x="5302250" y="17351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38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38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2" name="Freeform 750"/>
            <p:cNvSpPr>
              <a:spLocks/>
            </p:cNvSpPr>
            <p:nvPr/>
          </p:nvSpPr>
          <p:spPr bwMode="auto">
            <a:xfrm>
              <a:off x="5302250" y="26781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3" name="Freeform 751"/>
            <p:cNvSpPr>
              <a:spLocks/>
            </p:cNvSpPr>
            <p:nvPr/>
          </p:nvSpPr>
          <p:spPr bwMode="auto">
            <a:xfrm>
              <a:off x="5302250" y="26114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4" name="Freeform 752"/>
            <p:cNvSpPr>
              <a:spLocks/>
            </p:cNvSpPr>
            <p:nvPr/>
          </p:nvSpPr>
          <p:spPr bwMode="auto">
            <a:xfrm>
              <a:off x="5302250" y="25447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5" name="Freeform 753"/>
            <p:cNvSpPr>
              <a:spLocks/>
            </p:cNvSpPr>
            <p:nvPr/>
          </p:nvSpPr>
          <p:spPr bwMode="auto">
            <a:xfrm>
              <a:off x="5302250" y="2478120"/>
              <a:ext cx="60325" cy="57150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8" y="36"/>
                </a:cxn>
                <a:cxn ang="0">
                  <a:pos x="38" y="0"/>
                </a:cxn>
              </a:cxnLst>
              <a:rect l="0" t="0" r="r" b="b"/>
              <a:pathLst>
                <a:path w="38" h="36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8" y="36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6" name="Rectangle 754"/>
            <p:cNvSpPr>
              <a:spLocks noChangeArrowheads="1"/>
            </p:cNvSpPr>
            <p:nvPr/>
          </p:nvSpPr>
          <p:spPr bwMode="auto">
            <a:xfrm>
              <a:off x="5302250" y="24082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7" name="Freeform 755"/>
            <p:cNvSpPr>
              <a:spLocks/>
            </p:cNvSpPr>
            <p:nvPr/>
          </p:nvSpPr>
          <p:spPr bwMode="auto">
            <a:xfrm>
              <a:off x="5302250" y="234159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8" name="Freeform 756"/>
            <p:cNvSpPr>
              <a:spLocks/>
            </p:cNvSpPr>
            <p:nvPr/>
          </p:nvSpPr>
          <p:spPr bwMode="auto">
            <a:xfrm>
              <a:off x="5302250" y="227492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9" name="Rectangle 757"/>
            <p:cNvSpPr>
              <a:spLocks noChangeArrowheads="1"/>
            </p:cNvSpPr>
            <p:nvPr/>
          </p:nvSpPr>
          <p:spPr bwMode="auto">
            <a:xfrm>
              <a:off x="5302250" y="2208245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0" name="Freeform 758"/>
            <p:cNvSpPr>
              <a:spLocks/>
            </p:cNvSpPr>
            <p:nvPr/>
          </p:nvSpPr>
          <p:spPr bwMode="auto">
            <a:xfrm>
              <a:off x="5302250" y="21383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1" name="Rectangle 759"/>
            <p:cNvSpPr>
              <a:spLocks noChangeArrowheads="1"/>
            </p:cNvSpPr>
            <p:nvPr/>
          </p:nvSpPr>
          <p:spPr bwMode="auto">
            <a:xfrm>
              <a:off x="5368925" y="31512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2" name="Rectangle 760"/>
            <p:cNvSpPr>
              <a:spLocks noChangeArrowheads="1"/>
            </p:cNvSpPr>
            <p:nvPr/>
          </p:nvSpPr>
          <p:spPr bwMode="auto">
            <a:xfrm>
              <a:off x="5368925" y="30845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3" name="Rectangle 761"/>
            <p:cNvSpPr>
              <a:spLocks noChangeArrowheads="1"/>
            </p:cNvSpPr>
            <p:nvPr/>
          </p:nvSpPr>
          <p:spPr bwMode="auto">
            <a:xfrm>
              <a:off x="5368925" y="30178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4" name="Rectangle 762"/>
            <p:cNvSpPr>
              <a:spLocks noChangeArrowheads="1"/>
            </p:cNvSpPr>
            <p:nvPr/>
          </p:nvSpPr>
          <p:spPr bwMode="auto">
            <a:xfrm>
              <a:off x="5368925" y="29480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5" name="Rectangle 763"/>
            <p:cNvSpPr>
              <a:spLocks noChangeArrowheads="1"/>
            </p:cNvSpPr>
            <p:nvPr/>
          </p:nvSpPr>
          <p:spPr bwMode="auto">
            <a:xfrm>
              <a:off x="5368925" y="28813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6" name="Freeform 764"/>
            <p:cNvSpPr>
              <a:spLocks/>
            </p:cNvSpPr>
            <p:nvPr/>
          </p:nvSpPr>
          <p:spPr bwMode="auto">
            <a:xfrm>
              <a:off x="5368925" y="28146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7" name="Freeform 765"/>
            <p:cNvSpPr>
              <a:spLocks/>
            </p:cNvSpPr>
            <p:nvPr/>
          </p:nvSpPr>
          <p:spPr bwMode="auto">
            <a:xfrm>
              <a:off x="5368925" y="2747995"/>
              <a:ext cx="57150" cy="57150"/>
            </a:xfrm>
            <a:custGeom>
              <a:avLst/>
              <a:gdLst/>
              <a:ahLst/>
              <a:cxnLst>
                <a:cxn ang="0">
                  <a:pos x="36" y="36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36"/>
                </a:cxn>
              </a:cxnLst>
              <a:rect l="0" t="0" r="r" b="b"/>
              <a:pathLst>
                <a:path w="36" h="36">
                  <a:moveTo>
                    <a:pt x="36" y="36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8" name="Rectangle 766"/>
            <p:cNvSpPr>
              <a:spLocks noChangeArrowheads="1"/>
            </p:cNvSpPr>
            <p:nvPr/>
          </p:nvSpPr>
          <p:spPr bwMode="auto">
            <a:xfrm>
              <a:off x="5368925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9" name="Freeform 767"/>
            <p:cNvSpPr>
              <a:spLocks/>
            </p:cNvSpPr>
            <p:nvPr/>
          </p:nvSpPr>
          <p:spPr bwMode="auto">
            <a:xfrm>
              <a:off x="5368925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0" name="Rectangle 768"/>
            <p:cNvSpPr>
              <a:spLocks noChangeArrowheads="1"/>
            </p:cNvSpPr>
            <p:nvPr/>
          </p:nvSpPr>
          <p:spPr bwMode="auto">
            <a:xfrm>
              <a:off x="5368925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1" name="Rectangle 769"/>
            <p:cNvSpPr>
              <a:spLocks noChangeArrowheads="1"/>
            </p:cNvSpPr>
            <p:nvPr/>
          </p:nvSpPr>
          <p:spPr bwMode="auto">
            <a:xfrm>
              <a:off x="5368925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2" name="Freeform 770"/>
            <p:cNvSpPr>
              <a:spLocks/>
            </p:cNvSpPr>
            <p:nvPr/>
          </p:nvSpPr>
          <p:spPr bwMode="auto">
            <a:xfrm>
              <a:off x="5368925" y="18018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3" name="Freeform 771"/>
            <p:cNvSpPr>
              <a:spLocks/>
            </p:cNvSpPr>
            <p:nvPr/>
          </p:nvSpPr>
          <p:spPr bwMode="auto">
            <a:xfrm>
              <a:off x="5368925" y="17351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3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38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4" name="Freeform 772"/>
            <p:cNvSpPr>
              <a:spLocks/>
            </p:cNvSpPr>
            <p:nvPr/>
          </p:nvSpPr>
          <p:spPr bwMode="auto">
            <a:xfrm>
              <a:off x="5368925" y="26781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5" name="Freeform 773"/>
            <p:cNvSpPr>
              <a:spLocks/>
            </p:cNvSpPr>
            <p:nvPr/>
          </p:nvSpPr>
          <p:spPr bwMode="auto">
            <a:xfrm>
              <a:off x="5368925" y="26114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6" name="Freeform 774"/>
            <p:cNvSpPr>
              <a:spLocks/>
            </p:cNvSpPr>
            <p:nvPr/>
          </p:nvSpPr>
          <p:spPr bwMode="auto">
            <a:xfrm>
              <a:off x="5368925" y="25447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7" name="Freeform 775"/>
            <p:cNvSpPr>
              <a:spLocks/>
            </p:cNvSpPr>
            <p:nvPr/>
          </p:nvSpPr>
          <p:spPr bwMode="auto">
            <a:xfrm>
              <a:off x="5368925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8" name="Rectangle 776"/>
            <p:cNvSpPr>
              <a:spLocks noChangeArrowheads="1"/>
            </p:cNvSpPr>
            <p:nvPr/>
          </p:nvSpPr>
          <p:spPr bwMode="auto">
            <a:xfrm>
              <a:off x="5368925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9" name="Freeform 777"/>
            <p:cNvSpPr>
              <a:spLocks/>
            </p:cNvSpPr>
            <p:nvPr/>
          </p:nvSpPr>
          <p:spPr bwMode="auto">
            <a:xfrm>
              <a:off x="5368925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0" name="Freeform 778"/>
            <p:cNvSpPr>
              <a:spLocks/>
            </p:cNvSpPr>
            <p:nvPr/>
          </p:nvSpPr>
          <p:spPr bwMode="auto">
            <a:xfrm>
              <a:off x="5368925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1" name="Rectangle 779"/>
            <p:cNvSpPr>
              <a:spLocks noChangeArrowheads="1"/>
            </p:cNvSpPr>
            <p:nvPr/>
          </p:nvSpPr>
          <p:spPr bwMode="auto">
            <a:xfrm>
              <a:off x="5368925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2" name="Freeform 780"/>
            <p:cNvSpPr>
              <a:spLocks/>
            </p:cNvSpPr>
            <p:nvPr/>
          </p:nvSpPr>
          <p:spPr bwMode="auto">
            <a:xfrm>
              <a:off x="5368925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3" name="Rectangle 781"/>
            <p:cNvSpPr>
              <a:spLocks noChangeArrowheads="1"/>
            </p:cNvSpPr>
            <p:nvPr/>
          </p:nvSpPr>
          <p:spPr bwMode="auto">
            <a:xfrm>
              <a:off x="5435600" y="31512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4" name="Rectangle 782"/>
            <p:cNvSpPr>
              <a:spLocks noChangeArrowheads="1"/>
            </p:cNvSpPr>
            <p:nvPr/>
          </p:nvSpPr>
          <p:spPr bwMode="auto">
            <a:xfrm>
              <a:off x="5435600" y="30178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5" name="Rectangle 783"/>
            <p:cNvSpPr>
              <a:spLocks noChangeArrowheads="1"/>
            </p:cNvSpPr>
            <p:nvPr/>
          </p:nvSpPr>
          <p:spPr bwMode="auto">
            <a:xfrm>
              <a:off x="5435600" y="29480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6" name="Rectangle 784"/>
            <p:cNvSpPr>
              <a:spLocks noChangeArrowheads="1"/>
            </p:cNvSpPr>
            <p:nvPr/>
          </p:nvSpPr>
          <p:spPr bwMode="auto">
            <a:xfrm>
              <a:off x="5435600" y="28813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7" name="Freeform 785"/>
            <p:cNvSpPr>
              <a:spLocks/>
            </p:cNvSpPr>
            <p:nvPr/>
          </p:nvSpPr>
          <p:spPr bwMode="auto">
            <a:xfrm>
              <a:off x="5435600" y="28146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8" name="Freeform 786"/>
            <p:cNvSpPr>
              <a:spLocks/>
            </p:cNvSpPr>
            <p:nvPr/>
          </p:nvSpPr>
          <p:spPr bwMode="auto">
            <a:xfrm>
              <a:off x="5435600" y="2747995"/>
              <a:ext cx="57150" cy="57150"/>
            </a:xfrm>
            <a:custGeom>
              <a:avLst/>
              <a:gdLst/>
              <a:ahLst/>
              <a:cxnLst>
                <a:cxn ang="0">
                  <a:pos x="36" y="36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36"/>
                </a:cxn>
              </a:cxnLst>
              <a:rect l="0" t="0" r="r" b="b"/>
              <a:pathLst>
                <a:path w="36" h="36">
                  <a:moveTo>
                    <a:pt x="36" y="36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9" name="Rectangle 787"/>
            <p:cNvSpPr>
              <a:spLocks noChangeArrowheads="1"/>
            </p:cNvSpPr>
            <p:nvPr/>
          </p:nvSpPr>
          <p:spPr bwMode="auto">
            <a:xfrm>
              <a:off x="5435600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0" name="Freeform 788"/>
            <p:cNvSpPr>
              <a:spLocks/>
            </p:cNvSpPr>
            <p:nvPr/>
          </p:nvSpPr>
          <p:spPr bwMode="auto">
            <a:xfrm>
              <a:off x="5435600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1" name="Rectangle 789"/>
            <p:cNvSpPr>
              <a:spLocks noChangeArrowheads="1"/>
            </p:cNvSpPr>
            <p:nvPr/>
          </p:nvSpPr>
          <p:spPr bwMode="auto">
            <a:xfrm>
              <a:off x="5435600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2" name="Rectangle 790"/>
            <p:cNvSpPr>
              <a:spLocks noChangeArrowheads="1"/>
            </p:cNvSpPr>
            <p:nvPr/>
          </p:nvSpPr>
          <p:spPr bwMode="auto">
            <a:xfrm>
              <a:off x="5435600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3" name="Freeform 791"/>
            <p:cNvSpPr>
              <a:spLocks/>
            </p:cNvSpPr>
            <p:nvPr/>
          </p:nvSpPr>
          <p:spPr bwMode="auto">
            <a:xfrm>
              <a:off x="5435600" y="18018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4" name="Freeform 792"/>
            <p:cNvSpPr>
              <a:spLocks/>
            </p:cNvSpPr>
            <p:nvPr/>
          </p:nvSpPr>
          <p:spPr bwMode="auto">
            <a:xfrm>
              <a:off x="5435600" y="17351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3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38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5" name="Rectangle 793"/>
            <p:cNvSpPr>
              <a:spLocks noChangeArrowheads="1"/>
            </p:cNvSpPr>
            <p:nvPr/>
          </p:nvSpPr>
          <p:spPr bwMode="auto">
            <a:xfrm>
              <a:off x="5435600" y="166849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6" name="Freeform 794"/>
            <p:cNvSpPr>
              <a:spLocks/>
            </p:cNvSpPr>
            <p:nvPr/>
          </p:nvSpPr>
          <p:spPr bwMode="auto">
            <a:xfrm>
              <a:off x="5435600" y="26781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7" name="Freeform 795"/>
            <p:cNvSpPr>
              <a:spLocks/>
            </p:cNvSpPr>
            <p:nvPr/>
          </p:nvSpPr>
          <p:spPr bwMode="auto">
            <a:xfrm>
              <a:off x="5435600" y="26114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8" name="Freeform 796"/>
            <p:cNvSpPr>
              <a:spLocks/>
            </p:cNvSpPr>
            <p:nvPr/>
          </p:nvSpPr>
          <p:spPr bwMode="auto">
            <a:xfrm>
              <a:off x="5435600" y="25447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9" name="Freeform 797"/>
            <p:cNvSpPr>
              <a:spLocks/>
            </p:cNvSpPr>
            <p:nvPr/>
          </p:nvSpPr>
          <p:spPr bwMode="auto">
            <a:xfrm>
              <a:off x="5435600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0" name="Rectangle 798"/>
            <p:cNvSpPr>
              <a:spLocks noChangeArrowheads="1"/>
            </p:cNvSpPr>
            <p:nvPr/>
          </p:nvSpPr>
          <p:spPr bwMode="auto">
            <a:xfrm>
              <a:off x="5435600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1" name="Freeform 799"/>
            <p:cNvSpPr>
              <a:spLocks/>
            </p:cNvSpPr>
            <p:nvPr/>
          </p:nvSpPr>
          <p:spPr bwMode="auto">
            <a:xfrm>
              <a:off x="5435600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2" name="Freeform 800"/>
            <p:cNvSpPr>
              <a:spLocks/>
            </p:cNvSpPr>
            <p:nvPr/>
          </p:nvSpPr>
          <p:spPr bwMode="auto">
            <a:xfrm>
              <a:off x="5435600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3" name="Rectangle 801"/>
            <p:cNvSpPr>
              <a:spLocks noChangeArrowheads="1"/>
            </p:cNvSpPr>
            <p:nvPr/>
          </p:nvSpPr>
          <p:spPr bwMode="auto">
            <a:xfrm>
              <a:off x="5435600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4" name="Freeform 802"/>
            <p:cNvSpPr>
              <a:spLocks/>
            </p:cNvSpPr>
            <p:nvPr/>
          </p:nvSpPr>
          <p:spPr bwMode="auto">
            <a:xfrm>
              <a:off x="5435600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5" name="Rectangle 803"/>
            <p:cNvSpPr>
              <a:spLocks noChangeArrowheads="1"/>
            </p:cNvSpPr>
            <p:nvPr/>
          </p:nvSpPr>
          <p:spPr bwMode="auto">
            <a:xfrm>
              <a:off x="5502275" y="29480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6" name="Rectangle 804"/>
            <p:cNvSpPr>
              <a:spLocks noChangeArrowheads="1"/>
            </p:cNvSpPr>
            <p:nvPr/>
          </p:nvSpPr>
          <p:spPr bwMode="auto">
            <a:xfrm>
              <a:off x="5502275" y="28813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7" name="Freeform 805"/>
            <p:cNvSpPr>
              <a:spLocks/>
            </p:cNvSpPr>
            <p:nvPr/>
          </p:nvSpPr>
          <p:spPr bwMode="auto">
            <a:xfrm>
              <a:off x="5502275" y="28146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8" name="Freeform 806"/>
            <p:cNvSpPr>
              <a:spLocks/>
            </p:cNvSpPr>
            <p:nvPr/>
          </p:nvSpPr>
          <p:spPr bwMode="auto">
            <a:xfrm>
              <a:off x="5502275" y="2747995"/>
              <a:ext cx="57150" cy="57150"/>
            </a:xfrm>
            <a:custGeom>
              <a:avLst/>
              <a:gdLst/>
              <a:ahLst/>
              <a:cxnLst>
                <a:cxn ang="0">
                  <a:pos x="36" y="36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36"/>
                </a:cxn>
              </a:cxnLst>
              <a:rect l="0" t="0" r="r" b="b"/>
              <a:pathLst>
                <a:path w="36" h="36">
                  <a:moveTo>
                    <a:pt x="36" y="36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9" name="Rectangle 807"/>
            <p:cNvSpPr>
              <a:spLocks noChangeArrowheads="1"/>
            </p:cNvSpPr>
            <p:nvPr/>
          </p:nvSpPr>
          <p:spPr bwMode="auto">
            <a:xfrm>
              <a:off x="5502275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0" name="Freeform 809"/>
            <p:cNvSpPr>
              <a:spLocks/>
            </p:cNvSpPr>
            <p:nvPr/>
          </p:nvSpPr>
          <p:spPr bwMode="auto">
            <a:xfrm>
              <a:off x="5502275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1" name="Rectangle 810"/>
            <p:cNvSpPr>
              <a:spLocks noChangeArrowheads="1"/>
            </p:cNvSpPr>
            <p:nvPr/>
          </p:nvSpPr>
          <p:spPr bwMode="auto">
            <a:xfrm>
              <a:off x="5502275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2" name="Rectangle 811"/>
            <p:cNvSpPr>
              <a:spLocks noChangeArrowheads="1"/>
            </p:cNvSpPr>
            <p:nvPr/>
          </p:nvSpPr>
          <p:spPr bwMode="auto">
            <a:xfrm>
              <a:off x="5502275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3" name="Freeform 812"/>
            <p:cNvSpPr>
              <a:spLocks/>
            </p:cNvSpPr>
            <p:nvPr/>
          </p:nvSpPr>
          <p:spPr bwMode="auto">
            <a:xfrm>
              <a:off x="5502275" y="18018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4" name="Freeform 813"/>
            <p:cNvSpPr>
              <a:spLocks/>
            </p:cNvSpPr>
            <p:nvPr/>
          </p:nvSpPr>
          <p:spPr bwMode="auto">
            <a:xfrm>
              <a:off x="5502275" y="17351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3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38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5" name="Rectangle 814"/>
            <p:cNvSpPr>
              <a:spLocks noChangeArrowheads="1"/>
            </p:cNvSpPr>
            <p:nvPr/>
          </p:nvSpPr>
          <p:spPr bwMode="auto">
            <a:xfrm>
              <a:off x="5502275" y="166849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6" name="Freeform 815"/>
            <p:cNvSpPr>
              <a:spLocks/>
            </p:cNvSpPr>
            <p:nvPr/>
          </p:nvSpPr>
          <p:spPr bwMode="auto">
            <a:xfrm>
              <a:off x="5502275" y="15986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7" name="Freeform 816"/>
            <p:cNvSpPr>
              <a:spLocks/>
            </p:cNvSpPr>
            <p:nvPr/>
          </p:nvSpPr>
          <p:spPr bwMode="auto">
            <a:xfrm>
              <a:off x="5502275" y="26781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8" name="Freeform 817"/>
            <p:cNvSpPr>
              <a:spLocks/>
            </p:cNvSpPr>
            <p:nvPr/>
          </p:nvSpPr>
          <p:spPr bwMode="auto">
            <a:xfrm>
              <a:off x="5502275" y="26114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9" name="Freeform 818"/>
            <p:cNvSpPr>
              <a:spLocks/>
            </p:cNvSpPr>
            <p:nvPr/>
          </p:nvSpPr>
          <p:spPr bwMode="auto">
            <a:xfrm>
              <a:off x="5502275" y="25447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0" name="Freeform 819"/>
            <p:cNvSpPr>
              <a:spLocks/>
            </p:cNvSpPr>
            <p:nvPr/>
          </p:nvSpPr>
          <p:spPr bwMode="auto">
            <a:xfrm>
              <a:off x="5502275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1" name="Rectangle 820"/>
            <p:cNvSpPr>
              <a:spLocks noChangeArrowheads="1"/>
            </p:cNvSpPr>
            <p:nvPr/>
          </p:nvSpPr>
          <p:spPr bwMode="auto">
            <a:xfrm>
              <a:off x="5502275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2" name="Freeform 821"/>
            <p:cNvSpPr>
              <a:spLocks/>
            </p:cNvSpPr>
            <p:nvPr/>
          </p:nvSpPr>
          <p:spPr bwMode="auto">
            <a:xfrm>
              <a:off x="5502275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3" name="Freeform 822"/>
            <p:cNvSpPr>
              <a:spLocks/>
            </p:cNvSpPr>
            <p:nvPr/>
          </p:nvSpPr>
          <p:spPr bwMode="auto">
            <a:xfrm>
              <a:off x="5502275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4" name="Rectangle 823"/>
            <p:cNvSpPr>
              <a:spLocks noChangeArrowheads="1"/>
            </p:cNvSpPr>
            <p:nvPr/>
          </p:nvSpPr>
          <p:spPr bwMode="auto">
            <a:xfrm>
              <a:off x="5502275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5" name="Freeform 824"/>
            <p:cNvSpPr>
              <a:spLocks/>
            </p:cNvSpPr>
            <p:nvPr/>
          </p:nvSpPr>
          <p:spPr bwMode="auto">
            <a:xfrm>
              <a:off x="5502275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6" name="Rectangle 825"/>
            <p:cNvSpPr>
              <a:spLocks noChangeArrowheads="1"/>
            </p:cNvSpPr>
            <p:nvPr/>
          </p:nvSpPr>
          <p:spPr bwMode="auto">
            <a:xfrm>
              <a:off x="5568950" y="30178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7" name="Rectangle 826"/>
            <p:cNvSpPr>
              <a:spLocks noChangeArrowheads="1"/>
            </p:cNvSpPr>
            <p:nvPr/>
          </p:nvSpPr>
          <p:spPr bwMode="auto">
            <a:xfrm>
              <a:off x="5568950" y="29480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8" name="Rectangle 827"/>
            <p:cNvSpPr>
              <a:spLocks noChangeArrowheads="1"/>
            </p:cNvSpPr>
            <p:nvPr/>
          </p:nvSpPr>
          <p:spPr bwMode="auto">
            <a:xfrm>
              <a:off x="5568950" y="28813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9" name="Freeform 828"/>
            <p:cNvSpPr>
              <a:spLocks/>
            </p:cNvSpPr>
            <p:nvPr/>
          </p:nvSpPr>
          <p:spPr bwMode="auto">
            <a:xfrm>
              <a:off x="5568950" y="28146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0" name="Freeform 829"/>
            <p:cNvSpPr>
              <a:spLocks/>
            </p:cNvSpPr>
            <p:nvPr/>
          </p:nvSpPr>
          <p:spPr bwMode="auto">
            <a:xfrm>
              <a:off x="5568950" y="2747995"/>
              <a:ext cx="57150" cy="57150"/>
            </a:xfrm>
            <a:custGeom>
              <a:avLst/>
              <a:gdLst/>
              <a:ahLst/>
              <a:cxnLst>
                <a:cxn ang="0">
                  <a:pos x="36" y="36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36"/>
                </a:cxn>
              </a:cxnLst>
              <a:rect l="0" t="0" r="r" b="b"/>
              <a:pathLst>
                <a:path w="36" h="36">
                  <a:moveTo>
                    <a:pt x="36" y="36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1" name="Rectangle 830"/>
            <p:cNvSpPr>
              <a:spLocks noChangeArrowheads="1"/>
            </p:cNvSpPr>
            <p:nvPr/>
          </p:nvSpPr>
          <p:spPr bwMode="auto">
            <a:xfrm>
              <a:off x="5568950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2" name="Freeform 831"/>
            <p:cNvSpPr>
              <a:spLocks/>
            </p:cNvSpPr>
            <p:nvPr/>
          </p:nvSpPr>
          <p:spPr bwMode="auto">
            <a:xfrm>
              <a:off x="5568950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3" name="Rectangle 832"/>
            <p:cNvSpPr>
              <a:spLocks noChangeArrowheads="1"/>
            </p:cNvSpPr>
            <p:nvPr/>
          </p:nvSpPr>
          <p:spPr bwMode="auto">
            <a:xfrm>
              <a:off x="5568950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4" name="Rectangle 833"/>
            <p:cNvSpPr>
              <a:spLocks noChangeArrowheads="1"/>
            </p:cNvSpPr>
            <p:nvPr/>
          </p:nvSpPr>
          <p:spPr bwMode="auto">
            <a:xfrm>
              <a:off x="5568950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5" name="Freeform 834"/>
            <p:cNvSpPr>
              <a:spLocks/>
            </p:cNvSpPr>
            <p:nvPr/>
          </p:nvSpPr>
          <p:spPr bwMode="auto">
            <a:xfrm>
              <a:off x="5568950" y="18018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6" name="Freeform 835"/>
            <p:cNvSpPr>
              <a:spLocks/>
            </p:cNvSpPr>
            <p:nvPr/>
          </p:nvSpPr>
          <p:spPr bwMode="auto">
            <a:xfrm>
              <a:off x="5568950" y="17351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3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38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7" name="Rectangle 836"/>
            <p:cNvSpPr>
              <a:spLocks noChangeArrowheads="1"/>
            </p:cNvSpPr>
            <p:nvPr/>
          </p:nvSpPr>
          <p:spPr bwMode="auto">
            <a:xfrm>
              <a:off x="5568950" y="166849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8" name="Freeform 837"/>
            <p:cNvSpPr>
              <a:spLocks/>
            </p:cNvSpPr>
            <p:nvPr/>
          </p:nvSpPr>
          <p:spPr bwMode="auto">
            <a:xfrm>
              <a:off x="5568950" y="15986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9" name="Rectangle 838"/>
            <p:cNvSpPr>
              <a:spLocks noChangeArrowheads="1"/>
            </p:cNvSpPr>
            <p:nvPr/>
          </p:nvSpPr>
          <p:spPr bwMode="auto">
            <a:xfrm>
              <a:off x="5568950" y="15319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0" name="Freeform 839"/>
            <p:cNvSpPr>
              <a:spLocks/>
            </p:cNvSpPr>
            <p:nvPr/>
          </p:nvSpPr>
          <p:spPr bwMode="auto">
            <a:xfrm>
              <a:off x="5568950" y="26781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1" name="Freeform 840"/>
            <p:cNvSpPr>
              <a:spLocks/>
            </p:cNvSpPr>
            <p:nvPr/>
          </p:nvSpPr>
          <p:spPr bwMode="auto">
            <a:xfrm>
              <a:off x="5568950" y="26114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2" name="Freeform 841"/>
            <p:cNvSpPr>
              <a:spLocks/>
            </p:cNvSpPr>
            <p:nvPr/>
          </p:nvSpPr>
          <p:spPr bwMode="auto">
            <a:xfrm>
              <a:off x="5568950" y="25447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3" name="Freeform 842"/>
            <p:cNvSpPr>
              <a:spLocks/>
            </p:cNvSpPr>
            <p:nvPr/>
          </p:nvSpPr>
          <p:spPr bwMode="auto">
            <a:xfrm>
              <a:off x="5568950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4" name="Rectangle 843"/>
            <p:cNvSpPr>
              <a:spLocks noChangeArrowheads="1"/>
            </p:cNvSpPr>
            <p:nvPr/>
          </p:nvSpPr>
          <p:spPr bwMode="auto">
            <a:xfrm>
              <a:off x="5568950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5" name="Freeform 844"/>
            <p:cNvSpPr>
              <a:spLocks/>
            </p:cNvSpPr>
            <p:nvPr/>
          </p:nvSpPr>
          <p:spPr bwMode="auto">
            <a:xfrm>
              <a:off x="5568950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6" name="Freeform 845"/>
            <p:cNvSpPr>
              <a:spLocks/>
            </p:cNvSpPr>
            <p:nvPr/>
          </p:nvSpPr>
          <p:spPr bwMode="auto">
            <a:xfrm>
              <a:off x="5568950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7" name="Rectangle 846"/>
            <p:cNvSpPr>
              <a:spLocks noChangeArrowheads="1"/>
            </p:cNvSpPr>
            <p:nvPr/>
          </p:nvSpPr>
          <p:spPr bwMode="auto">
            <a:xfrm>
              <a:off x="5568950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8" name="Freeform 847"/>
            <p:cNvSpPr>
              <a:spLocks/>
            </p:cNvSpPr>
            <p:nvPr/>
          </p:nvSpPr>
          <p:spPr bwMode="auto">
            <a:xfrm>
              <a:off x="5568950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9" name="Freeform 848"/>
            <p:cNvSpPr>
              <a:spLocks/>
            </p:cNvSpPr>
            <p:nvPr/>
          </p:nvSpPr>
          <p:spPr bwMode="auto">
            <a:xfrm>
              <a:off x="5632450" y="321789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0" name="Rectangle 849"/>
            <p:cNvSpPr>
              <a:spLocks noChangeArrowheads="1"/>
            </p:cNvSpPr>
            <p:nvPr/>
          </p:nvSpPr>
          <p:spPr bwMode="auto">
            <a:xfrm>
              <a:off x="5632450" y="31512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1" name="Rectangle 850"/>
            <p:cNvSpPr>
              <a:spLocks noChangeArrowheads="1"/>
            </p:cNvSpPr>
            <p:nvPr/>
          </p:nvSpPr>
          <p:spPr bwMode="auto">
            <a:xfrm>
              <a:off x="5632450" y="308454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2" name="Rectangle 851"/>
            <p:cNvSpPr>
              <a:spLocks noChangeArrowheads="1"/>
            </p:cNvSpPr>
            <p:nvPr/>
          </p:nvSpPr>
          <p:spPr bwMode="auto">
            <a:xfrm>
              <a:off x="5632450" y="301787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3" name="Rectangle 852"/>
            <p:cNvSpPr>
              <a:spLocks noChangeArrowheads="1"/>
            </p:cNvSpPr>
            <p:nvPr/>
          </p:nvSpPr>
          <p:spPr bwMode="auto">
            <a:xfrm>
              <a:off x="5632450" y="29480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4" name="Rectangle 853"/>
            <p:cNvSpPr>
              <a:spLocks noChangeArrowheads="1"/>
            </p:cNvSpPr>
            <p:nvPr/>
          </p:nvSpPr>
          <p:spPr bwMode="auto">
            <a:xfrm>
              <a:off x="5632450" y="288134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5" name="Freeform 854"/>
            <p:cNvSpPr>
              <a:spLocks/>
            </p:cNvSpPr>
            <p:nvPr/>
          </p:nvSpPr>
          <p:spPr bwMode="auto">
            <a:xfrm>
              <a:off x="5632450" y="28146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6" name="Freeform 855"/>
            <p:cNvSpPr>
              <a:spLocks/>
            </p:cNvSpPr>
            <p:nvPr/>
          </p:nvSpPr>
          <p:spPr bwMode="auto">
            <a:xfrm>
              <a:off x="5632450" y="2747995"/>
              <a:ext cx="60325" cy="57150"/>
            </a:xfrm>
            <a:custGeom>
              <a:avLst/>
              <a:gdLst/>
              <a:ahLst/>
              <a:cxnLst>
                <a:cxn ang="0">
                  <a:pos x="38" y="36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8" y="36"/>
                </a:cxn>
                <a:cxn ang="0">
                  <a:pos x="38" y="36"/>
                </a:cxn>
              </a:cxnLst>
              <a:rect l="0" t="0" r="r" b="b"/>
              <a:pathLst>
                <a:path w="38" h="36">
                  <a:moveTo>
                    <a:pt x="38" y="36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8" y="36"/>
                  </a:lnTo>
                  <a:lnTo>
                    <a:pt x="38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7" name="Rectangle 856"/>
            <p:cNvSpPr>
              <a:spLocks noChangeArrowheads="1"/>
            </p:cNvSpPr>
            <p:nvPr/>
          </p:nvSpPr>
          <p:spPr bwMode="auto">
            <a:xfrm>
              <a:off x="5632450" y="20717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8" name="Freeform 857"/>
            <p:cNvSpPr>
              <a:spLocks/>
            </p:cNvSpPr>
            <p:nvPr/>
          </p:nvSpPr>
          <p:spPr bwMode="auto">
            <a:xfrm>
              <a:off x="5632450" y="20050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9" name="Rectangle 858"/>
            <p:cNvSpPr>
              <a:spLocks noChangeArrowheads="1"/>
            </p:cNvSpPr>
            <p:nvPr/>
          </p:nvSpPr>
          <p:spPr bwMode="auto">
            <a:xfrm>
              <a:off x="5632450" y="193837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0" name="Rectangle 859"/>
            <p:cNvSpPr>
              <a:spLocks noChangeArrowheads="1"/>
            </p:cNvSpPr>
            <p:nvPr/>
          </p:nvSpPr>
          <p:spPr bwMode="auto">
            <a:xfrm>
              <a:off x="5632450" y="18685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1" name="Freeform 860"/>
            <p:cNvSpPr>
              <a:spLocks/>
            </p:cNvSpPr>
            <p:nvPr/>
          </p:nvSpPr>
          <p:spPr bwMode="auto">
            <a:xfrm>
              <a:off x="5632450" y="180184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2" name="Freeform 861"/>
            <p:cNvSpPr>
              <a:spLocks/>
            </p:cNvSpPr>
            <p:nvPr/>
          </p:nvSpPr>
          <p:spPr bwMode="auto">
            <a:xfrm>
              <a:off x="5632450" y="17351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38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38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3" name="Rectangle 862"/>
            <p:cNvSpPr>
              <a:spLocks noChangeArrowheads="1"/>
            </p:cNvSpPr>
            <p:nvPr/>
          </p:nvSpPr>
          <p:spPr bwMode="auto">
            <a:xfrm>
              <a:off x="5632450" y="1668495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4" name="Freeform 863"/>
            <p:cNvSpPr>
              <a:spLocks/>
            </p:cNvSpPr>
            <p:nvPr/>
          </p:nvSpPr>
          <p:spPr bwMode="auto">
            <a:xfrm>
              <a:off x="5632450" y="159864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5" name="Rectangle 864"/>
            <p:cNvSpPr>
              <a:spLocks noChangeArrowheads="1"/>
            </p:cNvSpPr>
            <p:nvPr/>
          </p:nvSpPr>
          <p:spPr bwMode="auto">
            <a:xfrm>
              <a:off x="5632450" y="15319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6" name="Freeform 865"/>
            <p:cNvSpPr>
              <a:spLocks/>
            </p:cNvSpPr>
            <p:nvPr/>
          </p:nvSpPr>
          <p:spPr bwMode="auto">
            <a:xfrm>
              <a:off x="5632450" y="26781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7" name="Freeform 866"/>
            <p:cNvSpPr>
              <a:spLocks/>
            </p:cNvSpPr>
            <p:nvPr/>
          </p:nvSpPr>
          <p:spPr bwMode="auto">
            <a:xfrm>
              <a:off x="5632450" y="26114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8" name="Freeform 867"/>
            <p:cNvSpPr>
              <a:spLocks/>
            </p:cNvSpPr>
            <p:nvPr/>
          </p:nvSpPr>
          <p:spPr bwMode="auto">
            <a:xfrm>
              <a:off x="5632450" y="25447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9" name="Freeform 868"/>
            <p:cNvSpPr>
              <a:spLocks/>
            </p:cNvSpPr>
            <p:nvPr/>
          </p:nvSpPr>
          <p:spPr bwMode="auto">
            <a:xfrm>
              <a:off x="5632450" y="2478120"/>
              <a:ext cx="60325" cy="57150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8" y="36"/>
                </a:cxn>
                <a:cxn ang="0">
                  <a:pos x="38" y="0"/>
                </a:cxn>
              </a:cxnLst>
              <a:rect l="0" t="0" r="r" b="b"/>
              <a:pathLst>
                <a:path w="38" h="36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8" y="36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0" name="Rectangle 869"/>
            <p:cNvSpPr>
              <a:spLocks noChangeArrowheads="1"/>
            </p:cNvSpPr>
            <p:nvPr/>
          </p:nvSpPr>
          <p:spPr bwMode="auto">
            <a:xfrm>
              <a:off x="5632450" y="24082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1" name="Freeform 870"/>
            <p:cNvSpPr>
              <a:spLocks/>
            </p:cNvSpPr>
            <p:nvPr/>
          </p:nvSpPr>
          <p:spPr bwMode="auto">
            <a:xfrm>
              <a:off x="5632450" y="234159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2" name="Freeform 871"/>
            <p:cNvSpPr>
              <a:spLocks/>
            </p:cNvSpPr>
            <p:nvPr/>
          </p:nvSpPr>
          <p:spPr bwMode="auto">
            <a:xfrm>
              <a:off x="5632450" y="227492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3" name="Rectangle 872"/>
            <p:cNvSpPr>
              <a:spLocks noChangeArrowheads="1"/>
            </p:cNvSpPr>
            <p:nvPr/>
          </p:nvSpPr>
          <p:spPr bwMode="auto">
            <a:xfrm>
              <a:off x="5632450" y="2208245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4" name="Freeform 873"/>
            <p:cNvSpPr>
              <a:spLocks/>
            </p:cNvSpPr>
            <p:nvPr/>
          </p:nvSpPr>
          <p:spPr bwMode="auto">
            <a:xfrm>
              <a:off x="5632450" y="21383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5" name="Rectangle 874"/>
            <p:cNvSpPr>
              <a:spLocks noChangeArrowheads="1"/>
            </p:cNvSpPr>
            <p:nvPr/>
          </p:nvSpPr>
          <p:spPr bwMode="auto">
            <a:xfrm>
              <a:off x="5699125" y="32877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6" name="Freeform 875"/>
            <p:cNvSpPr>
              <a:spLocks/>
            </p:cNvSpPr>
            <p:nvPr/>
          </p:nvSpPr>
          <p:spPr bwMode="auto">
            <a:xfrm>
              <a:off x="5699125" y="32178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7" name="Rectangle 876"/>
            <p:cNvSpPr>
              <a:spLocks noChangeArrowheads="1"/>
            </p:cNvSpPr>
            <p:nvPr/>
          </p:nvSpPr>
          <p:spPr bwMode="auto">
            <a:xfrm>
              <a:off x="5699125" y="31512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8" name="Rectangle 877"/>
            <p:cNvSpPr>
              <a:spLocks noChangeArrowheads="1"/>
            </p:cNvSpPr>
            <p:nvPr/>
          </p:nvSpPr>
          <p:spPr bwMode="auto">
            <a:xfrm>
              <a:off x="5699125" y="30845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9" name="Rectangle 878"/>
            <p:cNvSpPr>
              <a:spLocks noChangeArrowheads="1"/>
            </p:cNvSpPr>
            <p:nvPr/>
          </p:nvSpPr>
          <p:spPr bwMode="auto">
            <a:xfrm>
              <a:off x="5699125" y="30178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0" name="Rectangle 879"/>
            <p:cNvSpPr>
              <a:spLocks noChangeArrowheads="1"/>
            </p:cNvSpPr>
            <p:nvPr/>
          </p:nvSpPr>
          <p:spPr bwMode="auto">
            <a:xfrm>
              <a:off x="5699125" y="29480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1" name="Rectangle 880"/>
            <p:cNvSpPr>
              <a:spLocks noChangeArrowheads="1"/>
            </p:cNvSpPr>
            <p:nvPr/>
          </p:nvSpPr>
          <p:spPr bwMode="auto">
            <a:xfrm>
              <a:off x="5699125" y="28813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2" name="Freeform 881"/>
            <p:cNvSpPr>
              <a:spLocks/>
            </p:cNvSpPr>
            <p:nvPr/>
          </p:nvSpPr>
          <p:spPr bwMode="auto">
            <a:xfrm>
              <a:off x="5699125" y="28146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3" name="Freeform 882"/>
            <p:cNvSpPr>
              <a:spLocks/>
            </p:cNvSpPr>
            <p:nvPr/>
          </p:nvSpPr>
          <p:spPr bwMode="auto">
            <a:xfrm>
              <a:off x="5699125" y="2747995"/>
              <a:ext cx="57150" cy="57150"/>
            </a:xfrm>
            <a:custGeom>
              <a:avLst/>
              <a:gdLst/>
              <a:ahLst/>
              <a:cxnLst>
                <a:cxn ang="0">
                  <a:pos x="36" y="36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36"/>
                </a:cxn>
              </a:cxnLst>
              <a:rect l="0" t="0" r="r" b="b"/>
              <a:pathLst>
                <a:path w="36" h="36">
                  <a:moveTo>
                    <a:pt x="36" y="36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4" name="Rectangle 883"/>
            <p:cNvSpPr>
              <a:spLocks noChangeArrowheads="1"/>
            </p:cNvSpPr>
            <p:nvPr/>
          </p:nvSpPr>
          <p:spPr bwMode="auto">
            <a:xfrm>
              <a:off x="5699125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5" name="Freeform 884"/>
            <p:cNvSpPr>
              <a:spLocks/>
            </p:cNvSpPr>
            <p:nvPr/>
          </p:nvSpPr>
          <p:spPr bwMode="auto">
            <a:xfrm>
              <a:off x="5699125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6" name="Rectangle 885"/>
            <p:cNvSpPr>
              <a:spLocks noChangeArrowheads="1"/>
            </p:cNvSpPr>
            <p:nvPr/>
          </p:nvSpPr>
          <p:spPr bwMode="auto">
            <a:xfrm>
              <a:off x="5699125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7" name="Rectangle 886"/>
            <p:cNvSpPr>
              <a:spLocks noChangeArrowheads="1"/>
            </p:cNvSpPr>
            <p:nvPr/>
          </p:nvSpPr>
          <p:spPr bwMode="auto">
            <a:xfrm>
              <a:off x="5699125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8" name="Freeform 887"/>
            <p:cNvSpPr>
              <a:spLocks/>
            </p:cNvSpPr>
            <p:nvPr/>
          </p:nvSpPr>
          <p:spPr bwMode="auto">
            <a:xfrm>
              <a:off x="5699125" y="18018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9" name="Freeform 888"/>
            <p:cNvSpPr>
              <a:spLocks/>
            </p:cNvSpPr>
            <p:nvPr/>
          </p:nvSpPr>
          <p:spPr bwMode="auto">
            <a:xfrm>
              <a:off x="5699125" y="1735170"/>
              <a:ext cx="60325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8" y="38"/>
                </a:cxn>
                <a:cxn ang="0">
                  <a:pos x="38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8" h="38">
                  <a:moveTo>
                    <a:pt x="36" y="38"/>
                  </a:moveTo>
                  <a:lnTo>
                    <a:pt x="38" y="38"/>
                  </a:lnTo>
                  <a:lnTo>
                    <a:pt x="38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0" name="Rectangle 889"/>
            <p:cNvSpPr>
              <a:spLocks noChangeArrowheads="1"/>
            </p:cNvSpPr>
            <p:nvPr/>
          </p:nvSpPr>
          <p:spPr bwMode="auto">
            <a:xfrm>
              <a:off x="5699125" y="166849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1" name="Freeform 890"/>
            <p:cNvSpPr>
              <a:spLocks/>
            </p:cNvSpPr>
            <p:nvPr/>
          </p:nvSpPr>
          <p:spPr bwMode="auto">
            <a:xfrm>
              <a:off x="5699125" y="159864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2" name="Rectangle 891"/>
            <p:cNvSpPr>
              <a:spLocks noChangeArrowheads="1"/>
            </p:cNvSpPr>
            <p:nvPr/>
          </p:nvSpPr>
          <p:spPr bwMode="auto">
            <a:xfrm>
              <a:off x="5699125" y="15319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3" name="Freeform 892"/>
            <p:cNvSpPr>
              <a:spLocks/>
            </p:cNvSpPr>
            <p:nvPr/>
          </p:nvSpPr>
          <p:spPr bwMode="auto">
            <a:xfrm>
              <a:off x="5699125" y="26781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4" name="Freeform 893"/>
            <p:cNvSpPr>
              <a:spLocks/>
            </p:cNvSpPr>
            <p:nvPr/>
          </p:nvSpPr>
          <p:spPr bwMode="auto">
            <a:xfrm>
              <a:off x="5699125" y="26114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5" name="Freeform 894"/>
            <p:cNvSpPr>
              <a:spLocks/>
            </p:cNvSpPr>
            <p:nvPr/>
          </p:nvSpPr>
          <p:spPr bwMode="auto">
            <a:xfrm>
              <a:off x="5699125" y="25447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6" name="Freeform 895"/>
            <p:cNvSpPr>
              <a:spLocks/>
            </p:cNvSpPr>
            <p:nvPr/>
          </p:nvSpPr>
          <p:spPr bwMode="auto">
            <a:xfrm>
              <a:off x="5699125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7" name="Rectangle 896"/>
            <p:cNvSpPr>
              <a:spLocks noChangeArrowheads="1"/>
            </p:cNvSpPr>
            <p:nvPr/>
          </p:nvSpPr>
          <p:spPr bwMode="auto">
            <a:xfrm>
              <a:off x="5699125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8" name="Freeform 897"/>
            <p:cNvSpPr>
              <a:spLocks/>
            </p:cNvSpPr>
            <p:nvPr/>
          </p:nvSpPr>
          <p:spPr bwMode="auto">
            <a:xfrm>
              <a:off x="5699125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9" name="Freeform 898"/>
            <p:cNvSpPr>
              <a:spLocks/>
            </p:cNvSpPr>
            <p:nvPr/>
          </p:nvSpPr>
          <p:spPr bwMode="auto">
            <a:xfrm>
              <a:off x="5699125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0" name="Rectangle 899"/>
            <p:cNvSpPr>
              <a:spLocks noChangeArrowheads="1"/>
            </p:cNvSpPr>
            <p:nvPr/>
          </p:nvSpPr>
          <p:spPr bwMode="auto">
            <a:xfrm>
              <a:off x="5699125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1" name="Freeform 900"/>
            <p:cNvSpPr>
              <a:spLocks/>
            </p:cNvSpPr>
            <p:nvPr/>
          </p:nvSpPr>
          <p:spPr bwMode="auto">
            <a:xfrm>
              <a:off x="5699125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2" name="Freeform 901"/>
            <p:cNvSpPr>
              <a:spLocks/>
            </p:cNvSpPr>
            <p:nvPr/>
          </p:nvSpPr>
          <p:spPr bwMode="auto">
            <a:xfrm>
              <a:off x="5765800" y="3354420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3" name="Rectangle 902"/>
            <p:cNvSpPr>
              <a:spLocks noChangeArrowheads="1"/>
            </p:cNvSpPr>
            <p:nvPr/>
          </p:nvSpPr>
          <p:spPr bwMode="auto">
            <a:xfrm>
              <a:off x="5765800" y="32877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4" name="Rectangle 903"/>
            <p:cNvSpPr>
              <a:spLocks noChangeArrowheads="1"/>
            </p:cNvSpPr>
            <p:nvPr/>
          </p:nvSpPr>
          <p:spPr bwMode="auto">
            <a:xfrm>
              <a:off x="5765800" y="30845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5" name="Rectangle 904"/>
            <p:cNvSpPr>
              <a:spLocks noChangeArrowheads="1"/>
            </p:cNvSpPr>
            <p:nvPr/>
          </p:nvSpPr>
          <p:spPr bwMode="auto">
            <a:xfrm>
              <a:off x="5765800" y="30178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6" name="Rectangle 905"/>
            <p:cNvSpPr>
              <a:spLocks noChangeArrowheads="1"/>
            </p:cNvSpPr>
            <p:nvPr/>
          </p:nvSpPr>
          <p:spPr bwMode="auto">
            <a:xfrm>
              <a:off x="5765800" y="29480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7" name="Rectangle 906"/>
            <p:cNvSpPr>
              <a:spLocks noChangeArrowheads="1"/>
            </p:cNvSpPr>
            <p:nvPr/>
          </p:nvSpPr>
          <p:spPr bwMode="auto">
            <a:xfrm>
              <a:off x="5765800" y="28813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8" name="Freeform 907"/>
            <p:cNvSpPr>
              <a:spLocks/>
            </p:cNvSpPr>
            <p:nvPr/>
          </p:nvSpPr>
          <p:spPr bwMode="auto">
            <a:xfrm>
              <a:off x="5765800" y="28146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9" name="Freeform 908"/>
            <p:cNvSpPr>
              <a:spLocks/>
            </p:cNvSpPr>
            <p:nvPr/>
          </p:nvSpPr>
          <p:spPr bwMode="auto">
            <a:xfrm>
              <a:off x="5765800" y="2747995"/>
              <a:ext cx="57150" cy="57150"/>
            </a:xfrm>
            <a:custGeom>
              <a:avLst/>
              <a:gdLst/>
              <a:ahLst/>
              <a:cxnLst>
                <a:cxn ang="0">
                  <a:pos x="36" y="36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36"/>
                </a:cxn>
              </a:cxnLst>
              <a:rect l="0" t="0" r="r" b="b"/>
              <a:pathLst>
                <a:path w="36" h="36">
                  <a:moveTo>
                    <a:pt x="36" y="36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0" name="Rectangle 909"/>
            <p:cNvSpPr>
              <a:spLocks noChangeArrowheads="1"/>
            </p:cNvSpPr>
            <p:nvPr/>
          </p:nvSpPr>
          <p:spPr bwMode="auto">
            <a:xfrm>
              <a:off x="5765800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1" name="Freeform 910"/>
            <p:cNvSpPr>
              <a:spLocks/>
            </p:cNvSpPr>
            <p:nvPr/>
          </p:nvSpPr>
          <p:spPr bwMode="auto">
            <a:xfrm>
              <a:off x="5765800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2" name="Rectangle 911"/>
            <p:cNvSpPr>
              <a:spLocks noChangeArrowheads="1"/>
            </p:cNvSpPr>
            <p:nvPr/>
          </p:nvSpPr>
          <p:spPr bwMode="auto">
            <a:xfrm>
              <a:off x="5765800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3" name="Rectangle 912"/>
            <p:cNvSpPr>
              <a:spLocks noChangeArrowheads="1"/>
            </p:cNvSpPr>
            <p:nvPr/>
          </p:nvSpPr>
          <p:spPr bwMode="auto">
            <a:xfrm>
              <a:off x="5765800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4" name="Freeform 913"/>
            <p:cNvSpPr>
              <a:spLocks/>
            </p:cNvSpPr>
            <p:nvPr/>
          </p:nvSpPr>
          <p:spPr bwMode="auto">
            <a:xfrm>
              <a:off x="5765800" y="18018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5" name="Freeform 914"/>
            <p:cNvSpPr>
              <a:spLocks/>
            </p:cNvSpPr>
            <p:nvPr/>
          </p:nvSpPr>
          <p:spPr bwMode="auto">
            <a:xfrm>
              <a:off x="5765800" y="17351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3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38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6" name="Rectangle 915"/>
            <p:cNvSpPr>
              <a:spLocks noChangeArrowheads="1"/>
            </p:cNvSpPr>
            <p:nvPr/>
          </p:nvSpPr>
          <p:spPr bwMode="auto">
            <a:xfrm>
              <a:off x="5765800" y="166849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7" name="Freeform 916"/>
            <p:cNvSpPr>
              <a:spLocks/>
            </p:cNvSpPr>
            <p:nvPr/>
          </p:nvSpPr>
          <p:spPr bwMode="auto">
            <a:xfrm>
              <a:off x="5765800" y="15986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8" name="Rectangle 917"/>
            <p:cNvSpPr>
              <a:spLocks noChangeArrowheads="1"/>
            </p:cNvSpPr>
            <p:nvPr/>
          </p:nvSpPr>
          <p:spPr bwMode="auto">
            <a:xfrm>
              <a:off x="5765800" y="15319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9" name="Freeform 918"/>
            <p:cNvSpPr>
              <a:spLocks/>
            </p:cNvSpPr>
            <p:nvPr/>
          </p:nvSpPr>
          <p:spPr bwMode="auto">
            <a:xfrm>
              <a:off x="5765800" y="26781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0" name="Freeform 919"/>
            <p:cNvSpPr>
              <a:spLocks/>
            </p:cNvSpPr>
            <p:nvPr/>
          </p:nvSpPr>
          <p:spPr bwMode="auto">
            <a:xfrm>
              <a:off x="5765800" y="26114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1" name="Freeform 920"/>
            <p:cNvSpPr>
              <a:spLocks/>
            </p:cNvSpPr>
            <p:nvPr/>
          </p:nvSpPr>
          <p:spPr bwMode="auto">
            <a:xfrm>
              <a:off x="5765800" y="25447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2" name="Freeform 921"/>
            <p:cNvSpPr>
              <a:spLocks/>
            </p:cNvSpPr>
            <p:nvPr/>
          </p:nvSpPr>
          <p:spPr bwMode="auto">
            <a:xfrm>
              <a:off x="5765800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3" name="Rectangle 922"/>
            <p:cNvSpPr>
              <a:spLocks noChangeArrowheads="1"/>
            </p:cNvSpPr>
            <p:nvPr/>
          </p:nvSpPr>
          <p:spPr bwMode="auto">
            <a:xfrm>
              <a:off x="5765800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4" name="Freeform 923"/>
            <p:cNvSpPr>
              <a:spLocks/>
            </p:cNvSpPr>
            <p:nvPr/>
          </p:nvSpPr>
          <p:spPr bwMode="auto">
            <a:xfrm>
              <a:off x="5765800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5" name="Freeform 924"/>
            <p:cNvSpPr>
              <a:spLocks/>
            </p:cNvSpPr>
            <p:nvPr/>
          </p:nvSpPr>
          <p:spPr bwMode="auto">
            <a:xfrm>
              <a:off x="5765800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6" name="Rectangle 925"/>
            <p:cNvSpPr>
              <a:spLocks noChangeArrowheads="1"/>
            </p:cNvSpPr>
            <p:nvPr/>
          </p:nvSpPr>
          <p:spPr bwMode="auto">
            <a:xfrm>
              <a:off x="5765800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7" name="Freeform 926"/>
            <p:cNvSpPr>
              <a:spLocks/>
            </p:cNvSpPr>
            <p:nvPr/>
          </p:nvSpPr>
          <p:spPr bwMode="auto">
            <a:xfrm>
              <a:off x="5765800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8" name="Rectangle 927"/>
            <p:cNvSpPr>
              <a:spLocks noChangeArrowheads="1"/>
            </p:cNvSpPr>
            <p:nvPr/>
          </p:nvSpPr>
          <p:spPr bwMode="auto">
            <a:xfrm>
              <a:off x="5832475" y="37576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9" name="Rectangle 928"/>
            <p:cNvSpPr>
              <a:spLocks noChangeArrowheads="1"/>
            </p:cNvSpPr>
            <p:nvPr/>
          </p:nvSpPr>
          <p:spPr bwMode="auto">
            <a:xfrm>
              <a:off x="5832475" y="362429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0" name="Rectangle 929"/>
            <p:cNvSpPr>
              <a:spLocks noChangeArrowheads="1"/>
            </p:cNvSpPr>
            <p:nvPr/>
          </p:nvSpPr>
          <p:spPr bwMode="auto">
            <a:xfrm>
              <a:off x="5832475" y="355762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1" name="Freeform 930"/>
            <p:cNvSpPr>
              <a:spLocks/>
            </p:cNvSpPr>
            <p:nvPr/>
          </p:nvSpPr>
          <p:spPr bwMode="auto">
            <a:xfrm>
              <a:off x="5832475" y="3354420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2" name="Rectangle 931"/>
            <p:cNvSpPr>
              <a:spLocks noChangeArrowheads="1"/>
            </p:cNvSpPr>
            <p:nvPr/>
          </p:nvSpPr>
          <p:spPr bwMode="auto">
            <a:xfrm>
              <a:off x="5832475" y="32877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3" name="Freeform 932"/>
            <p:cNvSpPr>
              <a:spLocks/>
            </p:cNvSpPr>
            <p:nvPr/>
          </p:nvSpPr>
          <p:spPr bwMode="auto">
            <a:xfrm>
              <a:off x="5832475" y="32178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4" name="Rectangle 933"/>
            <p:cNvSpPr>
              <a:spLocks noChangeArrowheads="1"/>
            </p:cNvSpPr>
            <p:nvPr/>
          </p:nvSpPr>
          <p:spPr bwMode="auto">
            <a:xfrm>
              <a:off x="5832475" y="29480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5" name="Rectangle 934"/>
            <p:cNvSpPr>
              <a:spLocks noChangeArrowheads="1"/>
            </p:cNvSpPr>
            <p:nvPr/>
          </p:nvSpPr>
          <p:spPr bwMode="auto">
            <a:xfrm>
              <a:off x="5832475" y="28813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6" name="Freeform 935"/>
            <p:cNvSpPr>
              <a:spLocks/>
            </p:cNvSpPr>
            <p:nvPr/>
          </p:nvSpPr>
          <p:spPr bwMode="auto">
            <a:xfrm>
              <a:off x="5832475" y="28146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7" name="Freeform 936"/>
            <p:cNvSpPr>
              <a:spLocks/>
            </p:cNvSpPr>
            <p:nvPr/>
          </p:nvSpPr>
          <p:spPr bwMode="auto">
            <a:xfrm>
              <a:off x="5832475" y="2747995"/>
              <a:ext cx="57150" cy="57150"/>
            </a:xfrm>
            <a:custGeom>
              <a:avLst/>
              <a:gdLst/>
              <a:ahLst/>
              <a:cxnLst>
                <a:cxn ang="0">
                  <a:pos x="36" y="36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36"/>
                </a:cxn>
              </a:cxnLst>
              <a:rect l="0" t="0" r="r" b="b"/>
              <a:pathLst>
                <a:path w="36" h="36">
                  <a:moveTo>
                    <a:pt x="36" y="36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8" name="Rectangle 937"/>
            <p:cNvSpPr>
              <a:spLocks noChangeArrowheads="1"/>
            </p:cNvSpPr>
            <p:nvPr/>
          </p:nvSpPr>
          <p:spPr bwMode="auto">
            <a:xfrm>
              <a:off x="5832475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9" name="Freeform 938"/>
            <p:cNvSpPr>
              <a:spLocks/>
            </p:cNvSpPr>
            <p:nvPr/>
          </p:nvSpPr>
          <p:spPr bwMode="auto">
            <a:xfrm>
              <a:off x="5832475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0" name="Rectangle 939"/>
            <p:cNvSpPr>
              <a:spLocks noChangeArrowheads="1"/>
            </p:cNvSpPr>
            <p:nvPr/>
          </p:nvSpPr>
          <p:spPr bwMode="auto">
            <a:xfrm>
              <a:off x="5832475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1" name="Rectangle 940"/>
            <p:cNvSpPr>
              <a:spLocks noChangeArrowheads="1"/>
            </p:cNvSpPr>
            <p:nvPr/>
          </p:nvSpPr>
          <p:spPr bwMode="auto">
            <a:xfrm>
              <a:off x="5832475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2" name="Freeform 941"/>
            <p:cNvSpPr>
              <a:spLocks/>
            </p:cNvSpPr>
            <p:nvPr/>
          </p:nvSpPr>
          <p:spPr bwMode="auto">
            <a:xfrm>
              <a:off x="5832475" y="18018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3" name="Freeform 942"/>
            <p:cNvSpPr>
              <a:spLocks/>
            </p:cNvSpPr>
            <p:nvPr/>
          </p:nvSpPr>
          <p:spPr bwMode="auto">
            <a:xfrm>
              <a:off x="5832475" y="17351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3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38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4" name="Freeform 943"/>
            <p:cNvSpPr>
              <a:spLocks/>
            </p:cNvSpPr>
            <p:nvPr/>
          </p:nvSpPr>
          <p:spPr bwMode="auto">
            <a:xfrm>
              <a:off x="5832475" y="15986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5" name="Freeform 944"/>
            <p:cNvSpPr>
              <a:spLocks/>
            </p:cNvSpPr>
            <p:nvPr/>
          </p:nvSpPr>
          <p:spPr bwMode="auto">
            <a:xfrm>
              <a:off x="5832475" y="26781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6" name="Freeform 945"/>
            <p:cNvSpPr>
              <a:spLocks/>
            </p:cNvSpPr>
            <p:nvPr/>
          </p:nvSpPr>
          <p:spPr bwMode="auto">
            <a:xfrm>
              <a:off x="5832475" y="26114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7" name="Freeform 946"/>
            <p:cNvSpPr>
              <a:spLocks/>
            </p:cNvSpPr>
            <p:nvPr/>
          </p:nvSpPr>
          <p:spPr bwMode="auto">
            <a:xfrm>
              <a:off x="5832475" y="25447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8" name="Freeform 947"/>
            <p:cNvSpPr>
              <a:spLocks/>
            </p:cNvSpPr>
            <p:nvPr/>
          </p:nvSpPr>
          <p:spPr bwMode="auto">
            <a:xfrm>
              <a:off x="5832475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9" name="Rectangle 948"/>
            <p:cNvSpPr>
              <a:spLocks noChangeArrowheads="1"/>
            </p:cNvSpPr>
            <p:nvPr/>
          </p:nvSpPr>
          <p:spPr bwMode="auto">
            <a:xfrm>
              <a:off x="5832475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0" name="Freeform 949"/>
            <p:cNvSpPr>
              <a:spLocks/>
            </p:cNvSpPr>
            <p:nvPr/>
          </p:nvSpPr>
          <p:spPr bwMode="auto">
            <a:xfrm>
              <a:off x="5832475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1" name="Freeform 950"/>
            <p:cNvSpPr>
              <a:spLocks/>
            </p:cNvSpPr>
            <p:nvPr/>
          </p:nvSpPr>
          <p:spPr bwMode="auto">
            <a:xfrm>
              <a:off x="5832475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2" name="Rectangle 951"/>
            <p:cNvSpPr>
              <a:spLocks noChangeArrowheads="1"/>
            </p:cNvSpPr>
            <p:nvPr/>
          </p:nvSpPr>
          <p:spPr bwMode="auto">
            <a:xfrm>
              <a:off x="5832475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3" name="Freeform 952"/>
            <p:cNvSpPr>
              <a:spLocks/>
            </p:cNvSpPr>
            <p:nvPr/>
          </p:nvSpPr>
          <p:spPr bwMode="auto">
            <a:xfrm>
              <a:off x="5832475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4" name="Rectangle 953"/>
            <p:cNvSpPr>
              <a:spLocks noChangeArrowheads="1"/>
            </p:cNvSpPr>
            <p:nvPr/>
          </p:nvSpPr>
          <p:spPr bwMode="auto">
            <a:xfrm>
              <a:off x="5899150" y="37576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5" name="Rectangle 954"/>
            <p:cNvSpPr>
              <a:spLocks noChangeArrowheads="1"/>
            </p:cNvSpPr>
            <p:nvPr/>
          </p:nvSpPr>
          <p:spPr bwMode="auto">
            <a:xfrm>
              <a:off x="5899150" y="36909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6" name="Rectangle 955"/>
            <p:cNvSpPr>
              <a:spLocks noChangeArrowheads="1"/>
            </p:cNvSpPr>
            <p:nvPr/>
          </p:nvSpPr>
          <p:spPr bwMode="auto">
            <a:xfrm>
              <a:off x="5899150" y="362429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7" name="Rectangle 956"/>
            <p:cNvSpPr>
              <a:spLocks noChangeArrowheads="1"/>
            </p:cNvSpPr>
            <p:nvPr/>
          </p:nvSpPr>
          <p:spPr bwMode="auto">
            <a:xfrm>
              <a:off x="5899150" y="355762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8" name="Rectangle 957"/>
            <p:cNvSpPr>
              <a:spLocks noChangeArrowheads="1"/>
            </p:cNvSpPr>
            <p:nvPr/>
          </p:nvSpPr>
          <p:spPr bwMode="auto">
            <a:xfrm>
              <a:off x="5899150" y="32877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9" name="Freeform 958"/>
            <p:cNvSpPr>
              <a:spLocks/>
            </p:cNvSpPr>
            <p:nvPr/>
          </p:nvSpPr>
          <p:spPr bwMode="auto">
            <a:xfrm>
              <a:off x="5899150" y="32178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0" name="Rectangle 959"/>
            <p:cNvSpPr>
              <a:spLocks noChangeArrowheads="1"/>
            </p:cNvSpPr>
            <p:nvPr/>
          </p:nvSpPr>
          <p:spPr bwMode="auto">
            <a:xfrm>
              <a:off x="5899150" y="31512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1" name="Rectangle 960"/>
            <p:cNvSpPr>
              <a:spLocks noChangeArrowheads="1"/>
            </p:cNvSpPr>
            <p:nvPr/>
          </p:nvSpPr>
          <p:spPr bwMode="auto">
            <a:xfrm>
              <a:off x="5899150" y="30845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2" name="Rectangle 961"/>
            <p:cNvSpPr>
              <a:spLocks noChangeArrowheads="1"/>
            </p:cNvSpPr>
            <p:nvPr/>
          </p:nvSpPr>
          <p:spPr bwMode="auto">
            <a:xfrm>
              <a:off x="5899150" y="30178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3" name="Rectangle 962"/>
            <p:cNvSpPr>
              <a:spLocks noChangeArrowheads="1"/>
            </p:cNvSpPr>
            <p:nvPr/>
          </p:nvSpPr>
          <p:spPr bwMode="auto">
            <a:xfrm>
              <a:off x="5899150" y="28813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4" name="Freeform 963"/>
            <p:cNvSpPr>
              <a:spLocks/>
            </p:cNvSpPr>
            <p:nvPr/>
          </p:nvSpPr>
          <p:spPr bwMode="auto">
            <a:xfrm>
              <a:off x="5899150" y="28146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5" name="Freeform 964"/>
            <p:cNvSpPr>
              <a:spLocks/>
            </p:cNvSpPr>
            <p:nvPr/>
          </p:nvSpPr>
          <p:spPr bwMode="auto">
            <a:xfrm>
              <a:off x="5899150" y="2747995"/>
              <a:ext cx="57150" cy="57150"/>
            </a:xfrm>
            <a:custGeom>
              <a:avLst/>
              <a:gdLst/>
              <a:ahLst/>
              <a:cxnLst>
                <a:cxn ang="0">
                  <a:pos x="36" y="36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36"/>
                </a:cxn>
              </a:cxnLst>
              <a:rect l="0" t="0" r="r" b="b"/>
              <a:pathLst>
                <a:path w="36" h="36">
                  <a:moveTo>
                    <a:pt x="36" y="36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6" name="Rectangle 965"/>
            <p:cNvSpPr>
              <a:spLocks noChangeArrowheads="1"/>
            </p:cNvSpPr>
            <p:nvPr/>
          </p:nvSpPr>
          <p:spPr bwMode="auto">
            <a:xfrm>
              <a:off x="5899150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7" name="Freeform 966"/>
            <p:cNvSpPr>
              <a:spLocks/>
            </p:cNvSpPr>
            <p:nvPr/>
          </p:nvSpPr>
          <p:spPr bwMode="auto">
            <a:xfrm>
              <a:off x="5899150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8" name="Rectangle 967"/>
            <p:cNvSpPr>
              <a:spLocks noChangeArrowheads="1"/>
            </p:cNvSpPr>
            <p:nvPr/>
          </p:nvSpPr>
          <p:spPr bwMode="auto">
            <a:xfrm>
              <a:off x="5899150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9" name="Rectangle 968"/>
            <p:cNvSpPr>
              <a:spLocks noChangeArrowheads="1"/>
            </p:cNvSpPr>
            <p:nvPr/>
          </p:nvSpPr>
          <p:spPr bwMode="auto">
            <a:xfrm>
              <a:off x="5899150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0" name="Freeform 969"/>
            <p:cNvSpPr>
              <a:spLocks/>
            </p:cNvSpPr>
            <p:nvPr/>
          </p:nvSpPr>
          <p:spPr bwMode="auto">
            <a:xfrm>
              <a:off x="5899150" y="18018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1" name="Freeform 970"/>
            <p:cNvSpPr>
              <a:spLocks/>
            </p:cNvSpPr>
            <p:nvPr/>
          </p:nvSpPr>
          <p:spPr bwMode="auto">
            <a:xfrm>
              <a:off x="5899150" y="17351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3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38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2" name="Freeform 971"/>
            <p:cNvSpPr>
              <a:spLocks/>
            </p:cNvSpPr>
            <p:nvPr/>
          </p:nvSpPr>
          <p:spPr bwMode="auto">
            <a:xfrm>
              <a:off x="5899150" y="26781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3" name="Freeform 972"/>
            <p:cNvSpPr>
              <a:spLocks/>
            </p:cNvSpPr>
            <p:nvPr/>
          </p:nvSpPr>
          <p:spPr bwMode="auto">
            <a:xfrm>
              <a:off x="5899150" y="26114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4" name="Freeform 973"/>
            <p:cNvSpPr>
              <a:spLocks/>
            </p:cNvSpPr>
            <p:nvPr/>
          </p:nvSpPr>
          <p:spPr bwMode="auto">
            <a:xfrm>
              <a:off x="5899150" y="25447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5" name="Freeform 974"/>
            <p:cNvSpPr>
              <a:spLocks/>
            </p:cNvSpPr>
            <p:nvPr/>
          </p:nvSpPr>
          <p:spPr bwMode="auto">
            <a:xfrm>
              <a:off x="5899150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6" name="Rectangle 975"/>
            <p:cNvSpPr>
              <a:spLocks noChangeArrowheads="1"/>
            </p:cNvSpPr>
            <p:nvPr/>
          </p:nvSpPr>
          <p:spPr bwMode="auto">
            <a:xfrm>
              <a:off x="5899150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7" name="Freeform 976"/>
            <p:cNvSpPr>
              <a:spLocks/>
            </p:cNvSpPr>
            <p:nvPr/>
          </p:nvSpPr>
          <p:spPr bwMode="auto">
            <a:xfrm>
              <a:off x="5899150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8" name="Freeform 977"/>
            <p:cNvSpPr>
              <a:spLocks/>
            </p:cNvSpPr>
            <p:nvPr/>
          </p:nvSpPr>
          <p:spPr bwMode="auto">
            <a:xfrm>
              <a:off x="5899150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9" name="Rectangle 978"/>
            <p:cNvSpPr>
              <a:spLocks noChangeArrowheads="1"/>
            </p:cNvSpPr>
            <p:nvPr/>
          </p:nvSpPr>
          <p:spPr bwMode="auto">
            <a:xfrm>
              <a:off x="5899150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0" name="Freeform 979"/>
            <p:cNvSpPr>
              <a:spLocks/>
            </p:cNvSpPr>
            <p:nvPr/>
          </p:nvSpPr>
          <p:spPr bwMode="auto">
            <a:xfrm>
              <a:off x="5899150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1" name="Rectangle 980"/>
            <p:cNvSpPr>
              <a:spLocks noChangeArrowheads="1"/>
            </p:cNvSpPr>
            <p:nvPr/>
          </p:nvSpPr>
          <p:spPr bwMode="auto">
            <a:xfrm>
              <a:off x="5962650" y="36909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2" name="Rectangle 981"/>
            <p:cNvSpPr>
              <a:spLocks noChangeArrowheads="1"/>
            </p:cNvSpPr>
            <p:nvPr/>
          </p:nvSpPr>
          <p:spPr bwMode="auto">
            <a:xfrm>
              <a:off x="5962650" y="362429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3" name="Rectangle 982"/>
            <p:cNvSpPr>
              <a:spLocks noChangeArrowheads="1"/>
            </p:cNvSpPr>
            <p:nvPr/>
          </p:nvSpPr>
          <p:spPr bwMode="auto">
            <a:xfrm>
              <a:off x="5962650" y="355762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4" name="Rectangle 983"/>
            <p:cNvSpPr>
              <a:spLocks noChangeArrowheads="1"/>
            </p:cNvSpPr>
            <p:nvPr/>
          </p:nvSpPr>
          <p:spPr bwMode="auto">
            <a:xfrm>
              <a:off x="5962650" y="34877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5" name="Rectangle 984"/>
            <p:cNvSpPr>
              <a:spLocks noChangeArrowheads="1"/>
            </p:cNvSpPr>
            <p:nvPr/>
          </p:nvSpPr>
          <p:spPr bwMode="auto">
            <a:xfrm>
              <a:off x="5962650" y="342109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6" name="Freeform 985"/>
            <p:cNvSpPr>
              <a:spLocks/>
            </p:cNvSpPr>
            <p:nvPr/>
          </p:nvSpPr>
          <p:spPr bwMode="auto">
            <a:xfrm>
              <a:off x="5962650" y="3354420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7" name="Freeform 986"/>
            <p:cNvSpPr>
              <a:spLocks/>
            </p:cNvSpPr>
            <p:nvPr/>
          </p:nvSpPr>
          <p:spPr bwMode="auto">
            <a:xfrm>
              <a:off x="5962650" y="321789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8" name="Rectangle 987"/>
            <p:cNvSpPr>
              <a:spLocks noChangeArrowheads="1"/>
            </p:cNvSpPr>
            <p:nvPr/>
          </p:nvSpPr>
          <p:spPr bwMode="auto">
            <a:xfrm>
              <a:off x="5962650" y="31512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9" name="Rectangle 988"/>
            <p:cNvSpPr>
              <a:spLocks noChangeArrowheads="1"/>
            </p:cNvSpPr>
            <p:nvPr/>
          </p:nvSpPr>
          <p:spPr bwMode="auto">
            <a:xfrm>
              <a:off x="5962650" y="308454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0" name="Rectangle 989"/>
            <p:cNvSpPr>
              <a:spLocks noChangeArrowheads="1"/>
            </p:cNvSpPr>
            <p:nvPr/>
          </p:nvSpPr>
          <p:spPr bwMode="auto">
            <a:xfrm>
              <a:off x="5962650" y="288134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1" name="Rectangle 990"/>
            <p:cNvSpPr>
              <a:spLocks noChangeArrowheads="1"/>
            </p:cNvSpPr>
            <p:nvPr/>
          </p:nvSpPr>
          <p:spPr bwMode="auto">
            <a:xfrm>
              <a:off x="5962650" y="20717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2" name="Freeform 991"/>
            <p:cNvSpPr>
              <a:spLocks/>
            </p:cNvSpPr>
            <p:nvPr/>
          </p:nvSpPr>
          <p:spPr bwMode="auto">
            <a:xfrm>
              <a:off x="5962650" y="20050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3" name="Rectangle 992"/>
            <p:cNvSpPr>
              <a:spLocks noChangeArrowheads="1"/>
            </p:cNvSpPr>
            <p:nvPr/>
          </p:nvSpPr>
          <p:spPr bwMode="auto">
            <a:xfrm>
              <a:off x="5962650" y="193837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4" name="Rectangle 993"/>
            <p:cNvSpPr>
              <a:spLocks noChangeArrowheads="1"/>
            </p:cNvSpPr>
            <p:nvPr/>
          </p:nvSpPr>
          <p:spPr bwMode="auto">
            <a:xfrm>
              <a:off x="5962650" y="18685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5" name="Freeform 994"/>
            <p:cNvSpPr>
              <a:spLocks/>
            </p:cNvSpPr>
            <p:nvPr/>
          </p:nvSpPr>
          <p:spPr bwMode="auto">
            <a:xfrm>
              <a:off x="5962650" y="180184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6" name="Freeform 995"/>
            <p:cNvSpPr>
              <a:spLocks/>
            </p:cNvSpPr>
            <p:nvPr/>
          </p:nvSpPr>
          <p:spPr bwMode="auto">
            <a:xfrm>
              <a:off x="5962650" y="17351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38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38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7" name="Rectangle 996"/>
            <p:cNvSpPr>
              <a:spLocks noChangeArrowheads="1"/>
            </p:cNvSpPr>
            <p:nvPr/>
          </p:nvSpPr>
          <p:spPr bwMode="auto">
            <a:xfrm>
              <a:off x="5962650" y="1668495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8" name="Freeform 997"/>
            <p:cNvSpPr>
              <a:spLocks/>
            </p:cNvSpPr>
            <p:nvPr/>
          </p:nvSpPr>
          <p:spPr bwMode="auto">
            <a:xfrm>
              <a:off x="5962650" y="26781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9" name="Freeform 998"/>
            <p:cNvSpPr>
              <a:spLocks/>
            </p:cNvSpPr>
            <p:nvPr/>
          </p:nvSpPr>
          <p:spPr bwMode="auto">
            <a:xfrm>
              <a:off x="5962650" y="26114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0" name="Freeform 999"/>
            <p:cNvSpPr>
              <a:spLocks/>
            </p:cNvSpPr>
            <p:nvPr/>
          </p:nvSpPr>
          <p:spPr bwMode="auto">
            <a:xfrm>
              <a:off x="5962650" y="25447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1" name="Freeform 1000"/>
            <p:cNvSpPr>
              <a:spLocks/>
            </p:cNvSpPr>
            <p:nvPr/>
          </p:nvSpPr>
          <p:spPr bwMode="auto">
            <a:xfrm>
              <a:off x="5962650" y="2478120"/>
              <a:ext cx="60325" cy="57150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8" y="36"/>
                </a:cxn>
                <a:cxn ang="0">
                  <a:pos x="38" y="0"/>
                </a:cxn>
              </a:cxnLst>
              <a:rect l="0" t="0" r="r" b="b"/>
              <a:pathLst>
                <a:path w="38" h="36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8" y="36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2" name="Rectangle 1001"/>
            <p:cNvSpPr>
              <a:spLocks noChangeArrowheads="1"/>
            </p:cNvSpPr>
            <p:nvPr/>
          </p:nvSpPr>
          <p:spPr bwMode="auto">
            <a:xfrm>
              <a:off x="5962650" y="24082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3" name="Freeform 1002"/>
            <p:cNvSpPr>
              <a:spLocks/>
            </p:cNvSpPr>
            <p:nvPr/>
          </p:nvSpPr>
          <p:spPr bwMode="auto">
            <a:xfrm>
              <a:off x="5962650" y="234159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4" name="Freeform 1003"/>
            <p:cNvSpPr>
              <a:spLocks/>
            </p:cNvSpPr>
            <p:nvPr/>
          </p:nvSpPr>
          <p:spPr bwMode="auto">
            <a:xfrm>
              <a:off x="5962650" y="227492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5" name="Rectangle 1004"/>
            <p:cNvSpPr>
              <a:spLocks noChangeArrowheads="1"/>
            </p:cNvSpPr>
            <p:nvPr/>
          </p:nvSpPr>
          <p:spPr bwMode="auto">
            <a:xfrm>
              <a:off x="5962650" y="2208245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6" name="Freeform 1005"/>
            <p:cNvSpPr>
              <a:spLocks/>
            </p:cNvSpPr>
            <p:nvPr/>
          </p:nvSpPr>
          <p:spPr bwMode="auto">
            <a:xfrm>
              <a:off x="5962650" y="21383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7" name="Rectangle 1006"/>
            <p:cNvSpPr>
              <a:spLocks noChangeArrowheads="1"/>
            </p:cNvSpPr>
            <p:nvPr/>
          </p:nvSpPr>
          <p:spPr bwMode="auto">
            <a:xfrm>
              <a:off x="6029325" y="36909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8" name="Rectangle 1007"/>
            <p:cNvSpPr>
              <a:spLocks noChangeArrowheads="1"/>
            </p:cNvSpPr>
            <p:nvPr/>
          </p:nvSpPr>
          <p:spPr bwMode="auto">
            <a:xfrm>
              <a:off x="6029325" y="362429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9" name="Rectangle 1008"/>
            <p:cNvSpPr>
              <a:spLocks noChangeArrowheads="1"/>
            </p:cNvSpPr>
            <p:nvPr/>
          </p:nvSpPr>
          <p:spPr bwMode="auto">
            <a:xfrm>
              <a:off x="6029325" y="355762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0" name="Rectangle 1010"/>
            <p:cNvSpPr>
              <a:spLocks noChangeArrowheads="1"/>
            </p:cNvSpPr>
            <p:nvPr/>
          </p:nvSpPr>
          <p:spPr bwMode="auto">
            <a:xfrm>
              <a:off x="6029325" y="34877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1" name="Rectangle 1011"/>
            <p:cNvSpPr>
              <a:spLocks noChangeArrowheads="1"/>
            </p:cNvSpPr>
            <p:nvPr/>
          </p:nvSpPr>
          <p:spPr bwMode="auto">
            <a:xfrm>
              <a:off x="6029325" y="342109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2" name="Freeform 1012"/>
            <p:cNvSpPr>
              <a:spLocks/>
            </p:cNvSpPr>
            <p:nvPr/>
          </p:nvSpPr>
          <p:spPr bwMode="auto">
            <a:xfrm>
              <a:off x="6029325" y="2747995"/>
              <a:ext cx="60325" cy="57150"/>
            </a:xfrm>
            <a:custGeom>
              <a:avLst/>
              <a:gdLst/>
              <a:ahLst/>
              <a:cxnLst>
                <a:cxn ang="0">
                  <a:pos x="38" y="36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8" y="36"/>
                </a:cxn>
                <a:cxn ang="0">
                  <a:pos x="38" y="36"/>
                </a:cxn>
              </a:cxnLst>
              <a:rect l="0" t="0" r="r" b="b"/>
              <a:pathLst>
                <a:path w="38" h="36">
                  <a:moveTo>
                    <a:pt x="38" y="36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8" y="36"/>
                  </a:lnTo>
                  <a:lnTo>
                    <a:pt x="38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3" name="Rectangle 1013"/>
            <p:cNvSpPr>
              <a:spLocks noChangeArrowheads="1"/>
            </p:cNvSpPr>
            <p:nvPr/>
          </p:nvSpPr>
          <p:spPr bwMode="auto">
            <a:xfrm>
              <a:off x="6029325" y="20717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4" name="Freeform 1014"/>
            <p:cNvSpPr>
              <a:spLocks/>
            </p:cNvSpPr>
            <p:nvPr/>
          </p:nvSpPr>
          <p:spPr bwMode="auto">
            <a:xfrm>
              <a:off x="6029325" y="20050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5" name="Rectangle 1015"/>
            <p:cNvSpPr>
              <a:spLocks noChangeArrowheads="1"/>
            </p:cNvSpPr>
            <p:nvPr/>
          </p:nvSpPr>
          <p:spPr bwMode="auto">
            <a:xfrm>
              <a:off x="6029325" y="193837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6" name="Rectangle 1016"/>
            <p:cNvSpPr>
              <a:spLocks noChangeArrowheads="1"/>
            </p:cNvSpPr>
            <p:nvPr/>
          </p:nvSpPr>
          <p:spPr bwMode="auto">
            <a:xfrm>
              <a:off x="6029325" y="18685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7" name="Freeform 1017"/>
            <p:cNvSpPr>
              <a:spLocks/>
            </p:cNvSpPr>
            <p:nvPr/>
          </p:nvSpPr>
          <p:spPr bwMode="auto">
            <a:xfrm>
              <a:off x="6029325" y="180184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8" name="Freeform 1018"/>
            <p:cNvSpPr>
              <a:spLocks/>
            </p:cNvSpPr>
            <p:nvPr/>
          </p:nvSpPr>
          <p:spPr bwMode="auto">
            <a:xfrm>
              <a:off x="6029325" y="17351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38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38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9" name="Freeform 1019"/>
            <p:cNvSpPr>
              <a:spLocks/>
            </p:cNvSpPr>
            <p:nvPr/>
          </p:nvSpPr>
          <p:spPr bwMode="auto">
            <a:xfrm>
              <a:off x="6029325" y="261147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0" name="Freeform 1020"/>
            <p:cNvSpPr>
              <a:spLocks/>
            </p:cNvSpPr>
            <p:nvPr/>
          </p:nvSpPr>
          <p:spPr bwMode="auto">
            <a:xfrm>
              <a:off x="6029325" y="25447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1" name="Freeform 1021"/>
            <p:cNvSpPr>
              <a:spLocks/>
            </p:cNvSpPr>
            <p:nvPr/>
          </p:nvSpPr>
          <p:spPr bwMode="auto">
            <a:xfrm>
              <a:off x="6029325" y="2478120"/>
              <a:ext cx="60325" cy="57150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8" y="36"/>
                </a:cxn>
                <a:cxn ang="0">
                  <a:pos x="38" y="0"/>
                </a:cxn>
              </a:cxnLst>
              <a:rect l="0" t="0" r="r" b="b"/>
              <a:pathLst>
                <a:path w="38" h="36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8" y="36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2" name="Rectangle 1022"/>
            <p:cNvSpPr>
              <a:spLocks noChangeArrowheads="1"/>
            </p:cNvSpPr>
            <p:nvPr/>
          </p:nvSpPr>
          <p:spPr bwMode="auto">
            <a:xfrm>
              <a:off x="6029325" y="24082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3" name="Freeform 1023"/>
            <p:cNvSpPr>
              <a:spLocks/>
            </p:cNvSpPr>
            <p:nvPr/>
          </p:nvSpPr>
          <p:spPr bwMode="auto">
            <a:xfrm>
              <a:off x="6029325" y="234159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4" name="Freeform 1024"/>
            <p:cNvSpPr>
              <a:spLocks/>
            </p:cNvSpPr>
            <p:nvPr/>
          </p:nvSpPr>
          <p:spPr bwMode="auto">
            <a:xfrm>
              <a:off x="6029325" y="227492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5" name="Rectangle 1025"/>
            <p:cNvSpPr>
              <a:spLocks noChangeArrowheads="1"/>
            </p:cNvSpPr>
            <p:nvPr/>
          </p:nvSpPr>
          <p:spPr bwMode="auto">
            <a:xfrm>
              <a:off x="6029325" y="2208245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6" name="Freeform 1026"/>
            <p:cNvSpPr>
              <a:spLocks/>
            </p:cNvSpPr>
            <p:nvPr/>
          </p:nvSpPr>
          <p:spPr bwMode="auto">
            <a:xfrm>
              <a:off x="6029325" y="21383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7" name="Rectangle 1027"/>
            <p:cNvSpPr>
              <a:spLocks noChangeArrowheads="1"/>
            </p:cNvSpPr>
            <p:nvPr/>
          </p:nvSpPr>
          <p:spPr bwMode="auto">
            <a:xfrm>
              <a:off x="6096000" y="36909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8" name="Rectangle 1028"/>
            <p:cNvSpPr>
              <a:spLocks noChangeArrowheads="1"/>
            </p:cNvSpPr>
            <p:nvPr/>
          </p:nvSpPr>
          <p:spPr bwMode="auto">
            <a:xfrm>
              <a:off x="6096000" y="362429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9" name="Rectangle 1029"/>
            <p:cNvSpPr>
              <a:spLocks noChangeArrowheads="1"/>
            </p:cNvSpPr>
            <p:nvPr/>
          </p:nvSpPr>
          <p:spPr bwMode="auto">
            <a:xfrm>
              <a:off x="6096000" y="355762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0" name="Rectangle 1030"/>
            <p:cNvSpPr>
              <a:spLocks noChangeArrowheads="1"/>
            </p:cNvSpPr>
            <p:nvPr/>
          </p:nvSpPr>
          <p:spPr bwMode="auto">
            <a:xfrm>
              <a:off x="6096000" y="34877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1" name="Rectangle 1031"/>
            <p:cNvSpPr>
              <a:spLocks noChangeArrowheads="1"/>
            </p:cNvSpPr>
            <p:nvPr/>
          </p:nvSpPr>
          <p:spPr bwMode="auto">
            <a:xfrm>
              <a:off x="6096000" y="342109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2" name="Rectangle 1032"/>
            <p:cNvSpPr>
              <a:spLocks noChangeArrowheads="1"/>
            </p:cNvSpPr>
            <p:nvPr/>
          </p:nvSpPr>
          <p:spPr bwMode="auto">
            <a:xfrm>
              <a:off x="6096000" y="32877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3" name="Freeform 1033"/>
            <p:cNvSpPr>
              <a:spLocks/>
            </p:cNvSpPr>
            <p:nvPr/>
          </p:nvSpPr>
          <p:spPr bwMode="auto">
            <a:xfrm>
              <a:off x="6096000" y="32178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4" name="Freeform 1034"/>
            <p:cNvSpPr>
              <a:spLocks/>
            </p:cNvSpPr>
            <p:nvPr/>
          </p:nvSpPr>
          <p:spPr bwMode="auto">
            <a:xfrm>
              <a:off x="6096000" y="2747995"/>
              <a:ext cx="57150" cy="57150"/>
            </a:xfrm>
            <a:custGeom>
              <a:avLst/>
              <a:gdLst/>
              <a:ahLst/>
              <a:cxnLst>
                <a:cxn ang="0">
                  <a:pos x="36" y="36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36"/>
                </a:cxn>
              </a:cxnLst>
              <a:rect l="0" t="0" r="r" b="b"/>
              <a:pathLst>
                <a:path w="36" h="36">
                  <a:moveTo>
                    <a:pt x="36" y="36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5" name="Rectangle 1035"/>
            <p:cNvSpPr>
              <a:spLocks noChangeArrowheads="1"/>
            </p:cNvSpPr>
            <p:nvPr/>
          </p:nvSpPr>
          <p:spPr bwMode="auto">
            <a:xfrm>
              <a:off x="6096000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6" name="Freeform 1036"/>
            <p:cNvSpPr>
              <a:spLocks/>
            </p:cNvSpPr>
            <p:nvPr/>
          </p:nvSpPr>
          <p:spPr bwMode="auto">
            <a:xfrm>
              <a:off x="6096000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7" name="Rectangle 1037"/>
            <p:cNvSpPr>
              <a:spLocks noChangeArrowheads="1"/>
            </p:cNvSpPr>
            <p:nvPr/>
          </p:nvSpPr>
          <p:spPr bwMode="auto">
            <a:xfrm>
              <a:off x="6096000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8" name="Rectangle 1038"/>
            <p:cNvSpPr>
              <a:spLocks noChangeArrowheads="1"/>
            </p:cNvSpPr>
            <p:nvPr/>
          </p:nvSpPr>
          <p:spPr bwMode="auto">
            <a:xfrm>
              <a:off x="6096000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9" name="Freeform 1039"/>
            <p:cNvSpPr>
              <a:spLocks/>
            </p:cNvSpPr>
            <p:nvPr/>
          </p:nvSpPr>
          <p:spPr bwMode="auto">
            <a:xfrm>
              <a:off x="6096000" y="18018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0" name="Freeform 1040"/>
            <p:cNvSpPr>
              <a:spLocks/>
            </p:cNvSpPr>
            <p:nvPr/>
          </p:nvSpPr>
          <p:spPr bwMode="auto">
            <a:xfrm>
              <a:off x="6096000" y="15986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1" name="Freeform 1041"/>
            <p:cNvSpPr>
              <a:spLocks/>
            </p:cNvSpPr>
            <p:nvPr/>
          </p:nvSpPr>
          <p:spPr bwMode="auto">
            <a:xfrm>
              <a:off x="6096000" y="26781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2" name="Freeform 1042"/>
            <p:cNvSpPr>
              <a:spLocks/>
            </p:cNvSpPr>
            <p:nvPr/>
          </p:nvSpPr>
          <p:spPr bwMode="auto">
            <a:xfrm>
              <a:off x="6096000" y="25447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3" name="Freeform 1043"/>
            <p:cNvSpPr>
              <a:spLocks/>
            </p:cNvSpPr>
            <p:nvPr/>
          </p:nvSpPr>
          <p:spPr bwMode="auto">
            <a:xfrm>
              <a:off x="6096000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4" name="Rectangle 1044"/>
            <p:cNvSpPr>
              <a:spLocks noChangeArrowheads="1"/>
            </p:cNvSpPr>
            <p:nvPr/>
          </p:nvSpPr>
          <p:spPr bwMode="auto">
            <a:xfrm>
              <a:off x="6096000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5" name="Freeform 1045"/>
            <p:cNvSpPr>
              <a:spLocks/>
            </p:cNvSpPr>
            <p:nvPr/>
          </p:nvSpPr>
          <p:spPr bwMode="auto">
            <a:xfrm>
              <a:off x="6096000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6" name="Freeform 1046"/>
            <p:cNvSpPr>
              <a:spLocks/>
            </p:cNvSpPr>
            <p:nvPr/>
          </p:nvSpPr>
          <p:spPr bwMode="auto">
            <a:xfrm>
              <a:off x="6096000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7" name="Rectangle 1047"/>
            <p:cNvSpPr>
              <a:spLocks noChangeArrowheads="1"/>
            </p:cNvSpPr>
            <p:nvPr/>
          </p:nvSpPr>
          <p:spPr bwMode="auto">
            <a:xfrm>
              <a:off x="6096000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8" name="Freeform 1048"/>
            <p:cNvSpPr>
              <a:spLocks/>
            </p:cNvSpPr>
            <p:nvPr/>
          </p:nvSpPr>
          <p:spPr bwMode="auto">
            <a:xfrm>
              <a:off x="6096000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9" name="Rectangle 1049"/>
            <p:cNvSpPr>
              <a:spLocks noChangeArrowheads="1"/>
            </p:cNvSpPr>
            <p:nvPr/>
          </p:nvSpPr>
          <p:spPr bwMode="auto">
            <a:xfrm>
              <a:off x="6162675" y="37576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0" name="Rectangle 1050"/>
            <p:cNvSpPr>
              <a:spLocks noChangeArrowheads="1"/>
            </p:cNvSpPr>
            <p:nvPr/>
          </p:nvSpPr>
          <p:spPr bwMode="auto">
            <a:xfrm>
              <a:off x="6162675" y="36909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1" name="Rectangle 1051"/>
            <p:cNvSpPr>
              <a:spLocks noChangeArrowheads="1"/>
            </p:cNvSpPr>
            <p:nvPr/>
          </p:nvSpPr>
          <p:spPr bwMode="auto">
            <a:xfrm>
              <a:off x="6162675" y="362429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2" name="Rectangle 1052"/>
            <p:cNvSpPr>
              <a:spLocks noChangeArrowheads="1"/>
            </p:cNvSpPr>
            <p:nvPr/>
          </p:nvSpPr>
          <p:spPr bwMode="auto">
            <a:xfrm>
              <a:off x="6162675" y="355762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3" name="Rectangle 1053"/>
            <p:cNvSpPr>
              <a:spLocks noChangeArrowheads="1"/>
            </p:cNvSpPr>
            <p:nvPr/>
          </p:nvSpPr>
          <p:spPr bwMode="auto">
            <a:xfrm>
              <a:off x="6162675" y="34877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4" name="Rectangle 1054"/>
            <p:cNvSpPr>
              <a:spLocks noChangeArrowheads="1"/>
            </p:cNvSpPr>
            <p:nvPr/>
          </p:nvSpPr>
          <p:spPr bwMode="auto">
            <a:xfrm>
              <a:off x="6162675" y="342109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5" name="Freeform 1055"/>
            <p:cNvSpPr>
              <a:spLocks/>
            </p:cNvSpPr>
            <p:nvPr/>
          </p:nvSpPr>
          <p:spPr bwMode="auto">
            <a:xfrm>
              <a:off x="6162675" y="3354420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6" name="Rectangle 1056"/>
            <p:cNvSpPr>
              <a:spLocks noChangeArrowheads="1"/>
            </p:cNvSpPr>
            <p:nvPr/>
          </p:nvSpPr>
          <p:spPr bwMode="auto">
            <a:xfrm>
              <a:off x="6162675" y="32877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7" name="Freeform 1057"/>
            <p:cNvSpPr>
              <a:spLocks/>
            </p:cNvSpPr>
            <p:nvPr/>
          </p:nvSpPr>
          <p:spPr bwMode="auto">
            <a:xfrm>
              <a:off x="6162675" y="2747995"/>
              <a:ext cx="57150" cy="57150"/>
            </a:xfrm>
            <a:custGeom>
              <a:avLst/>
              <a:gdLst/>
              <a:ahLst/>
              <a:cxnLst>
                <a:cxn ang="0">
                  <a:pos x="36" y="36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36"/>
                </a:cxn>
              </a:cxnLst>
              <a:rect l="0" t="0" r="r" b="b"/>
              <a:pathLst>
                <a:path w="36" h="36">
                  <a:moveTo>
                    <a:pt x="36" y="36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8" name="Rectangle 1058"/>
            <p:cNvSpPr>
              <a:spLocks noChangeArrowheads="1"/>
            </p:cNvSpPr>
            <p:nvPr/>
          </p:nvSpPr>
          <p:spPr bwMode="auto">
            <a:xfrm>
              <a:off x="6162675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9" name="Freeform 1059"/>
            <p:cNvSpPr>
              <a:spLocks/>
            </p:cNvSpPr>
            <p:nvPr/>
          </p:nvSpPr>
          <p:spPr bwMode="auto">
            <a:xfrm>
              <a:off x="6162675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0" name="Rectangle 1060"/>
            <p:cNvSpPr>
              <a:spLocks noChangeArrowheads="1"/>
            </p:cNvSpPr>
            <p:nvPr/>
          </p:nvSpPr>
          <p:spPr bwMode="auto">
            <a:xfrm>
              <a:off x="6162675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1" name="Rectangle 1061"/>
            <p:cNvSpPr>
              <a:spLocks noChangeArrowheads="1"/>
            </p:cNvSpPr>
            <p:nvPr/>
          </p:nvSpPr>
          <p:spPr bwMode="auto">
            <a:xfrm>
              <a:off x="6162675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2" name="Freeform 1062"/>
            <p:cNvSpPr>
              <a:spLocks/>
            </p:cNvSpPr>
            <p:nvPr/>
          </p:nvSpPr>
          <p:spPr bwMode="auto">
            <a:xfrm>
              <a:off x="6162675" y="18018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3" name="Freeform 1063"/>
            <p:cNvSpPr>
              <a:spLocks/>
            </p:cNvSpPr>
            <p:nvPr/>
          </p:nvSpPr>
          <p:spPr bwMode="auto">
            <a:xfrm>
              <a:off x="6162675" y="17351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3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38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4" name="Rectangle 1064"/>
            <p:cNvSpPr>
              <a:spLocks noChangeArrowheads="1"/>
            </p:cNvSpPr>
            <p:nvPr/>
          </p:nvSpPr>
          <p:spPr bwMode="auto">
            <a:xfrm>
              <a:off x="6162675" y="166849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5" name="Freeform 1065"/>
            <p:cNvSpPr>
              <a:spLocks/>
            </p:cNvSpPr>
            <p:nvPr/>
          </p:nvSpPr>
          <p:spPr bwMode="auto">
            <a:xfrm>
              <a:off x="6162675" y="15986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6" name="Rectangle 1066"/>
            <p:cNvSpPr>
              <a:spLocks noChangeArrowheads="1"/>
            </p:cNvSpPr>
            <p:nvPr/>
          </p:nvSpPr>
          <p:spPr bwMode="auto">
            <a:xfrm>
              <a:off x="6162675" y="15319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7" name="Freeform 1067"/>
            <p:cNvSpPr>
              <a:spLocks/>
            </p:cNvSpPr>
            <p:nvPr/>
          </p:nvSpPr>
          <p:spPr bwMode="auto">
            <a:xfrm>
              <a:off x="6162675" y="26781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8" name="Freeform 1068"/>
            <p:cNvSpPr>
              <a:spLocks/>
            </p:cNvSpPr>
            <p:nvPr/>
          </p:nvSpPr>
          <p:spPr bwMode="auto">
            <a:xfrm>
              <a:off x="6162675" y="26114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9" name="Rectangle 1069"/>
            <p:cNvSpPr>
              <a:spLocks noChangeArrowheads="1"/>
            </p:cNvSpPr>
            <p:nvPr/>
          </p:nvSpPr>
          <p:spPr bwMode="auto">
            <a:xfrm>
              <a:off x="6162675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0" name="Freeform 1070"/>
            <p:cNvSpPr>
              <a:spLocks/>
            </p:cNvSpPr>
            <p:nvPr/>
          </p:nvSpPr>
          <p:spPr bwMode="auto">
            <a:xfrm>
              <a:off x="6162675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1" name="Freeform 1071"/>
            <p:cNvSpPr>
              <a:spLocks/>
            </p:cNvSpPr>
            <p:nvPr/>
          </p:nvSpPr>
          <p:spPr bwMode="auto">
            <a:xfrm>
              <a:off x="6162675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2" name="Rectangle 1072"/>
            <p:cNvSpPr>
              <a:spLocks noChangeArrowheads="1"/>
            </p:cNvSpPr>
            <p:nvPr/>
          </p:nvSpPr>
          <p:spPr bwMode="auto">
            <a:xfrm>
              <a:off x="6162675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3" name="Freeform 1073"/>
            <p:cNvSpPr>
              <a:spLocks/>
            </p:cNvSpPr>
            <p:nvPr/>
          </p:nvSpPr>
          <p:spPr bwMode="auto">
            <a:xfrm>
              <a:off x="6162675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4" name="Rectangle 1074"/>
            <p:cNvSpPr>
              <a:spLocks noChangeArrowheads="1"/>
            </p:cNvSpPr>
            <p:nvPr/>
          </p:nvSpPr>
          <p:spPr bwMode="auto">
            <a:xfrm>
              <a:off x="6229350" y="38941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5" name="Rectangle 1075"/>
            <p:cNvSpPr>
              <a:spLocks noChangeArrowheads="1"/>
            </p:cNvSpPr>
            <p:nvPr/>
          </p:nvSpPr>
          <p:spPr bwMode="auto">
            <a:xfrm>
              <a:off x="6229350" y="382749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6" name="Rectangle 1076"/>
            <p:cNvSpPr>
              <a:spLocks noChangeArrowheads="1"/>
            </p:cNvSpPr>
            <p:nvPr/>
          </p:nvSpPr>
          <p:spPr bwMode="auto">
            <a:xfrm>
              <a:off x="6229350" y="37576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7" name="Rectangle 1077"/>
            <p:cNvSpPr>
              <a:spLocks noChangeArrowheads="1"/>
            </p:cNvSpPr>
            <p:nvPr/>
          </p:nvSpPr>
          <p:spPr bwMode="auto">
            <a:xfrm>
              <a:off x="6229350" y="36909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8" name="Rectangle 1078"/>
            <p:cNvSpPr>
              <a:spLocks noChangeArrowheads="1"/>
            </p:cNvSpPr>
            <p:nvPr/>
          </p:nvSpPr>
          <p:spPr bwMode="auto">
            <a:xfrm>
              <a:off x="6229350" y="362429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9" name="Rectangle 1079"/>
            <p:cNvSpPr>
              <a:spLocks noChangeArrowheads="1"/>
            </p:cNvSpPr>
            <p:nvPr/>
          </p:nvSpPr>
          <p:spPr bwMode="auto">
            <a:xfrm>
              <a:off x="6229350" y="355762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0" name="Rectangle 1080"/>
            <p:cNvSpPr>
              <a:spLocks noChangeArrowheads="1"/>
            </p:cNvSpPr>
            <p:nvPr/>
          </p:nvSpPr>
          <p:spPr bwMode="auto">
            <a:xfrm>
              <a:off x="6229350" y="34877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1" name="Rectangle 1081"/>
            <p:cNvSpPr>
              <a:spLocks noChangeArrowheads="1"/>
            </p:cNvSpPr>
            <p:nvPr/>
          </p:nvSpPr>
          <p:spPr bwMode="auto">
            <a:xfrm>
              <a:off x="6229350" y="342109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2" name="Freeform 1082"/>
            <p:cNvSpPr>
              <a:spLocks/>
            </p:cNvSpPr>
            <p:nvPr/>
          </p:nvSpPr>
          <p:spPr bwMode="auto">
            <a:xfrm>
              <a:off x="6229350" y="3354420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3" name="Rectangle 1083"/>
            <p:cNvSpPr>
              <a:spLocks noChangeArrowheads="1"/>
            </p:cNvSpPr>
            <p:nvPr/>
          </p:nvSpPr>
          <p:spPr bwMode="auto">
            <a:xfrm>
              <a:off x="6229350" y="32877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4" name="Rectangle 1084"/>
            <p:cNvSpPr>
              <a:spLocks noChangeArrowheads="1"/>
            </p:cNvSpPr>
            <p:nvPr/>
          </p:nvSpPr>
          <p:spPr bwMode="auto">
            <a:xfrm>
              <a:off x="6229350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5" name="Freeform 1085"/>
            <p:cNvSpPr>
              <a:spLocks/>
            </p:cNvSpPr>
            <p:nvPr/>
          </p:nvSpPr>
          <p:spPr bwMode="auto">
            <a:xfrm>
              <a:off x="6229350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6" name="Rectangle 1086"/>
            <p:cNvSpPr>
              <a:spLocks noChangeArrowheads="1"/>
            </p:cNvSpPr>
            <p:nvPr/>
          </p:nvSpPr>
          <p:spPr bwMode="auto">
            <a:xfrm>
              <a:off x="6229350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7" name="Rectangle 1087"/>
            <p:cNvSpPr>
              <a:spLocks noChangeArrowheads="1"/>
            </p:cNvSpPr>
            <p:nvPr/>
          </p:nvSpPr>
          <p:spPr bwMode="auto">
            <a:xfrm>
              <a:off x="6229350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8" name="Freeform 1088"/>
            <p:cNvSpPr>
              <a:spLocks/>
            </p:cNvSpPr>
            <p:nvPr/>
          </p:nvSpPr>
          <p:spPr bwMode="auto">
            <a:xfrm>
              <a:off x="6229350" y="18018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9" name="Freeform 1089"/>
            <p:cNvSpPr>
              <a:spLocks/>
            </p:cNvSpPr>
            <p:nvPr/>
          </p:nvSpPr>
          <p:spPr bwMode="auto">
            <a:xfrm>
              <a:off x="6229350" y="173517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3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38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0" name="Freeform 1090"/>
            <p:cNvSpPr>
              <a:spLocks/>
            </p:cNvSpPr>
            <p:nvPr/>
          </p:nvSpPr>
          <p:spPr bwMode="auto">
            <a:xfrm>
              <a:off x="6229350" y="15986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1" name="Freeform 1091"/>
            <p:cNvSpPr>
              <a:spLocks/>
            </p:cNvSpPr>
            <p:nvPr/>
          </p:nvSpPr>
          <p:spPr bwMode="auto">
            <a:xfrm>
              <a:off x="6229350" y="25447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2" name="Freeform 1092"/>
            <p:cNvSpPr>
              <a:spLocks/>
            </p:cNvSpPr>
            <p:nvPr/>
          </p:nvSpPr>
          <p:spPr bwMode="auto">
            <a:xfrm>
              <a:off x="6229350" y="2478120"/>
              <a:ext cx="57150" cy="57150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6"/>
                </a:cxn>
                <a:cxn ang="0">
                  <a:pos x="36" y="36"/>
                </a:cxn>
                <a:cxn ang="0">
                  <a:pos x="36" y="0"/>
                </a:cxn>
              </a:cxnLst>
              <a:rect l="0" t="0" r="r" b="b"/>
              <a:pathLst>
                <a:path w="36" h="36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3" name="Rectangle 1093"/>
            <p:cNvSpPr>
              <a:spLocks noChangeArrowheads="1"/>
            </p:cNvSpPr>
            <p:nvPr/>
          </p:nvSpPr>
          <p:spPr bwMode="auto">
            <a:xfrm>
              <a:off x="6229350" y="24082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4" name="Freeform 1094"/>
            <p:cNvSpPr>
              <a:spLocks/>
            </p:cNvSpPr>
            <p:nvPr/>
          </p:nvSpPr>
          <p:spPr bwMode="auto">
            <a:xfrm>
              <a:off x="6229350" y="234159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5" name="Rectangle 1095"/>
            <p:cNvSpPr>
              <a:spLocks noChangeArrowheads="1"/>
            </p:cNvSpPr>
            <p:nvPr/>
          </p:nvSpPr>
          <p:spPr bwMode="auto">
            <a:xfrm>
              <a:off x="6229350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6" name="Freeform 1096"/>
            <p:cNvSpPr>
              <a:spLocks/>
            </p:cNvSpPr>
            <p:nvPr/>
          </p:nvSpPr>
          <p:spPr bwMode="auto">
            <a:xfrm>
              <a:off x="6229350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7" name="Rectangle 1097"/>
            <p:cNvSpPr>
              <a:spLocks noChangeArrowheads="1"/>
            </p:cNvSpPr>
            <p:nvPr/>
          </p:nvSpPr>
          <p:spPr bwMode="auto">
            <a:xfrm>
              <a:off x="6296025" y="37576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8" name="Rectangle 1098"/>
            <p:cNvSpPr>
              <a:spLocks noChangeArrowheads="1"/>
            </p:cNvSpPr>
            <p:nvPr/>
          </p:nvSpPr>
          <p:spPr bwMode="auto">
            <a:xfrm>
              <a:off x="6296025" y="36909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9" name="Rectangle 1099"/>
            <p:cNvSpPr>
              <a:spLocks noChangeArrowheads="1"/>
            </p:cNvSpPr>
            <p:nvPr/>
          </p:nvSpPr>
          <p:spPr bwMode="auto">
            <a:xfrm>
              <a:off x="6296025" y="362429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0" name="Rectangle 1100"/>
            <p:cNvSpPr>
              <a:spLocks noChangeArrowheads="1"/>
            </p:cNvSpPr>
            <p:nvPr/>
          </p:nvSpPr>
          <p:spPr bwMode="auto">
            <a:xfrm>
              <a:off x="6296025" y="355762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1" name="Freeform 1101"/>
            <p:cNvSpPr>
              <a:spLocks/>
            </p:cNvSpPr>
            <p:nvPr/>
          </p:nvSpPr>
          <p:spPr bwMode="auto">
            <a:xfrm>
              <a:off x="6296025" y="3354420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2" name="Rectangle 1102"/>
            <p:cNvSpPr>
              <a:spLocks noChangeArrowheads="1"/>
            </p:cNvSpPr>
            <p:nvPr/>
          </p:nvSpPr>
          <p:spPr bwMode="auto">
            <a:xfrm>
              <a:off x="6296025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3" name="Freeform 1103"/>
            <p:cNvSpPr>
              <a:spLocks/>
            </p:cNvSpPr>
            <p:nvPr/>
          </p:nvSpPr>
          <p:spPr bwMode="auto">
            <a:xfrm>
              <a:off x="6296025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4" name="Rectangle 1104"/>
            <p:cNvSpPr>
              <a:spLocks noChangeArrowheads="1"/>
            </p:cNvSpPr>
            <p:nvPr/>
          </p:nvSpPr>
          <p:spPr bwMode="auto">
            <a:xfrm>
              <a:off x="6296025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5" name="Rectangle 1105"/>
            <p:cNvSpPr>
              <a:spLocks noChangeArrowheads="1"/>
            </p:cNvSpPr>
            <p:nvPr/>
          </p:nvSpPr>
          <p:spPr bwMode="auto">
            <a:xfrm>
              <a:off x="6296025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6" name="Freeform 1106"/>
            <p:cNvSpPr>
              <a:spLocks/>
            </p:cNvSpPr>
            <p:nvPr/>
          </p:nvSpPr>
          <p:spPr bwMode="auto">
            <a:xfrm>
              <a:off x="6296025" y="18018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7" name="Freeform 1107"/>
            <p:cNvSpPr>
              <a:spLocks/>
            </p:cNvSpPr>
            <p:nvPr/>
          </p:nvSpPr>
          <p:spPr bwMode="auto">
            <a:xfrm>
              <a:off x="6296025" y="159864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8" name="Rectangle 1108"/>
            <p:cNvSpPr>
              <a:spLocks noChangeArrowheads="1"/>
            </p:cNvSpPr>
            <p:nvPr/>
          </p:nvSpPr>
          <p:spPr bwMode="auto">
            <a:xfrm>
              <a:off x="6296025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9" name="Freeform 1109"/>
            <p:cNvSpPr>
              <a:spLocks/>
            </p:cNvSpPr>
            <p:nvPr/>
          </p:nvSpPr>
          <p:spPr bwMode="auto">
            <a:xfrm>
              <a:off x="6296025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0" name="Rectangle 1110"/>
            <p:cNvSpPr>
              <a:spLocks noChangeArrowheads="1"/>
            </p:cNvSpPr>
            <p:nvPr/>
          </p:nvSpPr>
          <p:spPr bwMode="auto">
            <a:xfrm>
              <a:off x="6359525" y="36909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1" name="Rectangle 1111"/>
            <p:cNvSpPr>
              <a:spLocks noChangeArrowheads="1"/>
            </p:cNvSpPr>
            <p:nvPr/>
          </p:nvSpPr>
          <p:spPr bwMode="auto">
            <a:xfrm>
              <a:off x="6359525" y="3624295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2" name="Rectangle 1112"/>
            <p:cNvSpPr>
              <a:spLocks noChangeArrowheads="1"/>
            </p:cNvSpPr>
            <p:nvPr/>
          </p:nvSpPr>
          <p:spPr bwMode="auto">
            <a:xfrm>
              <a:off x="6359525" y="20717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3" name="Freeform 1113"/>
            <p:cNvSpPr>
              <a:spLocks/>
            </p:cNvSpPr>
            <p:nvPr/>
          </p:nvSpPr>
          <p:spPr bwMode="auto">
            <a:xfrm>
              <a:off x="6359525" y="20050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4" name="Rectangle 1114"/>
            <p:cNvSpPr>
              <a:spLocks noChangeArrowheads="1"/>
            </p:cNvSpPr>
            <p:nvPr/>
          </p:nvSpPr>
          <p:spPr bwMode="auto">
            <a:xfrm>
              <a:off x="6359525" y="193837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5" name="Rectangle 1115"/>
            <p:cNvSpPr>
              <a:spLocks noChangeArrowheads="1"/>
            </p:cNvSpPr>
            <p:nvPr/>
          </p:nvSpPr>
          <p:spPr bwMode="auto">
            <a:xfrm>
              <a:off x="6359525" y="18685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6" name="Freeform 1116"/>
            <p:cNvSpPr>
              <a:spLocks/>
            </p:cNvSpPr>
            <p:nvPr/>
          </p:nvSpPr>
          <p:spPr bwMode="auto">
            <a:xfrm>
              <a:off x="6359525" y="180184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7" name="Rectangle 1117"/>
            <p:cNvSpPr>
              <a:spLocks noChangeArrowheads="1"/>
            </p:cNvSpPr>
            <p:nvPr/>
          </p:nvSpPr>
          <p:spPr bwMode="auto">
            <a:xfrm>
              <a:off x="6359525" y="24082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8" name="Freeform 1118"/>
            <p:cNvSpPr>
              <a:spLocks/>
            </p:cNvSpPr>
            <p:nvPr/>
          </p:nvSpPr>
          <p:spPr bwMode="auto">
            <a:xfrm>
              <a:off x="6359525" y="234159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9" name="Freeform 1119"/>
            <p:cNvSpPr>
              <a:spLocks/>
            </p:cNvSpPr>
            <p:nvPr/>
          </p:nvSpPr>
          <p:spPr bwMode="auto">
            <a:xfrm>
              <a:off x="6359525" y="227492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0" name="Rectangle 1120"/>
            <p:cNvSpPr>
              <a:spLocks noChangeArrowheads="1"/>
            </p:cNvSpPr>
            <p:nvPr/>
          </p:nvSpPr>
          <p:spPr bwMode="auto">
            <a:xfrm>
              <a:off x="6359525" y="2208245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1" name="Freeform 1121"/>
            <p:cNvSpPr>
              <a:spLocks/>
            </p:cNvSpPr>
            <p:nvPr/>
          </p:nvSpPr>
          <p:spPr bwMode="auto">
            <a:xfrm>
              <a:off x="6359525" y="21383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2" name="Rectangle 1122"/>
            <p:cNvSpPr>
              <a:spLocks noChangeArrowheads="1"/>
            </p:cNvSpPr>
            <p:nvPr/>
          </p:nvSpPr>
          <p:spPr bwMode="auto">
            <a:xfrm>
              <a:off x="6426200" y="20717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3" name="Freeform 1123"/>
            <p:cNvSpPr>
              <a:spLocks/>
            </p:cNvSpPr>
            <p:nvPr/>
          </p:nvSpPr>
          <p:spPr bwMode="auto">
            <a:xfrm>
              <a:off x="6426200" y="20050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4" name="Rectangle 1124"/>
            <p:cNvSpPr>
              <a:spLocks noChangeArrowheads="1"/>
            </p:cNvSpPr>
            <p:nvPr/>
          </p:nvSpPr>
          <p:spPr bwMode="auto">
            <a:xfrm>
              <a:off x="6426200" y="193837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5" name="Rectangle 1125"/>
            <p:cNvSpPr>
              <a:spLocks noChangeArrowheads="1"/>
            </p:cNvSpPr>
            <p:nvPr/>
          </p:nvSpPr>
          <p:spPr bwMode="auto">
            <a:xfrm>
              <a:off x="6426200" y="186852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6" name="Rectangle 1126"/>
            <p:cNvSpPr>
              <a:spLocks noChangeArrowheads="1"/>
            </p:cNvSpPr>
            <p:nvPr/>
          </p:nvSpPr>
          <p:spPr bwMode="auto">
            <a:xfrm>
              <a:off x="6426200" y="2408270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7" name="Freeform 1127"/>
            <p:cNvSpPr>
              <a:spLocks/>
            </p:cNvSpPr>
            <p:nvPr/>
          </p:nvSpPr>
          <p:spPr bwMode="auto">
            <a:xfrm>
              <a:off x="6426200" y="234159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8" name="Freeform 1128"/>
            <p:cNvSpPr>
              <a:spLocks/>
            </p:cNvSpPr>
            <p:nvPr/>
          </p:nvSpPr>
          <p:spPr bwMode="auto">
            <a:xfrm>
              <a:off x="6426200" y="2274920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9" name="Rectangle 1129"/>
            <p:cNvSpPr>
              <a:spLocks noChangeArrowheads="1"/>
            </p:cNvSpPr>
            <p:nvPr/>
          </p:nvSpPr>
          <p:spPr bwMode="auto">
            <a:xfrm>
              <a:off x="6426200" y="2208245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0" name="Freeform 1130"/>
            <p:cNvSpPr>
              <a:spLocks/>
            </p:cNvSpPr>
            <p:nvPr/>
          </p:nvSpPr>
          <p:spPr bwMode="auto">
            <a:xfrm>
              <a:off x="6426200" y="213839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1" name="Rectangle 1131"/>
            <p:cNvSpPr>
              <a:spLocks noChangeArrowheads="1"/>
            </p:cNvSpPr>
            <p:nvPr/>
          </p:nvSpPr>
          <p:spPr bwMode="auto">
            <a:xfrm>
              <a:off x="6492875" y="39608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2" name="Rectangle 1132"/>
            <p:cNvSpPr>
              <a:spLocks noChangeArrowheads="1"/>
            </p:cNvSpPr>
            <p:nvPr/>
          </p:nvSpPr>
          <p:spPr bwMode="auto">
            <a:xfrm>
              <a:off x="6492875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3" name="Freeform 1133"/>
            <p:cNvSpPr>
              <a:spLocks/>
            </p:cNvSpPr>
            <p:nvPr/>
          </p:nvSpPr>
          <p:spPr bwMode="auto">
            <a:xfrm>
              <a:off x="6492875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4" name="Rectangle 1134"/>
            <p:cNvSpPr>
              <a:spLocks noChangeArrowheads="1"/>
            </p:cNvSpPr>
            <p:nvPr/>
          </p:nvSpPr>
          <p:spPr bwMode="auto">
            <a:xfrm>
              <a:off x="6492875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5" name="Rectangle 1135"/>
            <p:cNvSpPr>
              <a:spLocks noChangeArrowheads="1"/>
            </p:cNvSpPr>
            <p:nvPr/>
          </p:nvSpPr>
          <p:spPr bwMode="auto">
            <a:xfrm>
              <a:off x="6492875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6" name="Freeform 1136"/>
            <p:cNvSpPr>
              <a:spLocks/>
            </p:cNvSpPr>
            <p:nvPr/>
          </p:nvSpPr>
          <p:spPr bwMode="auto">
            <a:xfrm>
              <a:off x="6492875" y="2274920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7" name="Rectangle 1137"/>
            <p:cNvSpPr>
              <a:spLocks noChangeArrowheads="1"/>
            </p:cNvSpPr>
            <p:nvPr/>
          </p:nvSpPr>
          <p:spPr bwMode="auto">
            <a:xfrm>
              <a:off x="6492875" y="220824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8" name="Freeform 1138"/>
            <p:cNvSpPr>
              <a:spLocks/>
            </p:cNvSpPr>
            <p:nvPr/>
          </p:nvSpPr>
          <p:spPr bwMode="auto">
            <a:xfrm>
              <a:off x="6492875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9" name="Rectangle 1139"/>
            <p:cNvSpPr>
              <a:spLocks noChangeArrowheads="1"/>
            </p:cNvSpPr>
            <p:nvPr/>
          </p:nvSpPr>
          <p:spPr bwMode="auto">
            <a:xfrm>
              <a:off x="6559550" y="39608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0" name="Rectangle 1140"/>
            <p:cNvSpPr>
              <a:spLocks noChangeArrowheads="1"/>
            </p:cNvSpPr>
            <p:nvPr/>
          </p:nvSpPr>
          <p:spPr bwMode="auto">
            <a:xfrm>
              <a:off x="6559550" y="389417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1" name="Rectangle 1141"/>
            <p:cNvSpPr>
              <a:spLocks noChangeArrowheads="1"/>
            </p:cNvSpPr>
            <p:nvPr/>
          </p:nvSpPr>
          <p:spPr bwMode="auto">
            <a:xfrm>
              <a:off x="6559550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2" name="Freeform 1142"/>
            <p:cNvSpPr>
              <a:spLocks/>
            </p:cNvSpPr>
            <p:nvPr/>
          </p:nvSpPr>
          <p:spPr bwMode="auto">
            <a:xfrm>
              <a:off x="6559550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3" name="Rectangle 1143"/>
            <p:cNvSpPr>
              <a:spLocks noChangeArrowheads="1"/>
            </p:cNvSpPr>
            <p:nvPr/>
          </p:nvSpPr>
          <p:spPr bwMode="auto">
            <a:xfrm>
              <a:off x="6559550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4" name="Rectangle 1144"/>
            <p:cNvSpPr>
              <a:spLocks noChangeArrowheads="1"/>
            </p:cNvSpPr>
            <p:nvPr/>
          </p:nvSpPr>
          <p:spPr bwMode="auto">
            <a:xfrm>
              <a:off x="6559550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5" name="Freeform 1145"/>
            <p:cNvSpPr>
              <a:spLocks/>
            </p:cNvSpPr>
            <p:nvPr/>
          </p:nvSpPr>
          <p:spPr bwMode="auto">
            <a:xfrm>
              <a:off x="6559550" y="2138395"/>
              <a:ext cx="57150" cy="60325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36" h="38">
                  <a:moveTo>
                    <a:pt x="36" y="38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6" name="Rectangle 1146"/>
            <p:cNvSpPr>
              <a:spLocks noChangeArrowheads="1"/>
            </p:cNvSpPr>
            <p:nvPr/>
          </p:nvSpPr>
          <p:spPr bwMode="auto">
            <a:xfrm>
              <a:off x="6626225" y="3827495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7" name="Rectangle 1147"/>
            <p:cNvSpPr>
              <a:spLocks noChangeArrowheads="1"/>
            </p:cNvSpPr>
            <p:nvPr/>
          </p:nvSpPr>
          <p:spPr bwMode="auto">
            <a:xfrm>
              <a:off x="6626225" y="3757645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8" name="Rectangle 1148"/>
            <p:cNvSpPr>
              <a:spLocks noChangeArrowheads="1"/>
            </p:cNvSpPr>
            <p:nvPr/>
          </p:nvSpPr>
          <p:spPr bwMode="auto">
            <a:xfrm>
              <a:off x="6626225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9" name="Freeform 1149"/>
            <p:cNvSpPr>
              <a:spLocks/>
            </p:cNvSpPr>
            <p:nvPr/>
          </p:nvSpPr>
          <p:spPr bwMode="auto">
            <a:xfrm>
              <a:off x="6626225" y="2005045"/>
              <a:ext cx="57150" cy="6032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6" y="38"/>
                </a:cxn>
                <a:cxn ang="0">
                  <a:pos x="36" y="0"/>
                </a:cxn>
              </a:cxnLst>
              <a:rect l="0" t="0" r="r" b="b"/>
              <a:pathLst>
                <a:path w="36" h="38">
                  <a:moveTo>
                    <a:pt x="36" y="0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6" y="38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0" name="Rectangle 1150"/>
            <p:cNvSpPr>
              <a:spLocks noChangeArrowheads="1"/>
            </p:cNvSpPr>
            <p:nvPr/>
          </p:nvSpPr>
          <p:spPr bwMode="auto">
            <a:xfrm>
              <a:off x="6626225" y="1938370"/>
              <a:ext cx="57150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1" name="Rectangle 1151"/>
            <p:cNvSpPr>
              <a:spLocks noChangeArrowheads="1"/>
            </p:cNvSpPr>
            <p:nvPr/>
          </p:nvSpPr>
          <p:spPr bwMode="auto">
            <a:xfrm>
              <a:off x="6626225" y="18685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2" name="Freeform 1152"/>
            <p:cNvSpPr>
              <a:spLocks/>
            </p:cNvSpPr>
            <p:nvPr/>
          </p:nvSpPr>
          <p:spPr bwMode="auto">
            <a:xfrm>
              <a:off x="6689725" y="20050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3" name="Rectangle 1153"/>
            <p:cNvSpPr>
              <a:spLocks noChangeArrowheads="1"/>
            </p:cNvSpPr>
            <p:nvPr/>
          </p:nvSpPr>
          <p:spPr bwMode="auto">
            <a:xfrm>
              <a:off x="6689725" y="193837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4" name="Freeform 1154"/>
            <p:cNvSpPr>
              <a:spLocks/>
            </p:cNvSpPr>
            <p:nvPr/>
          </p:nvSpPr>
          <p:spPr bwMode="auto">
            <a:xfrm>
              <a:off x="6689725" y="1801845"/>
              <a:ext cx="60325" cy="60325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38" h="38">
                  <a:moveTo>
                    <a:pt x="38" y="38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5" name="Freeform 1155"/>
            <p:cNvSpPr>
              <a:spLocks/>
            </p:cNvSpPr>
            <p:nvPr/>
          </p:nvSpPr>
          <p:spPr bwMode="auto">
            <a:xfrm>
              <a:off x="6756400" y="2005045"/>
              <a:ext cx="60325" cy="60325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0" y="0"/>
                </a:cxn>
                <a:cxn ang="0">
                  <a:pos x="0" y="38"/>
                </a:cxn>
                <a:cxn ang="0">
                  <a:pos x="38" y="38"/>
                </a:cxn>
                <a:cxn ang="0">
                  <a:pos x="38" y="0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lnTo>
                    <a:pt x="38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38" y="3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6" name="Rectangle 1156"/>
            <p:cNvSpPr>
              <a:spLocks noChangeArrowheads="1"/>
            </p:cNvSpPr>
            <p:nvPr/>
          </p:nvSpPr>
          <p:spPr bwMode="auto">
            <a:xfrm>
              <a:off x="6756400" y="1938370"/>
              <a:ext cx="60325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7" name="Rectangle 1157"/>
            <p:cNvSpPr>
              <a:spLocks noChangeArrowheads="1"/>
            </p:cNvSpPr>
            <p:nvPr/>
          </p:nvSpPr>
          <p:spPr bwMode="auto">
            <a:xfrm>
              <a:off x="6823075" y="2071720"/>
              <a:ext cx="57150" cy="603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1158" name="Freeform 1158"/>
          <p:cNvSpPr>
            <a:spLocks/>
          </p:cNvSpPr>
          <p:nvPr/>
        </p:nvSpPr>
        <p:spPr bwMode="auto">
          <a:xfrm>
            <a:off x="5727700" y="1858998"/>
            <a:ext cx="812800" cy="812800"/>
          </a:xfrm>
          <a:custGeom>
            <a:avLst/>
            <a:gdLst/>
            <a:ahLst/>
            <a:cxnLst>
              <a:cxn ang="0">
                <a:pos x="512" y="256"/>
              </a:cxn>
              <a:cxn ang="0">
                <a:pos x="506" y="306"/>
              </a:cxn>
              <a:cxn ang="0">
                <a:pos x="492" y="354"/>
              </a:cxn>
              <a:cxn ang="0">
                <a:pos x="468" y="398"/>
              </a:cxn>
              <a:cxn ang="0">
                <a:pos x="436" y="436"/>
              </a:cxn>
              <a:cxn ang="0">
                <a:pos x="398" y="468"/>
              </a:cxn>
              <a:cxn ang="0">
                <a:pos x="356" y="492"/>
              </a:cxn>
              <a:cxn ang="0">
                <a:pos x="308" y="506"/>
              </a:cxn>
              <a:cxn ang="0">
                <a:pos x="256" y="512"/>
              </a:cxn>
              <a:cxn ang="0">
                <a:pos x="230" y="510"/>
              </a:cxn>
              <a:cxn ang="0">
                <a:pos x="180" y="500"/>
              </a:cxn>
              <a:cxn ang="0">
                <a:pos x="134" y="480"/>
              </a:cxn>
              <a:cxn ang="0">
                <a:pos x="92" y="452"/>
              </a:cxn>
              <a:cxn ang="0">
                <a:pos x="58" y="418"/>
              </a:cxn>
              <a:cxn ang="0">
                <a:pos x="30" y="378"/>
              </a:cxn>
              <a:cxn ang="0">
                <a:pos x="12" y="332"/>
              </a:cxn>
              <a:cxn ang="0">
                <a:pos x="2" y="282"/>
              </a:cxn>
              <a:cxn ang="0">
                <a:pos x="0" y="256"/>
              </a:cxn>
              <a:cxn ang="0">
                <a:pos x="4" y="204"/>
              </a:cxn>
              <a:cxn ang="0">
                <a:pos x="20" y="156"/>
              </a:cxn>
              <a:cxn ang="0">
                <a:pos x="44" y="112"/>
              </a:cxn>
              <a:cxn ang="0">
                <a:pos x="74" y="74"/>
              </a:cxn>
              <a:cxn ang="0">
                <a:pos x="112" y="42"/>
              </a:cxn>
              <a:cxn ang="0">
                <a:pos x="156" y="20"/>
              </a:cxn>
              <a:cxn ang="0">
                <a:pos x="204" y="4"/>
              </a:cxn>
              <a:cxn ang="0">
                <a:pos x="256" y="0"/>
              </a:cxn>
              <a:cxn ang="0">
                <a:pos x="282" y="0"/>
              </a:cxn>
              <a:cxn ang="0">
                <a:pos x="332" y="10"/>
              </a:cxn>
              <a:cxn ang="0">
                <a:pos x="378" y="30"/>
              </a:cxn>
              <a:cxn ang="0">
                <a:pos x="418" y="58"/>
              </a:cxn>
              <a:cxn ang="0">
                <a:pos x="454" y="92"/>
              </a:cxn>
              <a:cxn ang="0">
                <a:pos x="480" y="134"/>
              </a:cxn>
              <a:cxn ang="0">
                <a:pos x="500" y="180"/>
              </a:cxn>
              <a:cxn ang="0">
                <a:pos x="510" y="228"/>
              </a:cxn>
              <a:cxn ang="0">
                <a:pos x="512" y="256"/>
              </a:cxn>
            </a:cxnLst>
            <a:rect l="0" t="0" r="r" b="b"/>
            <a:pathLst>
              <a:path w="512" h="512">
                <a:moveTo>
                  <a:pt x="512" y="256"/>
                </a:moveTo>
                <a:lnTo>
                  <a:pt x="512" y="256"/>
                </a:lnTo>
                <a:lnTo>
                  <a:pt x="510" y="282"/>
                </a:lnTo>
                <a:lnTo>
                  <a:pt x="506" y="306"/>
                </a:lnTo>
                <a:lnTo>
                  <a:pt x="500" y="332"/>
                </a:lnTo>
                <a:lnTo>
                  <a:pt x="492" y="354"/>
                </a:lnTo>
                <a:lnTo>
                  <a:pt x="480" y="378"/>
                </a:lnTo>
                <a:lnTo>
                  <a:pt x="468" y="398"/>
                </a:lnTo>
                <a:lnTo>
                  <a:pt x="454" y="418"/>
                </a:lnTo>
                <a:lnTo>
                  <a:pt x="436" y="436"/>
                </a:lnTo>
                <a:lnTo>
                  <a:pt x="418" y="452"/>
                </a:lnTo>
                <a:lnTo>
                  <a:pt x="398" y="468"/>
                </a:lnTo>
                <a:lnTo>
                  <a:pt x="378" y="480"/>
                </a:lnTo>
                <a:lnTo>
                  <a:pt x="356" y="492"/>
                </a:lnTo>
                <a:lnTo>
                  <a:pt x="332" y="500"/>
                </a:lnTo>
                <a:lnTo>
                  <a:pt x="308" y="506"/>
                </a:lnTo>
                <a:lnTo>
                  <a:pt x="282" y="510"/>
                </a:lnTo>
                <a:lnTo>
                  <a:pt x="256" y="512"/>
                </a:lnTo>
                <a:lnTo>
                  <a:pt x="256" y="512"/>
                </a:lnTo>
                <a:lnTo>
                  <a:pt x="230" y="510"/>
                </a:lnTo>
                <a:lnTo>
                  <a:pt x="204" y="506"/>
                </a:lnTo>
                <a:lnTo>
                  <a:pt x="180" y="500"/>
                </a:lnTo>
                <a:lnTo>
                  <a:pt x="156" y="492"/>
                </a:lnTo>
                <a:lnTo>
                  <a:pt x="134" y="480"/>
                </a:lnTo>
                <a:lnTo>
                  <a:pt x="112" y="468"/>
                </a:lnTo>
                <a:lnTo>
                  <a:pt x="92" y="452"/>
                </a:lnTo>
                <a:lnTo>
                  <a:pt x="74" y="436"/>
                </a:lnTo>
                <a:lnTo>
                  <a:pt x="58" y="418"/>
                </a:lnTo>
                <a:lnTo>
                  <a:pt x="44" y="398"/>
                </a:lnTo>
                <a:lnTo>
                  <a:pt x="30" y="378"/>
                </a:lnTo>
                <a:lnTo>
                  <a:pt x="20" y="354"/>
                </a:lnTo>
                <a:lnTo>
                  <a:pt x="12" y="332"/>
                </a:lnTo>
                <a:lnTo>
                  <a:pt x="4" y="306"/>
                </a:lnTo>
                <a:lnTo>
                  <a:pt x="2" y="282"/>
                </a:lnTo>
                <a:lnTo>
                  <a:pt x="0" y="256"/>
                </a:lnTo>
                <a:lnTo>
                  <a:pt x="0" y="256"/>
                </a:lnTo>
                <a:lnTo>
                  <a:pt x="2" y="228"/>
                </a:lnTo>
                <a:lnTo>
                  <a:pt x="4" y="204"/>
                </a:lnTo>
                <a:lnTo>
                  <a:pt x="12" y="180"/>
                </a:lnTo>
                <a:lnTo>
                  <a:pt x="20" y="156"/>
                </a:lnTo>
                <a:lnTo>
                  <a:pt x="30" y="134"/>
                </a:lnTo>
                <a:lnTo>
                  <a:pt x="44" y="112"/>
                </a:lnTo>
                <a:lnTo>
                  <a:pt x="58" y="92"/>
                </a:lnTo>
                <a:lnTo>
                  <a:pt x="74" y="74"/>
                </a:lnTo>
                <a:lnTo>
                  <a:pt x="92" y="58"/>
                </a:lnTo>
                <a:lnTo>
                  <a:pt x="112" y="42"/>
                </a:lnTo>
                <a:lnTo>
                  <a:pt x="134" y="30"/>
                </a:lnTo>
                <a:lnTo>
                  <a:pt x="156" y="20"/>
                </a:lnTo>
                <a:lnTo>
                  <a:pt x="180" y="10"/>
                </a:lnTo>
                <a:lnTo>
                  <a:pt x="204" y="4"/>
                </a:lnTo>
                <a:lnTo>
                  <a:pt x="230" y="0"/>
                </a:lnTo>
                <a:lnTo>
                  <a:pt x="256" y="0"/>
                </a:lnTo>
                <a:lnTo>
                  <a:pt x="256" y="0"/>
                </a:lnTo>
                <a:lnTo>
                  <a:pt x="282" y="0"/>
                </a:lnTo>
                <a:lnTo>
                  <a:pt x="308" y="4"/>
                </a:lnTo>
                <a:lnTo>
                  <a:pt x="332" y="10"/>
                </a:lnTo>
                <a:lnTo>
                  <a:pt x="356" y="20"/>
                </a:lnTo>
                <a:lnTo>
                  <a:pt x="378" y="30"/>
                </a:lnTo>
                <a:lnTo>
                  <a:pt x="398" y="42"/>
                </a:lnTo>
                <a:lnTo>
                  <a:pt x="418" y="58"/>
                </a:lnTo>
                <a:lnTo>
                  <a:pt x="436" y="74"/>
                </a:lnTo>
                <a:lnTo>
                  <a:pt x="454" y="92"/>
                </a:lnTo>
                <a:lnTo>
                  <a:pt x="468" y="112"/>
                </a:lnTo>
                <a:lnTo>
                  <a:pt x="480" y="134"/>
                </a:lnTo>
                <a:lnTo>
                  <a:pt x="492" y="156"/>
                </a:lnTo>
                <a:lnTo>
                  <a:pt x="500" y="180"/>
                </a:lnTo>
                <a:lnTo>
                  <a:pt x="506" y="204"/>
                </a:lnTo>
                <a:lnTo>
                  <a:pt x="510" y="228"/>
                </a:lnTo>
                <a:lnTo>
                  <a:pt x="512" y="256"/>
                </a:lnTo>
                <a:lnTo>
                  <a:pt x="512" y="256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159" name="Freeform 1159"/>
          <p:cNvSpPr>
            <a:spLocks/>
          </p:cNvSpPr>
          <p:nvPr/>
        </p:nvSpPr>
        <p:spPr bwMode="auto">
          <a:xfrm>
            <a:off x="4378325" y="3354423"/>
            <a:ext cx="504825" cy="504825"/>
          </a:xfrm>
          <a:custGeom>
            <a:avLst/>
            <a:gdLst/>
            <a:ahLst/>
            <a:cxnLst>
              <a:cxn ang="0">
                <a:pos x="318" y="158"/>
              </a:cxn>
              <a:cxn ang="0">
                <a:pos x="316" y="190"/>
              </a:cxn>
              <a:cxn ang="0">
                <a:pos x="306" y="220"/>
              </a:cxn>
              <a:cxn ang="0">
                <a:pos x="292" y="248"/>
              </a:cxn>
              <a:cxn ang="0">
                <a:pos x="272" y="272"/>
              </a:cxn>
              <a:cxn ang="0">
                <a:pos x="248" y="290"/>
              </a:cxn>
              <a:cxn ang="0">
                <a:pos x="220" y="306"/>
              </a:cxn>
              <a:cxn ang="0">
                <a:pos x="190" y="314"/>
              </a:cxn>
              <a:cxn ang="0">
                <a:pos x="158" y="318"/>
              </a:cxn>
              <a:cxn ang="0">
                <a:pos x="142" y="318"/>
              </a:cxn>
              <a:cxn ang="0">
                <a:pos x="112" y="310"/>
              </a:cxn>
              <a:cxn ang="0">
                <a:pos x="82" y="298"/>
              </a:cxn>
              <a:cxn ang="0">
                <a:pos x="58" y="282"/>
              </a:cxn>
              <a:cxn ang="0">
                <a:pos x="36" y="260"/>
              </a:cxn>
              <a:cxn ang="0">
                <a:pos x="18" y="234"/>
              </a:cxn>
              <a:cxn ang="0">
                <a:pos x="6" y="206"/>
              </a:cxn>
              <a:cxn ang="0">
                <a:pos x="0" y="174"/>
              </a:cxn>
              <a:cxn ang="0">
                <a:pos x="0" y="158"/>
              </a:cxn>
              <a:cxn ang="0">
                <a:pos x="2" y="126"/>
              </a:cxn>
              <a:cxn ang="0">
                <a:pos x="12" y="96"/>
              </a:cxn>
              <a:cxn ang="0">
                <a:pos x="26" y="70"/>
              </a:cxn>
              <a:cxn ang="0">
                <a:pos x="46" y="46"/>
              </a:cxn>
              <a:cxn ang="0">
                <a:pos x="70" y="26"/>
              </a:cxn>
              <a:cxn ang="0">
                <a:pos x="96" y="12"/>
              </a:cxn>
              <a:cxn ang="0">
                <a:pos x="126" y="2"/>
              </a:cxn>
              <a:cxn ang="0">
                <a:pos x="158" y="0"/>
              </a:cxn>
              <a:cxn ang="0">
                <a:pos x="176" y="0"/>
              </a:cxn>
              <a:cxn ang="0">
                <a:pos x="206" y="6"/>
              </a:cxn>
              <a:cxn ang="0">
                <a:pos x="234" y="18"/>
              </a:cxn>
              <a:cxn ang="0">
                <a:pos x="260" y="36"/>
              </a:cxn>
              <a:cxn ang="0">
                <a:pos x="282" y="58"/>
              </a:cxn>
              <a:cxn ang="0">
                <a:pos x="300" y="82"/>
              </a:cxn>
              <a:cxn ang="0">
                <a:pos x="312" y="112"/>
              </a:cxn>
              <a:cxn ang="0">
                <a:pos x="318" y="142"/>
              </a:cxn>
              <a:cxn ang="0">
                <a:pos x="318" y="158"/>
              </a:cxn>
            </a:cxnLst>
            <a:rect l="0" t="0" r="r" b="b"/>
            <a:pathLst>
              <a:path w="318" h="318">
                <a:moveTo>
                  <a:pt x="318" y="158"/>
                </a:moveTo>
                <a:lnTo>
                  <a:pt x="318" y="158"/>
                </a:lnTo>
                <a:lnTo>
                  <a:pt x="318" y="174"/>
                </a:lnTo>
                <a:lnTo>
                  <a:pt x="316" y="190"/>
                </a:lnTo>
                <a:lnTo>
                  <a:pt x="312" y="206"/>
                </a:lnTo>
                <a:lnTo>
                  <a:pt x="306" y="220"/>
                </a:lnTo>
                <a:lnTo>
                  <a:pt x="300" y="234"/>
                </a:lnTo>
                <a:lnTo>
                  <a:pt x="292" y="248"/>
                </a:lnTo>
                <a:lnTo>
                  <a:pt x="282" y="260"/>
                </a:lnTo>
                <a:lnTo>
                  <a:pt x="272" y="272"/>
                </a:lnTo>
                <a:lnTo>
                  <a:pt x="260" y="282"/>
                </a:lnTo>
                <a:lnTo>
                  <a:pt x="248" y="290"/>
                </a:lnTo>
                <a:lnTo>
                  <a:pt x="234" y="298"/>
                </a:lnTo>
                <a:lnTo>
                  <a:pt x="220" y="306"/>
                </a:lnTo>
                <a:lnTo>
                  <a:pt x="206" y="310"/>
                </a:lnTo>
                <a:lnTo>
                  <a:pt x="190" y="314"/>
                </a:lnTo>
                <a:lnTo>
                  <a:pt x="176" y="318"/>
                </a:lnTo>
                <a:lnTo>
                  <a:pt x="158" y="318"/>
                </a:lnTo>
                <a:lnTo>
                  <a:pt x="158" y="318"/>
                </a:lnTo>
                <a:lnTo>
                  <a:pt x="142" y="318"/>
                </a:lnTo>
                <a:lnTo>
                  <a:pt x="126" y="314"/>
                </a:lnTo>
                <a:lnTo>
                  <a:pt x="112" y="310"/>
                </a:lnTo>
                <a:lnTo>
                  <a:pt x="96" y="306"/>
                </a:lnTo>
                <a:lnTo>
                  <a:pt x="82" y="298"/>
                </a:lnTo>
                <a:lnTo>
                  <a:pt x="70" y="290"/>
                </a:lnTo>
                <a:lnTo>
                  <a:pt x="58" y="282"/>
                </a:lnTo>
                <a:lnTo>
                  <a:pt x="46" y="272"/>
                </a:lnTo>
                <a:lnTo>
                  <a:pt x="36" y="260"/>
                </a:lnTo>
                <a:lnTo>
                  <a:pt x="26" y="248"/>
                </a:lnTo>
                <a:lnTo>
                  <a:pt x="18" y="234"/>
                </a:lnTo>
                <a:lnTo>
                  <a:pt x="12" y="220"/>
                </a:lnTo>
                <a:lnTo>
                  <a:pt x="6" y="206"/>
                </a:lnTo>
                <a:lnTo>
                  <a:pt x="2" y="190"/>
                </a:lnTo>
                <a:lnTo>
                  <a:pt x="0" y="174"/>
                </a:lnTo>
                <a:lnTo>
                  <a:pt x="0" y="158"/>
                </a:lnTo>
                <a:lnTo>
                  <a:pt x="0" y="158"/>
                </a:lnTo>
                <a:lnTo>
                  <a:pt x="0" y="142"/>
                </a:lnTo>
                <a:lnTo>
                  <a:pt x="2" y="126"/>
                </a:lnTo>
                <a:lnTo>
                  <a:pt x="6" y="112"/>
                </a:lnTo>
                <a:lnTo>
                  <a:pt x="12" y="96"/>
                </a:lnTo>
                <a:lnTo>
                  <a:pt x="18" y="82"/>
                </a:lnTo>
                <a:lnTo>
                  <a:pt x="26" y="70"/>
                </a:lnTo>
                <a:lnTo>
                  <a:pt x="36" y="58"/>
                </a:lnTo>
                <a:lnTo>
                  <a:pt x="46" y="46"/>
                </a:lnTo>
                <a:lnTo>
                  <a:pt x="58" y="36"/>
                </a:lnTo>
                <a:lnTo>
                  <a:pt x="70" y="26"/>
                </a:lnTo>
                <a:lnTo>
                  <a:pt x="82" y="18"/>
                </a:lnTo>
                <a:lnTo>
                  <a:pt x="96" y="12"/>
                </a:lnTo>
                <a:lnTo>
                  <a:pt x="112" y="6"/>
                </a:lnTo>
                <a:lnTo>
                  <a:pt x="126" y="2"/>
                </a:lnTo>
                <a:lnTo>
                  <a:pt x="142" y="0"/>
                </a:lnTo>
                <a:lnTo>
                  <a:pt x="158" y="0"/>
                </a:lnTo>
                <a:lnTo>
                  <a:pt x="158" y="0"/>
                </a:lnTo>
                <a:lnTo>
                  <a:pt x="176" y="0"/>
                </a:lnTo>
                <a:lnTo>
                  <a:pt x="190" y="2"/>
                </a:lnTo>
                <a:lnTo>
                  <a:pt x="206" y="6"/>
                </a:lnTo>
                <a:lnTo>
                  <a:pt x="220" y="12"/>
                </a:lnTo>
                <a:lnTo>
                  <a:pt x="234" y="18"/>
                </a:lnTo>
                <a:lnTo>
                  <a:pt x="248" y="26"/>
                </a:lnTo>
                <a:lnTo>
                  <a:pt x="260" y="36"/>
                </a:lnTo>
                <a:lnTo>
                  <a:pt x="272" y="46"/>
                </a:lnTo>
                <a:lnTo>
                  <a:pt x="282" y="58"/>
                </a:lnTo>
                <a:lnTo>
                  <a:pt x="292" y="70"/>
                </a:lnTo>
                <a:lnTo>
                  <a:pt x="300" y="82"/>
                </a:lnTo>
                <a:lnTo>
                  <a:pt x="306" y="96"/>
                </a:lnTo>
                <a:lnTo>
                  <a:pt x="312" y="112"/>
                </a:lnTo>
                <a:lnTo>
                  <a:pt x="316" y="126"/>
                </a:lnTo>
                <a:lnTo>
                  <a:pt x="318" y="142"/>
                </a:lnTo>
                <a:lnTo>
                  <a:pt x="318" y="158"/>
                </a:lnTo>
                <a:lnTo>
                  <a:pt x="318" y="158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160" name="Freeform 1160"/>
          <p:cNvSpPr>
            <a:spLocks/>
          </p:cNvSpPr>
          <p:nvPr/>
        </p:nvSpPr>
        <p:spPr bwMode="auto">
          <a:xfrm>
            <a:off x="3095625" y="2287623"/>
            <a:ext cx="708025" cy="704850"/>
          </a:xfrm>
          <a:custGeom>
            <a:avLst/>
            <a:gdLst/>
            <a:ahLst/>
            <a:cxnLst>
              <a:cxn ang="0">
                <a:pos x="446" y="222"/>
              </a:cxn>
              <a:cxn ang="0">
                <a:pos x="440" y="266"/>
              </a:cxn>
              <a:cxn ang="0">
                <a:pos x="428" y="308"/>
              </a:cxn>
              <a:cxn ang="0">
                <a:pos x="408" y="346"/>
              </a:cxn>
              <a:cxn ang="0">
                <a:pos x="380" y="380"/>
              </a:cxn>
              <a:cxn ang="0">
                <a:pos x="348" y="406"/>
              </a:cxn>
              <a:cxn ang="0">
                <a:pos x="310" y="426"/>
              </a:cxn>
              <a:cxn ang="0">
                <a:pos x="268" y="440"/>
              </a:cxn>
              <a:cxn ang="0">
                <a:pos x="222" y="444"/>
              </a:cxn>
              <a:cxn ang="0">
                <a:pos x="200" y="444"/>
              </a:cxn>
              <a:cxn ang="0">
                <a:pos x="156" y="434"/>
              </a:cxn>
              <a:cxn ang="0">
                <a:pos x="116" y="418"/>
              </a:cxn>
              <a:cxn ang="0">
                <a:pos x="82" y="394"/>
              </a:cxn>
              <a:cxn ang="0">
                <a:pos x="52" y="364"/>
              </a:cxn>
              <a:cxn ang="0">
                <a:pos x="28" y="328"/>
              </a:cxn>
              <a:cxn ang="0">
                <a:pos x="10" y="288"/>
              </a:cxn>
              <a:cxn ang="0">
                <a:pos x="2" y="244"/>
              </a:cxn>
              <a:cxn ang="0">
                <a:pos x="0" y="222"/>
              </a:cxn>
              <a:cxn ang="0">
                <a:pos x="6" y="178"/>
              </a:cxn>
              <a:cxn ang="0">
                <a:pos x="18" y="136"/>
              </a:cxn>
              <a:cxn ang="0">
                <a:pos x="38" y="98"/>
              </a:cxn>
              <a:cxn ang="0">
                <a:pos x="66" y="64"/>
              </a:cxn>
              <a:cxn ang="0">
                <a:pos x="98" y="38"/>
              </a:cxn>
              <a:cxn ang="0">
                <a:pos x="136" y="18"/>
              </a:cxn>
              <a:cxn ang="0">
                <a:pos x="178" y="4"/>
              </a:cxn>
              <a:cxn ang="0">
                <a:pos x="222" y="0"/>
              </a:cxn>
              <a:cxn ang="0">
                <a:pos x="246" y="0"/>
              </a:cxn>
              <a:cxn ang="0">
                <a:pos x="288" y="10"/>
              </a:cxn>
              <a:cxn ang="0">
                <a:pos x="328" y="26"/>
              </a:cxn>
              <a:cxn ang="0">
                <a:pos x="364" y="50"/>
              </a:cxn>
              <a:cxn ang="0">
                <a:pos x="394" y="80"/>
              </a:cxn>
              <a:cxn ang="0">
                <a:pos x="418" y="116"/>
              </a:cxn>
              <a:cxn ang="0">
                <a:pos x="436" y="156"/>
              </a:cxn>
              <a:cxn ang="0">
                <a:pos x="444" y="200"/>
              </a:cxn>
              <a:cxn ang="0">
                <a:pos x="446" y="222"/>
              </a:cxn>
            </a:cxnLst>
            <a:rect l="0" t="0" r="r" b="b"/>
            <a:pathLst>
              <a:path w="446" h="444">
                <a:moveTo>
                  <a:pt x="446" y="222"/>
                </a:moveTo>
                <a:lnTo>
                  <a:pt x="446" y="222"/>
                </a:lnTo>
                <a:lnTo>
                  <a:pt x="444" y="244"/>
                </a:lnTo>
                <a:lnTo>
                  <a:pt x="440" y="266"/>
                </a:lnTo>
                <a:lnTo>
                  <a:pt x="436" y="288"/>
                </a:lnTo>
                <a:lnTo>
                  <a:pt x="428" y="308"/>
                </a:lnTo>
                <a:lnTo>
                  <a:pt x="418" y="328"/>
                </a:lnTo>
                <a:lnTo>
                  <a:pt x="408" y="346"/>
                </a:lnTo>
                <a:lnTo>
                  <a:pt x="394" y="364"/>
                </a:lnTo>
                <a:lnTo>
                  <a:pt x="380" y="380"/>
                </a:lnTo>
                <a:lnTo>
                  <a:pt x="364" y="394"/>
                </a:lnTo>
                <a:lnTo>
                  <a:pt x="348" y="406"/>
                </a:lnTo>
                <a:lnTo>
                  <a:pt x="328" y="418"/>
                </a:lnTo>
                <a:lnTo>
                  <a:pt x="310" y="426"/>
                </a:lnTo>
                <a:lnTo>
                  <a:pt x="288" y="434"/>
                </a:lnTo>
                <a:lnTo>
                  <a:pt x="268" y="440"/>
                </a:lnTo>
                <a:lnTo>
                  <a:pt x="246" y="444"/>
                </a:lnTo>
                <a:lnTo>
                  <a:pt x="222" y="444"/>
                </a:lnTo>
                <a:lnTo>
                  <a:pt x="222" y="444"/>
                </a:lnTo>
                <a:lnTo>
                  <a:pt x="200" y="444"/>
                </a:lnTo>
                <a:lnTo>
                  <a:pt x="178" y="440"/>
                </a:lnTo>
                <a:lnTo>
                  <a:pt x="156" y="434"/>
                </a:lnTo>
                <a:lnTo>
                  <a:pt x="136" y="426"/>
                </a:lnTo>
                <a:lnTo>
                  <a:pt x="116" y="418"/>
                </a:lnTo>
                <a:lnTo>
                  <a:pt x="98" y="406"/>
                </a:lnTo>
                <a:lnTo>
                  <a:pt x="82" y="394"/>
                </a:lnTo>
                <a:lnTo>
                  <a:pt x="66" y="380"/>
                </a:lnTo>
                <a:lnTo>
                  <a:pt x="52" y="364"/>
                </a:lnTo>
                <a:lnTo>
                  <a:pt x="38" y="346"/>
                </a:lnTo>
                <a:lnTo>
                  <a:pt x="28" y="328"/>
                </a:lnTo>
                <a:lnTo>
                  <a:pt x="18" y="308"/>
                </a:lnTo>
                <a:lnTo>
                  <a:pt x="10" y="288"/>
                </a:lnTo>
                <a:lnTo>
                  <a:pt x="6" y="266"/>
                </a:lnTo>
                <a:lnTo>
                  <a:pt x="2" y="244"/>
                </a:lnTo>
                <a:lnTo>
                  <a:pt x="0" y="222"/>
                </a:lnTo>
                <a:lnTo>
                  <a:pt x="0" y="222"/>
                </a:lnTo>
                <a:lnTo>
                  <a:pt x="2" y="200"/>
                </a:lnTo>
                <a:lnTo>
                  <a:pt x="6" y="178"/>
                </a:lnTo>
                <a:lnTo>
                  <a:pt x="10" y="156"/>
                </a:lnTo>
                <a:lnTo>
                  <a:pt x="18" y="136"/>
                </a:lnTo>
                <a:lnTo>
                  <a:pt x="28" y="116"/>
                </a:lnTo>
                <a:lnTo>
                  <a:pt x="38" y="98"/>
                </a:lnTo>
                <a:lnTo>
                  <a:pt x="52" y="80"/>
                </a:lnTo>
                <a:lnTo>
                  <a:pt x="66" y="64"/>
                </a:lnTo>
                <a:lnTo>
                  <a:pt x="82" y="50"/>
                </a:lnTo>
                <a:lnTo>
                  <a:pt x="98" y="38"/>
                </a:lnTo>
                <a:lnTo>
                  <a:pt x="116" y="26"/>
                </a:lnTo>
                <a:lnTo>
                  <a:pt x="136" y="18"/>
                </a:lnTo>
                <a:lnTo>
                  <a:pt x="156" y="10"/>
                </a:lnTo>
                <a:lnTo>
                  <a:pt x="178" y="4"/>
                </a:lnTo>
                <a:lnTo>
                  <a:pt x="200" y="0"/>
                </a:lnTo>
                <a:lnTo>
                  <a:pt x="222" y="0"/>
                </a:lnTo>
                <a:lnTo>
                  <a:pt x="222" y="0"/>
                </a:lnTo>
                <a:lnTo>
                  <a:pt x="246" y="0"/>
                </a:lnTo>
                <a:lnTo>
                  <a:pt x="268" y="4"/>
                </a:lnTo>
                <a:lnTo>
                  <a:pt x="288" y="10"/>
                </a:lnTo>
                <a:lnTo>
                  <a:pt x="310" y="18"/>
                </a:lnTo>
                <a:lnTo>
                  <a:pt x="328" y="26"/>
                </a:lnTo>
                <a:lnTo>
                  <a:pt x="348" y="38"/>
                </a:lnTo>
                <a:lnTo>
                  <a:pt x="364" y="50"/>
                </a:lnTo>
                <a:lnTo>
                  <a:pt x="380" y="64"/>
                </a:lnTo>
                <a:lnTo>
                  <a:pt x="394" y="80"/>
                </a:lnTo>
                <a:lnTo>
                  <a:pt x="408" y="98"/>
                </a:lnTo>
                <a:lnTo>
                  <a:pt x="418" y="116"/>
                </a:lnTo>
                <a:lnTo>
                  <a:pt x="428" y="136"/>
                </a:lnTo>
                <a:lnTo>
                  <a:pt x="436" y="156"/>
                </a:lnTo>
                <a:lnTo>
                  <a:pt x="440" y="178"/>
                </a:lnTo>
                <a:lnTo>
                  <a:pt x="444" y="200"/>
                </a:lnTo>
                <a:lnTo>
                  <a:pt x="446" y="222"/>
                </a:lnTo>
                <a:lnTo>
                  <a:pt x="446" y="22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161" name="Freeform 1161"/>
          <p:cNvSpPr>
            <a:spLocks/>
          </p:cNvSpPr>
          <p:nvPr/>
        </p:nvSpPr>
        <p:spPr bwMode="auto">
          <a:xfrm>
            <a:off x="4400550" y="2424148"/>
            <a:ext cx="596900" cy="600075"/>
          </a:xfrm>
          <a:custGeom>
            <a:avLst/>
            <a:gdLst/>
            <a:ahLst/>
            <a:cxnLst>
              <a:cxn ang="0">
                <a:pos x="376" y="190"/>
              </a:cxn>
              <a:cxn ang="0">
                <a:pos x="372" y="228"/>
              </a:cxn>
              <a:cxn ang="0">
                <a:pos x="362" y="262"/>
              </a:cxn>
              <a:cxn ang="0">
                <a:pos x="344" y="294"/>
              </a:cxn>
              <a:cxn ang="0">
                <a:pos x="322" y="322"/>
              </a:cxn>
              <a:cxn ang="0">
                <a:pos x="294" y="346"/>
              </a:cxn>
              <a:cxn ang="0">
                <a:pos x="262" y="362"/>
              </a:cxn>
              <a:cxn ang="0">
                <a:pos x="226" y="374"/>
              </a:cxn>
              <a:cxn ang="0">
                <a:pos x="188" y="378"/>
              </a:cxn>
              <a:cxn ang="0">
                <a:pos x="170" y="376"/>
              </a:cxn>
              <a:cxn ang="0">
                <a:pos x="132" y="368"/>
              </a:cxn>
              <a:cxn ang="0">
                <a:pos x="98" y="354"/>
              </a:cxn>
              <a:cxn ang="0">
                <a:pos x="68" y="334"/>
              </a:cxn>
              <a:cxn ang="0">
                <a:pos x="42" y="308"/>
              </a:cxn>
              <a:cxn ang="0">
                <a:pos x="22" y="278"/>
              </a:cxn>
              <a:cxn ang="0">
                <a:pos x="8" y="246"/>
              </a:cxn>
              <a:cxn ang="0">
                <a:pos x="0" y="208"/>
              </a:cxn>
              <a:cxn ang="0">
                <a:pos x="0" y="190"/>
              </a:cxn>
              <a:cxn ang="0">
                <a:pos x="4" y="152"/>
              </a:cxn>
              <a:cxn ang="0">
                <a:pos x="14" y="116"/>
              </a:cxn>
              <a:cxn ang="0">
                <a:pos x="32" y="84"/>
              </a:cxn>
              <a:cxn ang="0">
                <a:pos x="56" y="56"/>
              </a:cxn>
              <a:cxn ang="0">
                <a:pos x="82" y="32"/>
              </a:cxn>
              <a:cxn ang="0">
                <a:pos x="114" y="16"/>
              </a:cxn>
              <a:cxn ang="0">
                <a:pos x="150" y="4"/>
              </a:cxn>
              <a:cxn ang="0">
                <a:pos x="188" y="0"/>
              </a:cxn>
              <a:cxn ang="0">
                <a:pos x="208" y="2"/>
              </a:cxn>
              <a:cxn ang="0">
                <a:pos x="244" y="10"/>
              </a:cxn>
              <a:cxn ang="0">
                <a:pos x="278" y="24"/>
              </a:cxn>
              <a:cxn ang="0">
                <a:pos x="308" y="44"/>
              </a:cxn>
              <a:cxn ang="0">
                <a:pos x="334" y="70"/>
              </a:cxn>
              <a:cxn ang="0">
                <a:pos x="354" y="100"/>
              </a:cxn>
              <a:cxn ang="0">
                <a:pos x="368" y="134"/>
              </a:cxn>
              <a:cxn ang="0">
                <a:pos x="376" y="170"/>
              </a:cxn>
              <a:cxn ang="0">
                <a:pos x="376" y="190"/>
              </a:cxn>
            </a:cxnLst>
            <a:rect l="0" t="0" r="r" b="b"/>
            <a:pathLst>
              <a:path w="376" h="378">
                <a:moveTo>
                  <a:pt x="376" y="190"/>
                </a:moveTo>
                <a:lnTo>
                  <a:pt x="376" y="190"/>
                </a:lnTo>
                <a:lnTo>
                  <a:pt x="376" y="208"/>
                </a:lnTo>
                <a:lnTo>
                  <a:pt x="372" y="228"/>
                </a:lnTo>
                <a:lnTo>
                  <a:pt x="368" y="246"/>
                </a:lnTo>
                <a:lnTo>
                  <a:pt x="362" y="262"/>
                </a:lnTo>
                <a:lnTo>
                  <a:pt x="354" y="278"/>
                </a:lnTo>
                <a:lnTo>
                  <a:pt x="344" y="294"/>
                </a:lnTo>
                <a:lnTo>
                  <a:pt x="334" y="308"/>
                </a:lnTo>
                <a:lnTo>
                  <a:pt x="322" y="322"/>
                </a:lnTo>
                <a:lnTo>
                  <a:pt x="308" y="334"/>
                </a:lnTo>
                <a:lnTo>
                  <a:pt x="294" y="346"/>
                </a:lnTo>
                <a:lnTo>
                  <a:pt x="278" y="354"/>
                </a:lnTo>
                <a:lnTo>
                  <a:pt x="262" y="362"/>
                </a:lnTo>
                <a:lnTo>
                  <a:pt x="244" y="368"/>
                </a:lnTo>
                <a:lnTo>
                  <a:pt x="226" y="374"/>
                </a:lnTo>
                <a:lnTo>
                  <a:pt x="208" y="376"/>
                </a:lnTo>
                <a:lnTo>
                  <a:pt x="188" y="378"/>
                </a:lnTo>
                <a:lnTo>
                  <a:pt x="188" y="378"/>
                </a:lnTo>
                <a:lnTo>
                  <a:pt x="170" y="376"/>
                </a:lnTo>
                <a:lnTo>
                  <a:pt x="150" y="374"/>
                </a:lnTo>
                <a:lnTo>
                  <a:pt x="132" y="368"/>
                </a:lnTo>
                <a:lnTo>
                  <a:pt x="114" y="362"/>
                </a:lnTo>
                <a:lnTo>
                  <a:pt x="98" y="354"/>
                </a:lnTo>
                <a:lnTo>
                  <a:pt x="82" y="346"/>
                </a:lnTo>
                <a:lnTo>
                  <a:pt x="68" y="334"/>
                </a:lnTo>
                <a:lnTo>
                  <a:pt x="56" y="322"/>
                </a:lnTo>
                <a:lnTo>
                  <a:pt x="42" y="308"/>
                </a:lnTo>
                <a:lnTo>
                  <a:pt x="32" y="294"/>
                </a:lnTo>
                <a:lnTo>
                  <a:pt x="22" y="278"/>
                </a:lnTo>
                <a:lnTo>
                  <a:pt x="14" y="262"/>
                </a:lnTo>
                <a:lnTo>
                  <a:pt x="8" y="246"/>
                </a:lnTo>
                <a:lnTo>
                  <a:pt x="4" y="228"/>
                </a:lnTo>
                <a:lnTo>
                  <a:pt x="0" y="208"/>
                </a:lnTo>
                <a:lnTo>
                  <a:pt x="0" y="190"/>
                </a:lnTo>
                <a:lnTo>
                  <a:pt x="0" y="190"/>
                </a:lnTo>
                <a:lnTo>
                  <a:pt x="0" y="170"/>
                </a:lnTo>
                <a:lnTo>
                  <a:pt x="4" y="152"/>
                </a:lnTo>
                <a:lnTo>
                  <a:pt x="8" y="134"/>
                </a:lnTo>
                <a:lnTo>
                  <a:pt x="14" y="116"/>
                </a:lnTo>
                <a:lnTo>
                  <a:pt x="22" y="100"/>
                </a:lnTo>
                <a:lnTo>
                  <a:pt x="32" y="84"/>
                </a:lnTo>
                <a:lnTo>
                  <a:pt x="42" y="70"/>
                </a:lnTo>
                <a:lnTo>
                  <a:pt x="56" y="56"/>
                </a:lnTo>
                <a:lnTo>
                  <a:pt x="68" y="44"/>
                </a:lnTo>
                <a:lnTo>
                  <a:pt x="82" y="32"/>
                </a:lnTo>
                <a:lnTo>
                  <a:pt x="98" y="24"/>
                </a:lnTo>
                <a:lnTo>
                  <a:pt x="114" y="16"/>
                </a:lnTo>
                <a:lnTo>
                  <a:pt x="132" y="10"/>
                </a:lnTo>
                <a:lnTo>
                  <a:pt x="150" y="4"/>
                </a:lnTo>
                <a:lnTo>
                  <a:pt x="170" y="2"/>
                </a:lnTo>
                <a:lnTo>
                  <a:pt x="188" y="0"/>
                </a:lnTo>
                <a:lnTo>
                  <a:pt x="188" y="0"/>
                </a:lnTo>
                <a:lnTo>
                  <a:pt x="208" y="2"/>
                </a:lnTo>
                <a:lnTo>
                  <a:pt x="226" y="4"/>
                </a:lnTo>
                <a:lnTo>
                  <a:pt x="244" y="10"/>
                </a:lnTo>
                <a:lnTo>
                  <a:pt x="262" y="16"/>
                </a:lnTo>
                <a:lnTo>
                  <a:pt x="278" y="24"/>
                </a:lnTo>
                <a:lnTo>
                  <a:pt x="294" y="32"/>
                </a:lnTo>
                <a:lnTo>
                  <a:pt x="308" y="44"/>
                </a:lnTo>
                <a:lnTo>
                  <a:pt x="322" y="56"/>
                </a:lnTo>
                <a:lnTo>
                  <a:pt x="334" y="70"/>
                </a:lnTo>
                <a:lnTo>
                  <a:pt x="344" y="84"/>
                </a:lnTo>
                <a:lnTo>
                  <a:pt x="354" y="100"/>
                </a:lnTo>
                <a:lnTo>
                  <a:pt x="362" y="116"/>
                </a:lnTo>
                <a:lnTo>
                  <a:pt x="368" y="134"/>
                </a:lnTo>
                <a:lnTo>
                  <a:pt x="372" y="152"/>
                </a:lnTo>
                <a:lnTo>
                  <a:pt x="376" y="170"/>
                </a:lnTo>
                <a:lnTo>
                  <a:pt x="376" y="190"/>
                </a:lnTo>
                <a:lnTo>
                  <a:pt x="376" y="19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162" name="Freeform 1162"/>
          <p:cNvSpPr>
            <a:spLocks/>
          </p:cNvSpPr>
          <p:nvPr/>
        </p:nvSpPr>
        <p:spPr bwMode="auto">
          <a:xfrm>
            <a:off x="5972175" y="3614773"/>
            <a:ext cx="336550" cy="336550"/>
          </a:xfrm>
          <a:custGeom>
            <a:avLst/>
            <a:gdLst/>
            <a:ahLst/>
            <a:cxnLst>
              <a:cxn ang="0">
                <a:pos x="212" y="106"/>
              </a:cxn>
              <a:cxn ang="0">
                <a:pos x="212" y="106"/>
              </a:cxn>
              <a:cxn ang="0">
                <a:pos x="210" y="128"/>
              </a:cxn>
              <a:cxn ang="0">
                <a:pos x="204" y="148"/>
              </a:cxn>
              <a:cxn ang="0">
                <a:pos x="194" y="166"/>
              </a:cxn>
              <a:cxn ang="0">
                <a:pos x="182" y="180"/>
              </a:cxn>
              <a:cxn ang="0">
                <a:pos x="166" y="194"/>
              </a:cxn>
              <a:cxn ang="0">
                <a:pos x="148" y="204"/>
              </a:cxn>
              <a:cxn ang="0">
                <a:pos x="128" y="210"/>
              </a:cxn>
              <a:cxn ang="0">
                <a:pos x="106" y="212"/>
              </a:cxn>
              <a:cxn ang="0">
                <a:pos x="106" y="212"/>
              </a:cxn>
              <a:cxn ang="0">
                <a:pos x="86" y="210"/>
              </a:cxn>
              <a:cxn ang="0">
                <a:pos x="66" y="204"/>
              </a:cxn>
              <a:cxn ang="0">
                <a:pos x="48" y="194"/>
              </a:cxn>
              <a:cxn ang="0">
                <a:pos x="32" y="180"/>
              </a:cxn>
              <a:cxn ang="0">
                <a:pos x="18" y="166"/>
              </a:cxn>
              <a:cxn ang="0">
                <a:pos x="8" y="148"/>
              </a:cxn>
              <a:cxn ang="0">
                <a:pos x="2" y="128"/>
              </a:cxn>
              <a:cxn ang="0">
                <a:pos x="0" y="106"/>
              </a:cxn>
              <a:cxn ang="0">
                <a:pos x="0" y="106"/>
              </a:cxn>
              <a:cxn ang="0">
                <a:pos x="2" y="84"/>
              </a:cxn>
              <a:cxn ang="0">
                <a:pos x="8" y="64"/>
              </a:cxn>
              <a:cxn ang="0">
                <a:pos x="18" y="46"/>
              </a:cxn>
              <a:cxn ang="0">
                <a:pos x="32" y="30"/>
              </a:cxn>
              <a:cxn ang="0">
                <a:pos x="48" y="18"/>
              </a:cxn>
              <a:cxn ang="0">
                <a:pos x="66" y="8"/>
              </a:cxn>
              <a:cxn ang="0">
                <a:pos x="86" y="2"/>
              </a:cxn>
              <a:cxn ang="0">
                <a:pos x="106" y="0"/>
              </a:cxn>
              <a:cxn ang="0">
                <a:pos x="106" y="0"/>
              </a:cxn>
              <a:cxn ang="0">
                <a:pos x="128" y="2"/>
              </a:cxn>
              <a:cxn ang="0">
                <a:pos x="148" y="8"/>
              </a:cxn>
              <a:cxn ang="0">
                <a:pos x="166" y="18"/>
              </a:cxn>
              <a:cxn ang="0">
                <a:pos x="182" y="30"/>
              </a:cxn>
              <a:cxn ang="0">
                <a:pos x="194" y="46"/>
              </a:cxn>
              <a:cxn ang="0">
                <a:pos x="204" y="64"/>
              </a:cxn>
              <a:cxn ang="0">
                <a:pos x="210" y="84"/>
              </a:cxn>
              <a:cxn ang="0">
                <a:pos x="212" y="106"/>
              </a:cxn>
              <a:cxn ang="0">
                <a:pos x="212" y="106"/>
              </a:cxn>
            </a:cxnLst>
            <a:rect l="0" t="0" r="r" b="b"/>
            <a:pathLst>
              <a:path w="212" h="212">
                <a:moveTo>
                  <a:pt x="212" y="106"/>
                </a:moveTo>
                <a:lnTo>
                  <a:pt x="212" y="106"/>
                </a:lnTo>
                <a:lnTo>
                  <a:pt x="210" y="128"/>
                </a:lnTo>
                <a:lnTo>
                  <a:pt x="204" y="148"/>
                </a:lnTo>
                <a:lnTo>
                  <a:pt x="194" y="166"/>
                </a:lnTo>
                <a:lnTo>
                  <a:pt x="182" y="180"/>
                </a:lnTo>
                <a:lnTo>
                  <a:pt x="166" y="194"/>
                </a:lnTo>
                <a:lnTo>
                  <a:pt x="148" y="204"/>
                </a:lnTo>
                <a:lnTo>
                  <a:pt x="128" y="210"/>
                </a:lnTo>
                <a:lnTo>
                  <a:pt x="106" y="212"/>
                </a:lnTo>
                <a:lnTo>
                  <a:pt x="106" y="212"/>
                </a:lnTo>
                <a:lnTo>
                  <a:pt x="86" y="210"/>
                </a:lnTo>
                <a:lnTo>
                  <a:pt x="66" y="204"/>
                </a:lnTo>
                <a:lnTo>
                  <a:pt x="48" y="194"/>
                </a:lnTo>
                <a:lnTo>
                  <a:pt x="32" y="180"/>
                </a:lnTo>
                <a:lnTo>
                  <a:pt x="18" y="166"/>
                </a:lnTo>
                <a:lnTo>
                  <a:pt x="8" y="148"/>
                </a:lnTo>
                <a:lnTo>
                  <a:pt x="2" y="128"/>
                </a:lnTo>
                <a:lnTo>
                  <a:pt x="0" y="106"/>
                </a:lnTo>
                <a:lnTo>
                  <a:pt x="0" y="106"/>
                </a:lnTo>
                <a:lnTo>
                  <a:pt x="2" y="84"/>
                </a:lnTo>
                <a:lnTo>
                  <a:pt x="8" y="64"/>
                </a:lnTo>
                <a:lnTo>
                  <a:pt x="18" y="46"/>
                </a:lnTo>
                <a:lnTo>
                  <a:pt x="32" y="30"/>
                </a:lnTo>
                <a:lnTo>
                  <a:pt x="48" y="18"/>
                </a:lnTo>
                <a:lnTo>
                  <a:pt x="66" y="8"/>
                </a:lnTo>
                <a:lnTo>
                  <a:pt x="86" y="2"/>
                </a:lnTo>
                <a:lnTo>
                  <a:pt x="106" y="0"/>
                </a:lnTo>
                <a:lnTo>
                  <a:pt x="106" y="0"/>
                </a:lnTo>
                <a:lnTo>
                  <a:pt x="128" y="2"/>
                </a:lnTo>
                <a:lnTo>
                  <a:pt x="148" y="8"/>
                </a:lnTo>
                <a:lnTo>
                  <a:pt x="166" y="18"/>
                </a:lnTo>
                <a:lnTo>
                  <a:pt x="182" y="30"/>
                </a:lnTo>
                <a:lnTo>
                  <a:pt x="194" y="46"/>
                </a:lnTo>
                <a:lnTo>
                  <a:pt x="204" y="64"/>
                </a:lnTo>
                <a:lnTo>
                  <a:pt x="210" y="84"/>
                </a:lnTo>
                <a:lnTo>
                  <a:pt x="212" y="106"/>
                </a:lnTo>
                <a:lnTo>
                  <a:pt x="212" y="106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163" name="Rectangle 1163"/>
          <p:cNvSpPr>
            <a:spLocks noChangeArrowheads="1"/>
          </p:cNvSpPr>
          <p:nvPr/>
        </p:nvSpPr>
        <p:spPr bwMode="auto">
          <a:xfrm>
            <a:off x="5819775" y="2008223"/>
            <a:ext cx="641201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5</a:t>
            </a:r>
            <a:r>
              <a:rPr kumimoji="1" lang="en-US" altLang="ko-KR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8</a:t>
            </a:r>
            <a:r>
              <a:rPr kumimoji="1" lang="en-US" altLang="ko-KR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%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164" name="Rectangle 1166"/>
          <p:cNvSpPr>
            <a:spLocks noChangeArrowheads="1"/>
          </p:cNvSpPr>
          <p:nvPr/>
        </p:nvSpPr>
        <p:spPr bwMode="auto">
          <a:xfrm>
            <a:off x="3187700" y="2443198"/>
            <a:ext cx="522579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23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4</a:t>
            </a:r>
            <a:r>
              <a:rPr kumimoji="1" lang="en-US" altLang="ko-KR" sz="23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7</a:t>
            </a:r>
            <a:r>
              <a: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%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165" name="Rectangle 292"/>
          <p:cNvSpPr>
            <a:spLocks noChangeArrowheads="1"/>
          </p:cNvSpPr>
          <p:nvPr/>
        </p:nvSpPr>
        <p:spPr bwMode="auto">
          <a:xfrm>
            <a:off x="1577934" y="5473728"/>
            <a:ext cx="6024645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제목을 입력하세요</a:t>
            </a:r>
            <a:r>
              <a:rPr kumimoji="1" lang="en-US" altLang="ko-KR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15pt</a:t>
            </a:r>
            <a:r>
              <a:rPr kumimoji="1" lang="ko-KR" altLang="en-US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를 권장합니다</a:t>
            </a:r>
            <a:r>
              <a:rPr kumimoji="1" lang="en-US" altLang="ko-KR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</a:t>
            </a:r>
            <a:endParaRPr kumimoji="1" lang="ko-KR" altLang="en-US" sz="15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grpSp>
        <p:nvGrpSpPr>
          <p:cNvPr id="1166" name="그룹 1165"/>
          <p:cNvGrpSpPr/>
          <p:nvPr/>
        </p:nvGrpSpPr>
        <p:grpSpPr>
          <a:xfrm>
            <a:off x="1562100" y="4839435"/>
            <a:ext cx="2600758" cy="123111"/>
            <a:chOff x="1562100" y="4483225"/>
            <a:chExt cx="2600758" cy="123111"/>
          </a:xfrm>
        </p:grpSpPr>
        <p:sp>
          <p:nvSpPr>
            <p:cNvPr id="1167" name="Rectangle 7"/>
            <p:cNvSpPr>
              <a:spLocks noChangeArrowheads="1"/>
            </p:cNvSpPr>
            <p:nvPr/>
          </p:nvSpPr>
          <p:spPr bwMode="auto">
            <a:xfrm>
              <a:off x="1562100" y="4484455"/>
              <a:ext cx="120650" cy="12065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168" name="Rectangle 8"/>
            <p:cNvSpPr>
              <a:spLocks noChangeArrowheads="1"/>
            </p:cNvSpPr>
            <p:nvPr/>
          </p:nvSpPr>
          <p:spPr bwMode="auto">
            <a:xfrm>
              <a:off x="1746250" y="4483225"/>
              <a:ext cx="209994" cy="1231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Text</a:t>
              </a:r>
              <a:endParaRPr kumimoji="1" lang="ko-KR" altLang="ko-KR" sz="18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1169" name="Rectangle 7"/>
            <p:cNvSpPr>
              <a:spLocks noChangeArrowheads="1"/>
            </p:cNvSpPr>
            <p:nvPr/>
          </p:nvSpPr>
          <p:spPr bwMode="auto">
            <a:xfrm>
              <a:off x="2113753" y="4484455"/>
              <a:ext cx="120650" cy="12065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170" name="Rectangle 8"/>
            <p:cNvSpPr>
              <a:spLocks noChangeArrowheads="1"/>
            </p:cNvSpPr>
            <p:nvPr/>
          </p:nvSpPr>
          <p:spPr bwMode="auto">
            <a:xfrm>
              <a:off x="2297903" y="4483225"/>
              <a:ext cx="209994" cy="1231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Text</a:t>
              </a:r>
              <a:endParaRPr kumimoji="1" lang="ko-KR" altLang="ko-KR" sz="18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1171" name="Rectangle 7"/>
            <p:cNvSpPr>
              <a:spLocks noChangeArrowheads="1"/>
            </p:cNvSpPr>
            <p:nvPr/>
          </p:nvSpPr>
          <p:spPr bwMode="auto">
            <a:xfrm>
              <a:off x="2665406" y="4484455"/>
              <a:ext cx="120650" cy="12065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172" name="Rectangle 8"/>
            <p:cNvSpPr>
              <a:spLocks noChangeArrowheads="1"/>
            </p:cNvSpPr>
            <p:nvPr/>
          </p:nvSpPr>
          <p:spPr bwMode="auto">
            <a:xfrm>
              <a:off x="2849556" y="4483225"/>
              <a:ext cx="209994" cy="1231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Text</a:t>
              </a:r>
              <a:endParaRPr kumimoji="1" lang="ko-KR" altLang="ko-KR" sz="18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1173" name="Rectangle 7"/>
            <p:cNvSpPr>
              <a:spLocks noChangeArrowheads="1"/>
            </p:cNvSpPr>
            <p:nvPr/>
          </p:nvSpPr>
          <p:spPr bwMode="auto">
            <a:xfrm>
              <a:off x="3217059" y="4484455"/>
              <a:ext cx="120650" cy="12065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174" name="Rectangle 8"/>
            <p:cNvSpPr>
              <a:spLocks noChangeArrowheads="1"/>
            </p:cNvSpPr>
            <p:nvPr/>
          </p:nvSpPr>
          <p:spPr bwMode="auto">
            <a:xfrm>
              <a:off x="3401209" y="4483225"/>
              <a:ext cx="209994" cy="1231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Text</a:t>
              </a:r>
              <a:endParaRPr kumimoji="1" lang="ko-KR" altLang="ko-KR" sz="18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1175" name="Rectangle 7"/>
            <p:cNvSpPr>
              <a:spLocks noChangeArrowheads="1"/>
            </p:cNvSpPr>
            <p:nvPr/>
          </p:nvSpPr>
          <p:spPr bwMode="auto">
            <a:xfrm>
              <a:off x="3768714" y="4484455"/>
              <a:ext cx="120650" cy="12065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176" name="Rectangle 8"/>
            <p:cNvSpPr>
              <a:spLocks noChangeArrowheads="1"/>
            </p:cNvSpPr>
            <p:nvPr/>
          </p:nvSpPr>
          <p:spPr bwMode="auto">
            <a:xfrm>
              <a:off x="3952864" y="4483225"/>
              <a:ext cx="209994" cy="1231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8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Text</a:t>
              </a:r>
              <a:endParaRPr kumimoji="1" lang="ko-KR" altLang="ko-KR" sz="18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pic>
        <p:nvPicPr>
          <p:cNvPr id="1183" name="그림 1182" descr="메인.png"/>
          <p:cNvPicPr>
            <a:picLocks noChangeAspect="1"/>
          </p:cNvPicPr>
          <p:nvPr/>
        </p:nvPicPr>
        <p:blipFill>
          <a:blip r:embed="rId4"/>
          <a:srcRect l="15801" t="13867" r="14312" b="13719"/>
          <a:stretch>
            <a:fillRect/>
          </a:stretch>
        </p:blipFill>
        <p:spPr>
          <a:xfrm>
            <a:off x="7091397" y="4633929"/>
            <a:ext cx="1643085" cy="171611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10967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095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67F35947-3ACB-46CA-8F17-1EED2BAFCD26}"/>
              </a:ext>
            </a:extLst>
          </p:cNvPr>
          <p:cNvSpPr/>
          <p:nvPr/>
        </p:nvSpPr>
        <p:spPr>
          <a:xfrm>
            <a:off x="107504" y="566182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72DA7E10-7C76-44D5-BFB4-B5572BA12EC0}"/>
              </a:ext>
            </a:extLst>
          </p:cNvPr>
          <p:cNvSpPr/>
          <p:nvPr/>
        </p:nvSpPr>
        <p:spPr>
          <a:xfrm>
            <a:off x="107504" y="627366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00C53A20-49B0-4FC9-BC00-98D559E98419}"/>
              </a:ext>
            </a:extLst>
          </p:cNvPr>
          <p:cNvSpPr/>
          <p:nvPr/>
        </p:nvSpPr>
        <p:spPr>
          <a:xfrm>
            <a:off x="1139597" y="551596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F467FC79-E666-4EFD-AABB-2E18C46B55FE}"/>
              </a:ext>
            </a:extLst>
          </p:cNvPr>
          <p:cNvSpPr/>
          <p:nvPr/>
        </p:nvSpPr>
        <p:spPr>
          <a:xfrm>
            <a:off x="1009194" y="584219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2976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35B71559-5447-492A-8D49-4A895C6034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65294" y="2251163"/>
            <a:ext cx="1608786" cy="12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957EE24A-68D8-4ED2-A210-E3835A2EF6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572" y="2251163"/>
            <a:ext cx="1608786" cy="12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8AEB6FD6-D4A8-4AF5-BD67-5A3D543FA2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23947" y="2251163"/>
            <a:ext cx="1608786" cy="12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FD461BE2-127B-4460-AF03-39C582B08E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64082" y="4141679"/>
            <a:ext cx="1611211" cy="1208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2019D372-349F-4968-B2D6-BEA0302AE1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1359" y="4141679"/>
            <a:ext cx="1611211" cy="1208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5A1B669F-3904-434D-9384-7D79097FD0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75935" y="2251163"/>
            <a:ext cx="1608786" cy="12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48A0FFF3-7EA5-4A3D-B923-F8DA9F5A5C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42726" y="4147242"/>
            <a:ext cx="1608786" cy="12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3BB43DBB-BDC0-446F-91F4-1F3403AAC9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78155" y="4159935"/>
            <a:ext cx="1604347" cy="1203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0A3A890C-0D07-4289-9426-2CC5BF7DE133}"/>
              </a:ext>
            </a:extLst>
          </p:cNvPr>
          <p:cNvSpPr/>
          <p:nvPr/>
        </p:nvSpPr>
        <p:spPr>
          <a:xfrm>
            <a:off x="754634" y="3554367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067E2E94-385B-4B43-B654-C50D6ECA04D0}"/>
              </a:ext>
            </a:extLst>
          </p:cNvPr>
          <p:cNvSpPr/>
          <p:nvPr/>
        </p:nvSpPr>
        <p:spPr>
          <a:xfrm>
            <a:off x="2707356" y="3554367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C9274541-9177-4DA2-9D16-40B9AD3960F3}"/>
              </a:ext>
            </a:extLst>
          </p:cNvPr>
          <p:cNvSpPr/>
          <p:nvPr/>
        </p:nvSpPr>
        <p:spPr>
          <a:xfrm>
            <a:off x="4666009" y="3554367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153F9B65-CA27-4B87-809C-A4099B8959EE}"/>
              </a:ext>
            </a:extLst>
          </p:cNvPr>
          <p:cNvSpPr/>
          <p:nvPr/>
        </p:nvSpPr>
        <p:spPr>
          <a:xfrm>
            <a:off x="6617998" y="3554367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20673212-5313-4098-AF1F-04C9DBB53975}"/>
              </a:ext>
            </a:extLst>
          </p:cNvPr>
          <p:cNvSpPr/>
          <p:nvPr/>
        </p:nvSpPr>
        <p:spPr>
          <a:xfrm>
            <a:off x="754634" y="5453025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D2F47A2B-86B5-4303-AE0D-1C0176C00760}"/>
              </a:ext>
            </a:extLst>
          </p:cNvPr>
          <p:cNvSpPr/>
          <p:nvPr/>
        </p:nvSpPr>
        <p:spPr>
          <a:xfrm>
            <a:off x="2707356" y="5453025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65F065DE-44C1-47DA-9D88-5E924F5DC46E}"/>
              </a:ext>
            </a:extLst>
          </p:cNvPr>
          <p:cNvSpPr/>
          <p:nvPr/>
        </p:nvSpPr>
        <p:spPr>
          <a:xfrm>
            <a:off x="4666009" y="5453025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7F652688-862E-46D4-84B2-153885B49D82}"/>
              </a:ext>
            </a:extLst>
          </p:cNvPr>
          <p:cNvSpPr/>
          <p:nvPr/>
        </p:nvSpPr>
        <p:spPr>
          <a:xfrm>
            <a:off x="6617998" y="5453025"/>
            <a:ext cx="1724663" cy="280231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D4E6B8E-130C-45B0-A13D-76FFD5BA71FF}"/>
              </a:ext>
            </a:extLst>
          </p:cNvPr>
          <p:cNvSpPr/>
          <p:nvPr/>
        </p:nvSpPr>
        <p:spPr>
          <a:xfrm>
            <a:off x="672841" y="1253863"/>
            <a:ext cx="3691344" cy="379248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204B87BD-28A7-4CCB-A2B8-EABB1B04468F}"/>
              </a:ext>
            </a:extLst>
          </p:cNvPr>
          <p:cNvSpPr/>
          <p:nvPr/>
        </p:nvSpPr>
        <p:spPr>
          <a:xfrm>
            <a:off x="672841" y="1037318"/>
            <a:ext cx="1521521" cy="252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BAF01272-509D-42CB-85AB-C59D8B525CA4}"/>
              </a:ext>
            </a:extLst>
          </p:cNvPr>
          <p:cNvSpPr/>
          <p:nvPr/>
        </p:nvSpPr>
        <p:spPr>
          <a:xfrm>
            <a:off x="6511246" y="1398410"/>
            <a:ext cx="1864898" cy="20226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275644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hlinkClick r:id="rId3"/>
            <a:extLst>
              <a:ext uri="{FF2B5EF4-FFF2-40B4-BE49-F238E27FC236}">
                <a16:creationId xmlns:a16="http://schemas.microsoft.com/office/drawing/2014/main" id="{296C9630-27D8-455D-AB49-5C0EACF7989E}"/>
              </a:ext>
            </a:extLst>
          </p:cNvPr>
          <p:cNvSpPr/>
          <p:nvPr/>
        </p:nvSpPr>
        <p:spPr>
          <a:xfrm>
            <a:off x="6655262" y="5480703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pic>
        <p:nvPicPr>
          <p:cNvPr id="3" name="Picture 3">
            <a:hlinkClick r:id="rId4"/>
            <a:extLst>
              <a:ext uri="{FF2B5EF4-FFF2-40B4-BE49-F238E27FC236}">
                <a16:creationId xmlns:a16="http://schemas.microsoft.com/office/drawing/2014/main" id="{ECD9D7A4-25A8-4C9C-85ED-930E987F63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78410" y="2258771"/>
            <a:ext cx="1618870" cy="1214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>
            <a:hlinkClick r:id="rId6"/>
            <a:extLst>
              <a:ext uri="{FF2B5EF4-FFF2-40B4-BE49-F238E27FC236}">
                <a16:creationId xmlns:a16="http://schemas.microsoft.com/office/drawing/2014/main" id="{5AE9A3B7-42DD-4943-BD2E-57A4C3FA61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48" y="2258771"/>
            <a:ext cx="1618870" cy="1214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>
            <a:hlinkClick r:id="rId8"/>
            <a:extLst>
              <a:ext uri="{FF2B5EF4-FFF2-40B4-BE49-F238E27FC236}">
                <a16:creationId xmlns:a16="http://schemas.microsoft.com/office/drawing/2014/main" id="{31D3C1B7-1D16-457E-B859-0CFD26D98D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49339" y="2258771"/>
            <a:ext cx="1618870" cy="1214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>
            <a:hlinkClick r:id="rId10"/>
            <a:extLst>
              <a:ext uri="{FF2B5EF4-FFF2-40B4-BE49-F238E27FC236}">
                <a16:creationId xmlns:a16="http://schemas.microsoft.com/office/drawing/2014/main" id="{283B86ED-D96F-46B4-AF96-588A3FB9A4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77189" y="4161137"/>
            <a:ext cx="1621310" cy="1215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5">
            <a:hlinkClick r:id="rId12"/>
            <a:extLst>
              <a:ext uri="{FF2B5EF4-FFF2-40B4-BE49-F238E27FC236}">
                <a16:creationId xmlns:a16="http://schemas.microsoft.com/office/drawing/2014/main" id="{7A846F54-9456-434E-8209-EB9E86B3D8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228" y="4161137"/>
            <a:ext cx="1621310" cy="1215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8">
            <a:hlinkClick r:id="rId14"/>
            <a:extLst>
              <a:ext uri="{FF2B5EF4-FFF2-40B4-BE49-F238E27FC236}">
                <a16:creationId xmlns:a16="http://schemas.microsoft.com/office/drawing/2014/main" id="{3E23EAD8-46D3-407D-9CF5-DA85222B52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13562" y="2258771"/>
            <a:ext cx="1618870" cy="1214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>
            <a:hlinkClick r:id="rId16"/>
            <a:extLst>
              <a:ext uri="{FF2B5EF4-FFF2-40B4-BE49-F238E27FC236}">
                <a16:creationId xmlns:a16="http://schemas.microsoft.com/office/drawing/2014/main" id="{8B0C6FCF-1EE3-473A-BB8F-E35675A5AD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79416" y="4175119"/>
            <a:ext cx="1596508" cy="1197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hlinkClick r:id="rId3"/>
            <a:extLst>
              <a:ext uri="{FF2B5EF4-FFF2-40B4-BE49-F238E27FC236}">
                <a16:creationId xmlns:a16="http://schemas.microsoft.com/office/drawing/2014/main" id="{D780C43A-0F59-430A-8533-BC76456DF9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26945" y="4187870"/>
            <a:ext cx="1592102" cy="1194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직사각형 10">
            <a:hlinkClick r:id="rId6"/>
            <a:extLst>
              <a:ext uri="{FF2B5EF4-FFF2-40B4-BE49-F238E27FC236}">
                <a16:creationId xmlns:a16="http://schemas.microsoft.com/office/drawing/2014/main" id="{E97A5FB4-6073-4058-B877-2E3B7265E3C2}"/>
              </a:ext>
            </a:extLst>
          </p:cNvPr>
          <p:cNvSpPr/>
          <p:nvPr/>
        </p:nvSpPr>
        <p:spPr>
          <a:xfrm>
            <a:off x="755147" y="3570144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4"/>
            <a:extLst>
              <a:ext uri="{FF2B5EF4-FFF2-40B4-BE49-F238E27FC236}">
                <a16:creationId xmlns:a16="http://schemas.microsoft.com/office/drawing/2014/main" id="{44037009-4DC1-4EC5-8390-2CEFB26CA032}"/>
              </a:ext>
            </a:extLst>
          </p:cNvPr>
          <p:cNvSpPr/>
          <p:nvPr/>
        </p:nvSpPr>
        <p:spPr>
          <a:xfrm>
            <a:off x="2720108" y="3570144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8"/>
            <a:extLst>
              <a:ext uri="{FF2B5EF4-FFF2-40B4-BE49-F238E27FC236}">
                <a16:creationId xmlns:a16="http://schemas.microsoft.com/office/drawing/2014/main" id="{C3E56381-28BD-4ED3-92FE-5400B2E536B6}"/>
              </a:ext>
            </a:extLst>
          </p:cNvPr>
          <p:cNvSpPr/>
          <p:nvPr/>
        </p:nvSpPr>
        <p:spPr>
          <a:xfrm>
            <a:off x="4691038" y="3570144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4"/>
            <a:extLst>
              <a:ext uri="{FF2B5EF4-FFF2-40B4-BE49-F238E27FC236}">
                <a16:creationId xmlns:a16="http://schemas.microsoft.com/office/drawing/2014/main" id="{7B48296C-427E-44AB-803C-C4A55F062208}"/>
              </a:ext>
            </a:extLst>
          </p:cNvPr>
          <p:cNvSpPr/>
          <p:nvPr/>
        </p:nvSpPr>
        <p:spPr>
          <a:xfrm>
            <a:off x="6655262" y="3570144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12"/>
            <a:extLst>
              <a:ext uri="{FF2B5EF4-FFF2-40B4-BE49-F238E27FC236}">
                <a16:creationId xmlns:a16="http://schemas.microsoft.com/office/drawing/2014/main" id="{FA10EDDE-778E-407B-BD5E-9384767C0EAC}"/>
              </a:ext>
            </a:extLst>
          </p:cNvPr>
          <p:cNvSpPr/>
          <p:nvPr/>
        </p:nvSpPr>
        <p:spPr>
          <a:xfrm>
            <a:off x="755147" y="5480703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0"/>
            <a:extLst>
              <a:ext uri="{FF2B5EF4-FFF2-40B4-BE49-F238E27FC236}">
                <a16:creationId xmlns:a16="http://schemas.microsoft.com/office/drawing/2014/main" id="{7830E5F1-C8FC-4045-839F-A0368C8EA34E}"/>
              </a:ext>
            </a:extLst>
          </p:cNvPr>
          <p:cNvSpPr/>
          <p:nvPr/>
        </p:nvSpPr>
        <p:spPr>
          <a:xfrm>
            <a:off x="2720108" y="5480703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6"/>
            <a:extLst>
              <a:ext uri="{FF2B5EF4-FFF2-40B4-BE49-F238E27FC236}">
                <a16:creationId xmlns:a16="http://schemas.microsoft.com/office/drawing/2014/main" id="{29D460B1-424F-4A70-9C13-EC4B3EB7E848}"/>
              </a:ext>
            </a:extLst>
          </p:cNvPr>
          <p:cNvSpPr/>
          <p:nvPr/>
        </p:nvSpPr>
        <p:spPr>
          <a:xfrm>
            <a:off x="4691038" y="5480703"/>
            <a:ext cx="1735473" cy="2819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70F67FEF-A892-4556-A13B-EB58E78716BB}"/>
              </a:ext>
            </a:extLst>
          </p:cNvPr>
          <p:cNvSpPr/>
          <p:nvPr/>
        </p:nvSpPr>
        <p:spPr>
          <a:xfrm>
            <a:off x="672841" y="1255220"/>
            <a:ext cx="3237450" cy="38162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DA6E6E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F5E74BAB-CA1F-4243-A2FC-A69AFCE298A7}"/>
              </a:ext>
            </a:extLst>
          </p:cNvPr>
          <p:cNvSpPr/>
          <p:nvPr/>
        </p:nvSpPr>
        <p:spPr>
          <a:xfrm>
            <a:off x="672841" y="1037318"/>
            <a:ext cx="1531058" cy="2544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7540F801-ED13-45B4-9CD1-1E7E594F548C}"/>
              </a:ext>
            </a:extLst>
          </p:cNvPr>
          <p:cNvSpPr/>
          <p:nvPr/>
        </p:nvSpPr>
        <p:spPr>
          <a:xfrm>
            <a:off x="6547841" y="1400674"/>
            <a:ext cx="1876587" cy="203533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730187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9</a:t>
            </a:fld>
            <a:endParaRPr lang="ko-KR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표준_식품업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844140"/>
      </a:accent1>
      <a:accent2>
        <a:srgbClr val="598483"/>
      </a:accent2>
      <a:accent3>
        <a:srgbClr val="E9CDB2"/>
      </a:accent3>
      <a:accent4>
        <a:srgbClr val="929357"/>
      </a:accent4>
      <a:accent5>
        <a:srgbClr val="D3C2B4"/>
      </a:accent5>
      <a:accent6>
        <a:srgbClr val="AF9D87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2363</TotalTime>
  <Words>367</Words>
  <Application>Microsoft Office PowerPoint</Application>
  <PresentationFormat>화면 슬라이드 쇼(4:3)</PresentationFormat>
  <Paragraphs>77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표준작성법_사업계획서_표준(식품업)</dc:title>
  <dc:creator>㈜ 인비닷컴</dc:creator>
  <dc:description>무단 복제 배포시 법적 불이익을 받을 수 있습니다.</dc:description>
  <cp:lastModifiedBy>pro</cp:lastModifiedBy>
  <cp:revision>507</cp:revision>
  <dcterms:created xsi:type="dcterms:W3CDTF">2013-09-25T11:58:39Z</dcterms:created>
  <dcterms:modified xsi:type="dcterms:W3CDTF">2019-05-03T01:44:51Z</dcterms:modified>
  <cp:category>본 문서의 저작권은 비즈폼에 있습니다.</cp:category>
</cp:coreProperties>
</file>