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85" r:id="rId3"/>
    <p:sldId id="269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 hasCustomPrompt="1"/>
          </p:nvPr>
        </p:nvSpPr>
        <p:spPr>
          <a:xfrm>
            <a:off x="5557851" y="4675813"/>
            <a:ext cx="3586149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bg1"/>
                </a:solidFill>
                <a:effectLst/>
                <a:latin typeface="+mn-ea"/>
                <a:ea typeface="+mn-ea"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557851" y="4524390"/>
            <a:ext cx="358614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  <a:effectLst/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557851" y="5254366"/>
            <a:ext cx="3586149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/>
                </a:solidFill>
                <a:effectLst/>
                <a:latin typeface="+mn-ea"/>
                <a:ea typeface="+mn-ea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81" name="그룹 180"/>
          <p:cNvGrpSpPr/>
          <p:nvPr userDrawn="1"/>
        </p:nvGrpSpPr>
        <p:grpSpPr>
          <a:xfrm>
            <a:off x="838242" y="5588000"/>
            <a:ext cx="4241800" cy="1270000"/>
            <a:chOff x="6288088" y="2114550"/>
            <a:chExt cx="4241800" cy="1270000"/>
          </a:xfrm>
        </p:grpSpPr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6288088" y="2330450"/>
              <a:ext cx="1797050" cy="1054100"/>
            </a:xfrm>
            <a:custGeom>
              <a:avLst/>
              <a:gdLst/>
              <a:ahLst/>
              <a:cxnLst>
                <a:cxn ang="0">
                  <a:pos x="1132" y="0"/>
                </a:cxn>
                <a:cxn ang="0">
                  <a:pos x="116" y="382"/>
                </a:cxn>
                <a:cxn ang="0">
                  <a:pos x="116" y="382"/>
                </a:cxn>
                <a:cxn ang="0">
                  <a:pos x="0" y="664"/>
                </a:cxn>
                <a:cxn ang="0">
                  <a:pos x="1116" y="664"/>
                </a:cxn>
                <a:cxn ang="0">
                  <a:pos x="1132" y="0"/>
                </a:cxn>
              </a:cxnLst>
              <a:rect l="0" t="0" r="r" b="b"/>
              <a:pathLst>
                <a:path w="1132" h="664">
                  <a:moveTo>
                    <a:pt x="1132" y="0"/>
                  </a:moveTo>
                  <a:lnTo>
                    <a:pt x="116" y="382"/>
                  </a:lnTo>
                  <a:lnTo>
                    <a:pt x="116" y="382"/>
                  </a:lnTo>
                  <a:lnTo>
                    <a:pt x="0" y="664"/>
                  </a:lnTo>
                  <a:lnTo>
                    <a:pt x="1116" y="664"/>
                  </a:lnTo>
                  <a:lnTo>
                    <a:pt x="1132" y="0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1"/>
                </a:gs>
                <a:gs pos="100000">
                  <a:schemeClr val="accent1">
                    <a:lumMod val="20000"/>
                    <a:lumOff val="80000"/>
                    <a:alpha val="23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8389938" y="2114550"/>
              <a:ext cx="2139950" cy="1270000"/>
            </a:xfrm>
            <a:custGeom>
              <a:avLst/>
              <a:gdLst/>
              <a:ahLst/>
              <a:cxnLst>
                <a:cxn ang="0">
                  <a:pos x="1210" y="468"/>
                </a:cxn>
                <a:cxn ang="0">
                  <a:pos x="0" y="0"/>
                </a:cxn>
                <a:cxn ang="0">
                  <a:pos x="16" y="676"/>
                </a:cxn>
                <a:cxn ang="0">
                  <a:pos x="256" y="800"/>
                </a:cxn>
                <a:cxn ang="0">
                  <a:pos x="1348" y="800"/>
                </a:cxn>
                <a:cxn ang="0">
                  <a:pos x="1348" y="800"/>
                </a:cxn>
                <a:cxn ang="0">
                  <a:pos x="1210" y="468"/>
                </a:cxn>
                <a:cxn ang="0">
                  <a:pos x="1210" y="468"/>
                </a:cxn>
              </a:cxnLst>
              <a:rect l="0" t="0" r="r" b="b"/>
              <a:pathLst>
                <a:path w="1348" h="800">
                  <a:moveTo>
                    <a:pt x="1210" y="468"/>
                  </a:moveTo>
                  <a:lnTo>
                    <a:pt x="0" y="0"/>
                  </a:lnTo>
                  <a:lnTo>
                    <a:pt x="16" y="676"/>
                  </a:lnTo>
                  <a:lnTo>
                    <a:pt x="256" y="800"/>
                  </a:lnTo>
                  <a:lnTo>
                    <a:pt x="1348" y="800"/>
                  </a:lnTo>
                  <a:lnTo>
                    <a:pt x="1348" y="800"/>
                  </a:lnTo>
                  <a:lnTo>
                    <a:pt x="1210" y="468"/>
                  </a:lnTo>
                  <a:lnTo>
                    <a:pt x="1210" y="468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1"/>
                </a:gs>
                <a:gs pos="100000">
                  <a:schemeClr val="accent1">
                    <a:lumMod val="20000"/>
                    <a:lumOff val="80000"/>
                    <a:alpha val="23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80" name="그룹 179"/>
            <p:cNvGrpSpPr/>
            <p:nvPr userDrawn="1"/>
          </p:nvGrpSpPr>
          <p:grpSpPr>
            <a:xfrm>
              <a:off x="7989888" y="2590800"/>
              <a:ext cx="285750" cy="793750"/>
              <a:chOff x="7989888" y="2590800"/>
              <a:chExt cx="285750" cy="793750"/>
            </a:xfrm>
          </p:grpSpPr>
          <p:sp>
            <p:nvSpPr>
              <p:cNvPr id="2059" name="Rectangle 11"/>
              <p:cNvSpPr>
                <a:spLocks noChangeArrowheads="1"/>
              </p:cNvSpPr>
              <p:nvPr userDrawn="1"/>
            </p:nvSpPr>
            <p:spPr bwMode="auto">
              <a:xfrm>
                <a:off x="8129588" y="3279775"/>
                <a:ext cx="146050" cy="1047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  <a:alpha val="6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3" name="Freeform 5"/>
              <p:cNvSpPr>
                <a:spLocks/>
              </p:cNvSpPr>
              <p:nvPr userDrawn="1"/>
            </p:nvSpPr>
            <p:spPr bwMode="auto">
              <a:xfrm>
                <a:off x="7989888" y="2590800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434"/>
                  </a:cxn>
                  <a:cxn ang="0">
                    <a:pos x="0" y="434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8"/>
                  </a:cxn>
                  <a:cxn ang="0">
                    <a:pos x="6" y="6"/>
                  </a:cxn>
                  <a:cxn ang="0">
                    <a:pos x="26" y="2"/>
                  </a:cxn>
                  <a:cxn ang="0">
                    <a:pos x="54" y="0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124" y="0"/>
                  </a:cxn>
                  <a:cxn ang="0">
                    <a:pos x="152" y="2"/>
                  </a:cxn>
                  <a:cxn ang="0">
                    <a:pos x="172" y="6"/>
                  </a:cxn>
                  <a:cxn ang="0">
                    <a:pos x="178" y="8"/>
                  </a:cxn>
                  <a:cxn ang="0">
                    <a:pos x="180" y="10"/>
                  </a:cxn>
                  <a:cxn ang="0">
                    <a:pos x="180" y="434"/>
                  </a:cxn>
                </a:cxnLst>
                <a:rect l="0" t="0" r="r" b="b"/>
                <a:pathLst>
                  <a:path w="180" h="434">
                    <a:moveTo>
                      <a:pt x="180" y="434"/>
                    </a:moveTo>
                    <a:lnTo>
                      <a:pt x="0" y="43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26" y="2"/>
                    </a:lnTo>
                    <a:lnTo>
                      <a:pt x="54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0"/>
                    </a:lnTo>
                    <a:lnTo>
                      <a:pt x="152" y="2"/>
                    </a:lnTo>
                    <a:lnTo>
                      <a:pt x="172" y="6"/>
                    </a:lnTo>
                    <a:lnTo>
                      <a:pt x="178" y="8"/>
                    </a:lnTo>
                    <a:lnTo>
                      <a:pt x="180" y="10"/>
                    </a:lnTo>
                    <a:lnTo>
                      <a:pt x="180" y="434"/>
                    </a:lnTo>
                    <a:close/>
                  </a:path>
                </a:pathLst>
              </a:custGeom>
              <a:solidFill>
                <a:schemeClr val="accent1"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 userDrawn="1"/>
            </p:nvSpPr>
            <p:spPr bwMode="auto">
              <a:xfrm>
                <a:off x="8129588" y="2590800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434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36" y="0"/>
                  </a:cxn>
                  <a:cxn ang="0">
                    <a:pos x="64" y="2"/>
                  </a:cxn>
                  <a:cxn ang="0">
                    <a:pos x="84" y="6"/>
                  </a:cxn>
                  <a:cxn ang="0">
                    <a:pos x="90" y="8"/>
                  </a:cxn>
                  <a:cxn ang="0">
                    <a:pos x="92" y="10"/>
                  </a:cxn>
                  <a:cxn ang="0">
                    <a:pos x="92" y="434"/>
                  </a:cxn>
                  <a:cxn ang="0">
                    <a:pos x="0" y="434"/>
                  </a:cxn>
                </a:cxnLst>
                <a:rect l="0" t="0" r="r" b="b"/>
                <a:pathLst>
                  <a:path w="92" h="434">
                    <a:moveTo>
                      <a:pt x="0" y="43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36" y="0"/>
                    </a:lnTo>
                    <a:lnTo>
                      <a:pt x="64" y="2"/>
                    </a:lnTo>
                    <a:lnTo>
                      <a:pt x="84" y="6"/>
                    </a:lnTo>
                    <a:lnTo>
                      <a:pt x="90" y="8"/>
                    </a:lnTo>
                    <a:lnTo>
                      <a:pt x="92" y="10"/>
                    </a:lnTo>
                    <a:lnTo>
                      <a:pt x="92" y="434"/>
                    </a:lnTo>
                    <a:lnTo>
                      <a:pt x="0" y="434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2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7" name="Rectangle 9"/>
              <p:cNvSpPr>
                <a:spLocks noChangeArrowheads="1"/>
              </p:cNvSpPr>
              <p:nvPr userDrawn="1"/>
            </p:nvSpPr>
            <p:spPr bwMode="auto">
              <a:xfrm>
                <a:off x="7989888" y="3279775"/>
                <a:ext cx="139700" cy="104775"/>
              </a:xfrm>
              <a:prstGeom prst="rect">
                <a:avLst/>
              </a:prstGeom>
              <a:solidFill>
                <a:schemeClr val="accent4">
                  <a:alpha val="2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2" name="타원 181"/>
          <p:cNvSpPr/>
          <p:nvPr userDrawn="1"/>
        </p:nvSpPr>
        <p:spPr>
          <a:xfrm>
            <a:off x="1430329" y="5883309"/>
            <a:ext cx="2519397" cy="4016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4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49" name="그룹 140"/>
          <p:cNvGrpSpPr/>
          <p:nvPr userDrawn="1"/>
        </p:nvGrpSpPr>
        <p:grpSpPr>
          <a:xfrm>
            <a:off x="533377" y="2830474"/>
            <a:ext cx="2495550" cy="1660525"/>
            <a:chOff x="2236788" y="2878138"/>
            <a:chExt cx="2495550" cy="1660525"/>
          </a:xfrm>
        </p:grpSpPr>
        <p:sp>
          <p:nvSpPr>
            <p:cNvPr id="170" name="Freeform 11"/>
            <p:cNvSpPr>
              <a:spLocks/>
            </p:cNvSpPr>
            <p:nvPr userDrawn="1"/>
          </p:nvSpPr>
          <p:spPr bwMode="auto">
            <a:xfrm>
              <a:off x="2620963" y="2878138"/>
              <a:ext cx="2111375" cy="361950"/>
            </a:xfrm>
            <a:custGeom>
              <a:avLst/>
              <a:gdLst/>
              <a:ahLst/>
              <a:cxnLst>
                <a:cxn ang="0">
                  <a:pos x="1330" y="16"/>
                </a:cxn>
                <a:cxn ang="0">
                  <a:pos x="1310" y="0"/>
                </a:cxn>
                <a:cxn ang="0">
                  <a:pos x="0" y="212"/>
                </a:cxn>
                <a:cxn ang="0">
                  <a:pos x="20" y="228"/>
                </a:cxn>
                <a:cxn ang="0">
                  <a:pos x="1330" y="16"/>
                </a:cxn>
              </a:cxnLst>
              <a:rect l="0" t="0" r="r" b="b"/>
              <a:pathLst>
                <a:path w="1330" h="228">
                  <a:moveTo>
                    <a:pt x="1330" y="16"/>
                  </a:moveTo>
                  <a:lnTo>
                    <a:pt x="1310" y="0"/>
                  </a:lnTo>
                  <a:lnTo>
                    <a:pt x="0" y="212"/>
                  </a:lnTo>
                  <a:lnTo>
                    <a:pt x="20" y="228"/>
                  </a:lnTo>
                  <a:lnTo>
                    <a:pt x="1330" y="1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12"/>
            <p:cNvSpPr>
              <a:spLocks/>
            </p:cNvSpPr>
            <p:nvPr userDrawn="1"/>
          </p:nvSpPr>
          <p:spPr bwMode="auto">
            <a:xfrm>
              <a:off x="2236788" y="3214688"/>
              <a:ext cx="415925" cy="739775"/>
            </a:xfrm>
            <a:custGeom>
              <a:avLst/>
              <a:gdLst/>
              <a:ahLst/>
              <a:cxnLst>
                <a:cxn ang="0">
                  <a:pos x="262" y="16"/>
                </a:cxn>
                <a:cxn ang="0">
                  <a:pos x="242" y="0"/>
                </a:cxn>
                <a:cxn ang="0">
                  <a:pos x="0" y="450"/>
                </a:cxn>
                <a:cxn ang="0">
                  <a:pos x="22" y="466"/>
                </a:cxn>
                <a:cxn ang="0">
                  <a:pos x="262" y="16"/>
                </a:cxn>
              </a:cxnLst>
              <a:rect l="0" t="0" r="r" b="b"/>
              <a:pathLst>
                <a:path w="262" h="466">
                  <a:moveTo>
                    <a:pt x="262" y="16"/>
                  </a:moveTo>
                  <a:lnTo>
                    <a:pt x="242" y="0"/>
                  </a:lnTo>
                  <a:lnTo>
                    <a:pt x="0" y="450"/>
                  </a:lnTo>
                  <a:lnTo>
                    <a:pt x="22" y="466"/>
                  </a:lnTo>
                  <a:lnTo>
                    <a:pt x="262" y="16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Freeform 13"/>
            <p:cNvSpPr>
              <a:spLocks/>
            </p:cNvSpPr>
            <p:nvPr userDrawn="1"/>
          </p:nvSpPr>
          <p:spPr bwMode="auto">
            <a:xfrm>
              <a:off x="2236788" y="3929063"/>
              <a:ext cx="304800" cy="609600"/>
            </a:xfrm>
            <a:custGeom>
              <a:avLst/>
              <a:gdLst/>
              <a:ahLst/>
              <a:cxnLst>
                <a:cxn ang="0">
                  <a:pos x="22" y="1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90" y="196"/>
                </a:cxn>
                <a:cxn ang="0">
                  <a:pos x="144" y="312"/>
                </a:cxn>
                <a:cxn ang="0">
                  <a:pos x="172" y="368"/>
                </a:cxn>
                <a:cxn ang="0">
                  <a:pos x="192" y="384"/>
                </a:cxn>
                <a:cxn ang="0">
                  <a:pos x="192" y="384"/>
                </a:cxn>
                <a:cxn ang="0">
                  <a:pos x="106" y="202"/>
                </a:cxn>
                <a:cxn ang="0">
                  <a:pos x="22" y="16"/>
                </a:cxn>
                <a:cxn ang="0">
                  <a:pos x="22" y="16"/>
                </a:cxn>
              </a:cxnLst>
              <a:rect l="0" t="0" r="r" b="b"/>
              <a:pathLst>
                <a:path w="192" h="384">
                  <a:moveTo>
                    <a:pt x="22" y="16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90" y="196"/>
                  </a:lnTo>
                  <a:lnTo>
                    <a:pt x="144" y="312"/>
                  </a:lnTo>
                  <a:lnTo>
                    <a:pt x="172" y="368"/>
                  </a:lnTo>
                  <a:lnTo>
                    <a:pt x="192" y="384"/>
                  </a:lnTo>
                  <a:lnTo>
                    <a:pt x="192" y="384"/>
                  </a:lnTo>
                  <a:lnTo>
                    <a:pt x="106" y="202"/>
                  </a:lnTo>
                  <a:lnTo>
                    <a:pt x="22" y="16"/>
                  </a:lnTo>
                  <a:lnTo>
                    <a:pt x="22" y="16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18"/>
            <p:cNvSpPr>
              <a:spLocks/>
            </p:cNvSpPr>
            <p:nvPr userDrawn="1"/>
          </p:nvSpPr>
          <p:spPr bwMode="auto">
            <a:xfrm>
              <a:off x="2271713" y="2903538"/>
              <a:ext cx="2460625" cy="1635125"/>
            </a:xfrm>
            <a:custGeom>
              <a:avLst/>
              <a:gdLst/>
              <a:ahLst/>
              <a:cxnLst>
                <a:cxn ang="0">
                  <a:pos x="4" y="674"/>
                </a:cxn>
                <a:cxn ang="0">
                  <a:pos x="10" y="686"/>
                </a:cxn>
                <a:cxn ang="0">
                  <a:pos x="20" y="710"/>
                </a:cxn>
                <a:cxn ang="0">
                  <a:pos x="26" y="722"/>
                </a:cxn>
                <a:cxn ang="0">
                  <a:pos x="30" y="732"/>
                </a:cxn>
                <a:cxn ang="0">
                  <a:pos x="36" y="744"/>
                </a:cxn>
                <a:cxn ang="0">
                  <a:pos x="42" y="756"/>
                </a:cxn>
                <a:cxn ang="0">
                  <a:pos x="46" y="768"/>
                </a:cxn>
                <a:cxn ang="0">
                  <a:pos x="52" y="780"/>
                </a:cxn>
                <a:cxn ang="0">
                  <a:pos x="58" y="790"/>
                </a:cxn>
                <a:cxn ang="0">
                  <a:pos x="62" y="802"/>
                </a:cxn>
                <a:cxn ang="0">
                  <a:pos x="72" y="826"/>
                </a:cxn>
                <a:cxn ang="0">
                  <a:pos x="78" y="836"/>
                </a:cxn>
                <a:cxn ang="0">
                  <a:pos x="84" y="848"/>
                </a:cxn>
                <a:cxn ang="0">
                  <a:pos x="88" y="860"/>
                </a:cxn>
                <a:cxn ang="0">
                  <a:pos x="94" y="872"/>
                </a:cxn>
                <a:cxn ang="0">
                  <a:pos x="100" y="882"/>
                </a:cxn>
                <a:cxn ang="0">
                  <a:pos x="104" y="894"/>
                </a:cxn>
                <a:cxn ang="0">
                  <a:pos x="110" y="906"/>
                </a:cxn>
                <a:cxn ang="0">
                  <a:pos x="116" y="916"/>
                </a:cxn>
                <a:cxn ang="0">
                  <a:pos x="126" y="940"/>
                </a:cxn>
                <a:cxn ang="0">
                  <a:pos x="132" y="952"/>
                </a:cxn>
                <a:cxn ang="0">
                  <a:pos x="138" y="962"/>
                </a:cxn>
                <a:cxn ang="0">
                  <a:pos x="142" y="974"/>
                </a:cxn>
                <a:cxn ang="0">
                  <a:pos x="148" y="986"/>
                </a:cxn>
                <a:cxn ang="0">
                  <a:pos x="154" y="996"/>
                </a:cxn>
                <a:cxn ang="0">
                  <a:pos x="158" y="1008"/>
                </a:cxn>
                <a:cxn ang="0">
                  <a:pos x="170" y="1030"/>
                </a:cxn>
                <a:cxn ang="0">
                  <a:pos x="1546" y="686"/>
                </a:cxn>
                <a:cxn ang="0">
                  <a:pos x="1550" y="0"/>
                </a:cxn>
                <a:cxn ang="0">
                  <a:pos x="240" y="212"/>
                </a:cxn>
                <a:cxn ang="0">
                  <a:pos x="0" y="662"/>
                </a:cxn>
                <a:cxn ang="0">
                  <a:pos x="4" y="674"/>
                </a:cxn>
              </a:cxnLst>
              <a:rect l="0" t="0" r="r" b="b"/>
              <a:pathLst>
                <a:path w="1550" h="1030">
                  <a:moveTo>
                    <a:pt x="4" y="674"/>
                  </a:moveTo>
                  <a:lnTo>
                    <a:pt x="10" y="686"/>
                  </a:lnTo>
                  <a:lnTo>
                    <a:pt x="20" y="710"/>
                  </a:lnTo>
                  <a:lnTo>
                    <a:pt x="26" y="722"/>
                  </a:lnTo>
                  <a:lnTo>
                    <a:pt x="30" y="732"/>
                  </a:lnTo>
                  <a:lnTo>
                    <a:pt x="36" y="744"/>
                  </a:lnTo>
                  <a:lnTo>
                    <a:pt x="42" y="756"/>
                  </a:lnTo>
                  <a:lnTo>
                    <a:pt x="46" y="768"/>
                  </a:lnTo>
                  <a:lnTo>
                    <a:pt x="52" y="780"/>
                  </a:lnTo>
                  <a:lnTo>
                    <a:pt x="58" y="790"/>
                  </a:lnTo>
                  <a:lnTo>
                    <a:pt x="62" y="802"/>
                  </a:lnTo>
                  <a:lnTo>
                    <a:pt x="72" y="826"/>
                  </a:lnTo>
                  <a:lnTo>
                    <a:pt x="78" y="836"/>
                  </a:lnTo>
                  <a:lnTo>
                    <a:pt x="84" y="848"/>
                  </a:lnTo>
                  <a:lnTo>
                    <a:pt x="88" y="860"/>
                  </a:lnTo>
                  <a:lnTo>
                    <a:pt x="94" y="872"/>
                  </a:lnTo>
                  <a:lnTo>
                    <a:pt x="100" y="882"/>
                  </a:lnTo>
                  <a:lnTo>
                    <a:pt x="104" y="894"/>
                  </a:lnTo>
                  <a:lnTo>
                    <a:pt x="110" y="906"/>
                  </a:lnTo>
                  <a:lnTo>
                    <a:pt x="116" y="916"/>
                  </a:lnTo>
                  <a:lnTo>
                    <a:pt x="126" y="940"/>
                  </a:lnTo>
                  <a:lnTo>
                    <a:pt x="132" y="952"/>
                  </a:lnTo>
                  <a:lnTo>
                    <a:pt x="138" y="962"/>
                  </a:lnTo>
                  <a:lnTo>
                    <a:pt x="142" y="974"/>
                  </a:lnTo>
                  <a:lnTo>
                    <a:pt x="148" y="986"/>
                  </a:lnTo>
                  <a:lnTo>
                    <a:pt x="154" y="996"/>
                  </a:lnTo>
                  <a:lnTo>
                    <a:pt x="158" y="1008"/>
                  </a:lnTo>
                  <a:lnTo>
                    <a:pt x="170" y="1030"/>
                  </a:lnTo>
                  <a:lnTo>
                    <a:pt x="1546" y="686"/>
                  </a:lnTo>
                  <a:lnTo>
                    <a:pt x="1550" y="0"/>
                  </a:lnTo>
                  <a:lnTo>
                    <a:pt x="240" y="212"/>
                  </a:lnTo>
                  <a:lnTo>
                    <a:pt x="0" y="662"/>
                  </a:lnTo>
                  <a:lnTo>
                    <a:pt x="4" y="674"/>
                  </a:lnTo>
                  <a:close/>
                </a:path>
              </a:pathLst>
            </a:custGeom>
            <a:gradFill>
              <a:gsLst>
                <a:gs pos="70000">
                  <a:schemeClr val="accent5"/>
                </a:gs>
                <a:gs pos="80000">
                  <a:schemeClr val="accent5">
                    <a:lumMod val="75000"/>
                  </a:schemeClr>
                </a:gs>
                <a:gs pos="85000">
                  <a:schemeClr val="accent5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0" name="그룹 138"/>
          <p:cNvGrpSpPr/>
          <p:nvPr userDrawn="1"/>
        </p:nvGrpSpPr>
        <p:grpSpPr>
          <a:xfrm>
            <a:off x="698477" y="1446174"/>
            <a:ext cx="2339975" cy="1393825"/>
            <a:chOff x="2401888" y="1493838"/>
            <a:chExt cx="2339975" cy="1393825"/>
          </a:xfrm>
        </p:grpSpPr>
        <p:sp>
          <p:nvSpPr>
            <p:cNvPr id="166" name="Freeform 14"/>
            <p:cNvSpPr>
              <a:spLocks/>
            </p:cNvSpPr>
            <p:nvPr userDrawn="1"/>
          </p:nvSpPr>
          <p:spPr bwMode="auto">
            <a:xfrm>
              <a:off x="2763838" y="1493838"/>
              <a:ext cx="1978025" cy="95250"/>
            </a:xfrm>
            <a:custGeom>
              <a:avLst/>
              <a:gdLst/>
              <a:ahLst/>
              <a:cxnLst>
                <a:cxn ang="0">
                  <a:pos x="20" y="60"/>
                </a:cxn>
                <a:cxn ang="0">
                  <a:pos x="0" y="44"/>
                </a:cxn>
                <a:cxn ang="0">
                  <a:pos x="1226" y="0"/>
                </a:cxn>
                <a:cxn ang="0">
                  <a:pos x="1246" y="16"/>
                </a:cxn>
                <a:cxn ang="0">
                  <a:pos x="20" y="60"/>
                </a:cxn>
              </a:cxnLst>
              <a:rect l="0" t="0" r="r" b="b"/>
              <a:pathLst>
                <a:path w="1246" h="60">
                  <a:moveTo>
                    <a:pt x="20" y="60"/>
                  </a:moveTo>
                  <a:lnTo>
                    <a:pt x="0" y="44"/>
                  </a:lnTo>
                  <a:lnTo>
                    <a:pt x="1226" y="0"/>
                  </a:lnTo>
                  <a:lnTo>
                    <a:pt x="1246" y="16"/>
                  </a:lnTo>
                  <a:lnTo>
                    <a:pt x="20" y="6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15"/>
            <p:cNvSpPr>
              <a:spLocks/>
            </p:cNvSpPr>
            <p:nvPr userDrawn="1"/>
          </p:nvSpPr>
          <p:spPr bwMode="auto">
            <a:xfrm>
              <a:off x="2401888" y="2239963"/>
              <a:ext cx="282575" cy="647700"/>
            </a:xfrm>
            <a:custGeom>
              <a:avLst/>
              <a:gdLst/>
              <a:ahLst/>
              <a:cxnLst>
                <a:cxn ang="0">
                  <a:pos x="178" y="408"/>
                </a:cxn>
                <a:cxn ang="0">
                  <a:pos x="178" y="408"/>
                </a:cxn>
                <a:cxn ang="0">
                  <a:pos x="164" y="398"/>
                </a:cxn>
                <a:cxn ang="0">
                  <a:pos x="158" y="392"/>
                </a:cxn>
                <a:cxn ang="0">
                  <a:pos x="154" y="384"/>
                </a:cxn>
                <a:cxn ang="0">
                  <a:pos x="148" y="368"/>
                </a:cxn>
                <a:cxn ang="0">
                  <a:pos x="148" y="368"/>
                </a:cxn>
                <a:cxn ang="0">
                  <a:pos x="72" y="18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2" y="10"/>
                </a:cxn>
                <a:cxn ang="0">
                  <a:pos x="20" y="16"/>
                </a:cxn>
                <a:cxn ang="0">
                  <a:pos x="24" y="24"/>
                </a:cxn>
                <a:cxn ang="0">
                  <a:pos x="30" y="42"/>
                </a:cxn>
                <a:cxn ang="0">
                  <a:pos x="30" y="42"/>
                </a:cxn>
                <a:cxn ang="0">
                  <a:pos x="102" y="226"/>
                </a:cxn>
                <a:cxn ang="0">
                  <a:pos x="178" y="408"/>
                </a:cxn>
                <a:cxn ang="0">
                  <a:pos x="178" y="408"/>
                </a:cxn>
              </a:cxnLst>
              <a:rect l="0" t="0" r="r" b="b"/>
              <a:pathLst>
                <a:path w="178" h="408">
                  <a:moveTo>
                    <a:pt x="178" y="408"/>
                  </a:moveTo>
                  <a:lnTo>
                    <a:pt x="178" y="408"/>
                  </a:lnTo>
                  <a:lnTo>
                    <a:pt x="164" y="398"/>
                  </a:lnTo>
                  <a:lnTo>
                    <a:pt x="158" y="392"/>
                  </a:lnTo>
                  <a:lnTo>
                    <a:pt x="154" y="384"/>
                  </a:lnTo>
                  <a:lnTo>
                    <a:pt x="148" y="368"/>
                  </a:lnTo>
                  <a:lnTo>
                    <a:pt x="148" y="368"/>
                  </a:lnTo>
                  <a:lnTo>
                    <a:pt x="72" y="18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2" y="10"/>
                  </a:lnTo>
                  <a:lnTo>
                    <a:pt x="20" y="16"/>
                  </a:lnTo>
                  <a:lnTo>
                    <a:pt x="24" y="24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102" y="226"/>
                  </a:lnTo>
                  <a:lnTo>
                    <a:pt x="178" y="408"/>
                  </a:lnTo>
                  <a:lnTo>
                    <a:pt x="178" y="40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16"/>
            <p:cNvSpPr>
              <a:spLocks/>
            </p:cNvSpPr>
            <p:nvPr userDrawn="1"/>
          </p:nvSpPr>
          <p:spPr bwMode="auto">
            <a:xfrm>
              <a:off x="2401888" y="1563688"/>
              <a:ext cx="393700" cy="701675"/>
            </a:xfrm>
            <a:custGeom>
              <a:avLst/>
              <a:gdLst/>
              <a:ahLst/>
              <a:cxnLst>
                <a:cxn ang="0">
                  <a:pos x="20" y="442"/>
                </a:cxn>
                <a:cxn ang="0">
                  <a:pos x="0" y="426"/>
                </a:cxn>
                <a:cxn ang="0">
                  <a:pos x="228" y="0"/>
                </a:cxn>
                <a:cxn ang="0">
                  <a:pos x="248" y="16"/>
                </a:cxn>
                <a:cxn ang="0">
                  <a:pos x="20" y="442"/>
                </a:cxn>
              </a:cxnLst>
              <a:rect l="0" t="0" r="r" b="b"/>
              <a:pathLst>
                <a:path w="248" h="442">
                  <a:moveTo>
                    <a:pt x="20" y="442"/>
                  </a:moveTo>
                  <a:lnTo>
                    <a:pt x="0" y="426"/>
                  </a:lnTo>
                  <a:lnTo>
                    <a:pt x="228" y="0"/>
                  </a:lnTo>
                  <a:lnTo>
                    <a:pt x="248" y="16"/>
                  </a:lnTo>
                  <a:lnTo>
                    <a:pt x="20" y="44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19"/>
            <p:cNvSpPr>
              <a:spLocks/>
            </p:cNvSpPr>
            <p:nvPr userDrawn="1"/>
          </p:nvSpPr>
          <p:spPr bwMode="auto">
            <a:xfrm>
              <a:off x="2433638" y="1519238"/>
              <a:ext cx="2308225" cy="1368425"/>
            </a:xfrm>
            <a:custGeom>
              <a:avLst/>
              <a:gdLst/>
              <a:ahLst/>
              <a:cxnLst>
                <a:cxn ang="0">
                  <a:pos x="6" y="456"/>
                </a:cxn>
                <a:cxn ang="0">
                  <a:pos x="36" y="402"/>
                </a:cxn>
                <a:cxn ang="0">
                  <a:pos x="80" y="322"/>
                </a:cxn>
                <a:cxn ang="0">
                  <a:pos x="228" y="44"/>
                </a:cxn>
                <a:cxn ang="0">
                  <a:pos x="1454" y="0"/>
                </a:cxn>
                <a:cxn ang="0">
                  <a:pos x="1450" y="686"/>
                </a:cxn>
                <a:cxn ang="0">
                  <a:pos x="158" y="862"/>
                </a:cxn>
                <a:cxn ang="0">
                  <a:pos x="158" y="862"/>
                </a:cxn>
                <a:cxn ang="0">
                  <a:pos x="78" y="666"/>
                </a:cxn>
                <a:cxn ang="0">
                  <a:pos x="0" y="470"/>
                </a:cxn>
                <a:cxn ang="0">
                  <a:pos x="6" y="456"/>
                </a:cxn>
              </a:cxnLst>
              <a:rect l="0" t="0" r="r" b="b"/>
              <a:pathLst>
                <a:path w="1454" h="862">
                  <a:moveTo>
                    <a:pt x="6" y="456"/>
                  </a:moveTo>
                  <a:lnTo>
                    <a:pt x="36" y="402"/>
                  </a:lnTo>
                  <a:lnTo>
                    <a:pt x="80" y="322"/>
                  </a:lnTo>
                  <a:lnTo>
                    <a:pt x="228" y="44"/>
                  </a:lnTo>
                  <a:lnTo>
                    <a:pt x="1454" y="0"/>
                  </a:lnTo>
                  <a:lnTo>
                    <a:pt x="1450" y="686"/>
                  </a:lnTo>
                  <a:lnTo>
                    <a:pt x="158" y="862"/>
                  </a:lnTo>
                  <a:lnTo>
                    <a:pt x="158" y="862"/>
                  </a:lnTo>
                  <a:lnTo>
                    <a:pt x="78" y="666"/>
                  </a:lnTo>
                  <a:lnTo>
                    <a:pt x="0" y="470"/>
                  </a:lnTo>
                  <a:lnTo>
                    <a:pt x="6" y="456"/>
                  </a:lnTo>
                  <a:close/>
                </a:path>
              </a:pathLst>
            </a:custGeom>
            <a:gradFill flip="none" rotWithShape="1">
              <a:gsLst>
                <a:gs pos="70000">
                  <a:schemeClr val="accent1"/>
                </a:gs>
                <a:gs pos="80000">
                  <a:schemeClr val="accent1">
                    <a:lumMod val="50000"/>
                  </a:schemeClr>
                </a:gs>
                <a:gs pos="85000">
                  <a:schemeClr val="accent1"/>
                </a:gs>
              </a:gsLst>
              <a:lin ang="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1" name="그룹 142"/>
          <p:cNvGrpSpPr/>
          <p:nvPr userDrawn="1"/>
        </p:nvGrpSpPr>
        <p:grpSpPr>
          <a:xfrm>
            <a:off x="371452" y="4214774"/>
            <a:ext cx="2647950" cy="1924050"/>
            <a:chOff x="2074863" y="4262438"/>
            <a:chExt cx="2647950" cy="1924050"/>
          </a:xfrm>
        </p:grpSpPr>
        <p:sp>
          <p:nvSpPr>
            <p:cNvPr id="162" name="Freeform 8"/>
            <p:cNvSpPr>
              <a:spLocks/>
            </p:cNvSpPr>
            <p:nvPr userDrawn="1"/>
          </p:nvSpPr>
          <p:spPr bwMode="auto">
            <a:xfrm>
              <a:off x="2478088" y="4262438"/>
              <a:ext cx="2244725" cy="628650"/>
            </a:xfrm>
            <a:custGeom>
              <a:avLst/>
              <a:gdLst/>
              <a:ahLst/>
              <a:cxnLst>
                <a:cxn ang="0">
                  <a:pos x="20" y="396"/>
                </a:cxn>
                <a:cxn ang="0">
                  <a:pos x="0" y="380"/>
                </a:cxn>
                <a:cxn ang="0">
                  <a:pos x="1394" y="0"/>
                </a:cxn>
                <a:cxn ang="0">
                  <a:pos x="1414" y="16"/>
                </a:cxn>
                <a:cxn ang="0">
                  <a:pos x="20" y="396"/>
                </a:cxn>
              </a:cxnLst>
              <a:rect l="0" t="0" r="r" b="b"/>
              <a:pathLst>
                <a:path w="1414" h="396">
                  <a:moveTo>
                    <a:pt x="20" y="396"/>
                  </a:moveTo>
                  <a:lnTo>
                    <a:pt x="0" y="380"/>
                  </a:lnTo>
                  <a:lnTo>
                    <a:pt x="1394" y="0"/>
                  </a:lnTo>
                  <a:lnTo>
                    <a:pt x="1414" y="16"/>
                  </a:lnTo>
                  <a:lnTo>
                    <a:pt x="20" y="396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9"/>
            <p:cNvSpPr>
              <a:spLocks/>
            </p:cNvSpPr>
            <p:nvPr userDrawn="1"/>
          </p:nvSpPr>
          <p:spPr bwMode="auto">
            <a:xfrm>
              <a:off x="2074863" y="5621338"/>
              <a:ext cx="323850" cy="565150"/>
            </a:xfrm>
            <a:custGeom>
              <a:avLst/>
              <a:gdLst/>
              <a:ahLst/>
              <a:cxnLst>
                <a:cxn ang="0">
                  <a:pos x="204" y="356"/>
                </a:cxn>
                <a:cxn ang="0">
                  <a:pos x="204" y="356"/>
                </a:cxn>
                <a:cxn ang="0">
                  <a:pos x="190" y="346"/>
                </a:cxn>
                <a:cxn ang="0">
                  <a:pos x="184" y="340"/>
                </a:cxn>
                <a:cxn ang="0">
                  <a:pos x="180" y="334"/>
                </a:cxn>
                <a:cxn ang="0">
                  <a:pos x="172" y="320"/>
                </a:cxn>
                <a:cxn ang="0">
                  <a:pos x="172" y="320"/>
                </a:cxn>
                <a:cxn ang="0">
                  <a:pos x="84" y="16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4" y="10"/>
                </a:cxn>
                <a:cxn ang="0">
                  <a:pos x="20" y="16"/>
                </a:cxn>
                <a:cxn ang="0">
                  <a:pos x="24" y="24"/>
                </a:cxn>
                <a:cxn ang="0">
                  <a:pos x="32" y="38"/>
                </a:cxn>
                <a:cxn ang="0">
                  <a:pos x="32" y="38"/>
                </a:cxn>
                <a:cxn ang="0">
                  <a:pos x="116" y="198"/>
                </a:cxn>
                <a:cxn ang="0">
                  <a:pos x="204" y="356"/>
                </a:cxn>
                <a:cxn ang="0">
                  <a:pos x="204" y="356"/>
                </a:cxn>
              </a:cxnLst>
              <a:rect l="0" t="0" r="r" b="b"/>
              <a:pathLst>
                <a:path w="204" h="356">
                  <a:moveTo>
                    <a:pt x="204" y="356"/>
                  </a:moveTo>
                  <a:lnTo>
                    <a:pt x="204" y="356"/>
                  </a:lnTo>
                  <a:lnTo>
                    <a:pt x="190" y="346"/>
                  </a:lnTo>
                  <a:lnTo>
                    <a:pt x="184" y="340"/>
                  </a:lnTo>
                  <a:lnTo>
                    <a:pt x="180" y="334"/>
                  </a:lnTo>
                  <a:lnTo>
                    <a:pt x="172" y="320"/>
                  </a:lnTo>
                  <a:lnTo>
                    <a:pt x="172" y="320"/>
                  </a:lnTo>
                  <a:lnTo>
                    <a:pt x="84" y="16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10"/>
                  </a:lnTo>
                  <a:lnTo>
                    <a:pt x="20" y="16"/>
                  </a:lnTo>
                  <a:lnTo>
                    <a:pt x="24" y="24"/>
                  </a:lnTo>
                  <a:lnTo>
                    <a:pt x="32" y="38"/>
                  </a:lnTo>
                  <a:lnTo>
                    <a:pt x="32" y="38"/>
                  </a:lnTo>
                  <a:lnTo>
                    <a:pt x="116" y="198"/>
                  </a:lnTo>
                  <a:lnTo>
                    <a:pt x="204" y="356"/>
                  </a:lnTo>
                  <a:lnTo>
                    <a:pt x="204" y="35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10"/>
            <p:cNvSpPr>
              <a:spLocks/>
            </p:cNvSpPr>
            <p:nvPr userDrawn="1"/>
          </p:nvSpPr>
          <p:spPr bwMode="auto">
            <a:xfrm>
              <a:off x="2074863" y="4865688"/>
              <a:ext cx="434975" cy="781050"/>
            </a:xfrm>
            <a:custGeom>
              <a:avLst/>
              <a:gdLst/>
              <a:ahLst/>
              <a:cxnLst>
                <a:cxn ang="0">
                  <a:pos x="20" y="492"/>
                </a:cxn>
                <a:cxn ang="0">
                  <a:pos x="0" y="476"/>
                </a:cxn>
                <a:cxn ang="0">
                  <a:pos x="254" y="0"/>
                </a:cxn>
                <a:cxn ang="0">
                  <a:pos x="274" y="16"/>
                </a:cxn>
                <a:cxn ang="0">
                  <a:pos x="20" y="492"/>
                </a:cxn>
              </a:cxnLst>
              <a:rect l="0" t="0" r="r" b="b"/>
              <a:pathLst>
                <a:path w="274" h="492">
                  <a:moveTo>
                    <a:pt x="20" y="492"/>
                  </a:moveTo>
                  <a:lnTo>
                    <a:pt x="0" y="476"/>
                  </a:lnTo>
                  <a:lnTo>
                    <a:pt x="254" y="0"/>
                  </a:lnTo>
                  <a:lnTo>
                    <a:pt x="274" y="16"/>
                  </a:lnTo>
                  <a:lnTo>
                    <a:pt x="20" y="49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17"/>
            <p:cNvSpPr>
              <a:spLocks/>
            </p:cNvSpPr>
            <p:nvPr userDrawn="1"/>
          </p:nvSpPr>
          <p:spPr bwMode="auto">
            <a:xfrm>
              <a:off x="2106613" y="4287838"/>
              <a:ext cx="2616200" cy="1898650"/>
            </a:xfrm>
            <a:custGeom>
              <a:avLst/>
              <a:gdLst/>
              <a:ahLst/>
              <a:cxnLst>
                <a:cxn ang="0">
                  <a:pos x="8" y="842"/>
                </a:cxn>
                <a:cxn ang="0">
                  <a:pos x="48" y="766"/>
                </a:cxn>
                <a:cxn ang="0">
                  <a:pos x="88" y="690"/>
                </a:cxn>
                <a:cxn ang="0">
                  <a:pos x="120" y="632"/>
                </a:cxn>
                <a:cxn ang="0">
                  <a:pos x="200" y="482"/>
                </a:cxn>
                <a:cxn ang="0">
                  <a:pos x="254" y="380"/>
                </a:cxn>
                <a:cxn ang="0">
                  <a:pos x="1648" y="0"/>
                </a:cxn>
                <a:cxn ang="0">
                  <a:pos x="1644" y="686"/>
                </a:cxn>
                <a:cxn ang="0">
                  <a:pos x="184" y="1196"/>
                </a:cxn>
                <a:cxn ang="0">
                  <a:pos x="184" y="1196"/>
                </a:cxn>
                <a:cxn ang="0">
                  <a:pos x="90" y="1028"/>
                </a:cxn>
                <a:cxn ang="0">
                  <a:pos x="0" y="856"/>
                </a:cxn>
                <a:cxn ang="0">
                  <a:pos x="8" y="842"/>
                </a:cxn>
              </a:cxnLst>
              <a:rect l="0" t="0" r="r" b="b"/>
              <a:pathLst>
                <a:path w="1648" h="1196">
                  <a:moveTo>
                    <a:pt x="8" y="842"/>
                  </a:moveTo>
                  <a:lnTo>
                    <a:pt x="48" y="766"/>
                  </a:lnTo>
                  <a:lnTo>
                    <a:pt x="88" y="690"/>
                  </a:lnTo>
                  <a:lnTo>
                    <a:pt x="120" y="632"/>
                  </a:lnTo>
                  <a:lnTo>
                    <a:pt x="200" y="482"/>
                  </a:lnTo>
                  <a:lnTo>
                    <a:pt x="254" y="380"/>
                  </a:lnTo>
                  <a:lnTo>
                    <a:pt x="1648" y="0"/>
                  </a:lnTo>
                  <a:lnTo>
                    <a:pt x="1644" y="686"/>
                  </a:lnTo>
                  <a:lnTo>
                    <a:pt x="184" y="1196"/>
                  </a:lnTo>
                  <a:lnTo>
                    <a:pt x="184" y="1196"/>
                  </a:lnTo>
                  <a:lnTo>
                    <a:pt x="90" y="1028"/>
                  </a:lnTo>
                  <a:lnTo>
                    <a:pt x="0" y="856"/>
                  </a:lnTo>
                  <a:lnTo>
                    <a:pt x="8" y="842"/>
                  </a:lnTo>
                  <a:close/>
                </a:path>
              </a:pathLst>
            </a:custGeom>
            <a:gradFill>
              <a:gsLst>
                <a:gs pos="70000">
                  <a:schemeClr val="accent6"/>
                </a:gs>
                <a:gs pos="82000">
                  <a:schemeClr val="accent6">
                    <a:lumMod val="75000"/>
                  </a:schemeClr>
                </a:gs>
                <a:gs pos="85000">
                  <a:schemeClr val="accent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2" name="그룹 144"/>
          <p:cNvGrpSpPr/>
          <p:nvPr userDrawn="1"/>
        </p:nvGrpSpPr>
        <p:grpSpPr>
          <a:xfrm>
            <a:off x="2543152" y="617499"/>
            <a:ext cx="285750" cy="5508625"/>
            <a:chOff x="4246563" y="665163"/>
            <a:chExt cx="285750" cy="5508625"/>
          </a:xfrm>
        </p:grpSpPr>
        <p:sp>
          <p:nvSpPr>
            <p:cNvPr id="146" name="Freeform 28"/>
            <p:cNvSpPr>
              <a:spLocks/>
            </p:cNvSpPr>
            <p:nvPr userDrawn="1"/>
          </p:nvSpPr>
          <p:spPr bwMode="auto">
            <a:xfrm>
              <a:off x="4246563" y="5484813"/>
              <a:ext cx="285750" cy="688975"/>
            </a:xfrm>
            <a:custGeom>
              <a:avLst/>
              <a:gdLst/>
              <a:ahLst/>
              <a:cxnLst>
                <a:cxn ang="0">
                  <a:pos x="180" y="0"/>
                </a:cxn>
                <a:cxn ang="0">
                  <a:pos x="0" y="0"/>
                </a:cxn>
                <a:cxn ang="0">
                  <a:pos x="0" y="424"/>
                </a:cxn>
                <a:cxn ang="0">
                  <a:pos x="0" y="424"/>
                </a:cxn>
                <a:cxn ang="0">
                  <a:pos x="2" y="426"/>
                </a:cxn>
                <a:cxn ang="0">
                  <a:pos x="6" y="428"/>
                </a:cxn>
                <a:cxn ang="0">
                  <a:pos x="26" y="430"/>
                </a:cxn>
                <a:cxn ang="0">
                  <a:pos x="54" y="432"/>
                </a:cxn>
                <a:cxn ang="0">
                  <a:pos x="90" y="434"/>
                </a:cxn>
                <a:cxn ang="0">
                  <a:pos x="90" y="434"/>
                </a:cxn>
                <a:cxn ang="0">
                  <a:pos x="124" y="432"/>
                </a:cxn>
                <a:cxn ang="0">
                  <a:pos x="152" y="430"/>
                </a:cxn>
                <a:cxn ang="0">
                  <a:pos x="172" y="428"/>
                </a:cxn>
                <a:cxn ang="0">
                  <a:pos x="178" y="426"/>
                </a:cxn>
                <a:cxn ang="0">
                  <a:pos x="180" y="424"/>
                </a:cxn>
                <a:cxn ang="0">
                  <a:pos x="180" y="0"/>
                </a:cxn>
              </a:cxnLst>
              <a:rect l="0" t="0" r="r" b="b"/>
              <a:pathLst>
                <a:path w="180" h="434">
                  <a:moveTo>
                    <a:pt x="180" y="0"/>
                  </a:moveTo>
                  <a:lnTo>
                    <a:pt x="0" y="0"/>
                  </a:lnTo>
                  <a:lnTo>
                    <a:pt x="0" y="424"/>
                  </a:lnTo>
                  <a:lnTo>
                    <a:pt x="0" y="424"/>
                  </a:lnTo>
                  <a:lnTo>
                    <a:pt x="2" y="426"/>
                  </a:lnTo>
                  <a:lnTo>
                    <a:pt x="6" y="428"/>
                  </a:lnTo>
                  <a:lnTo>
                    <a:pt x="26" y="430"/>
                  </a:lnTo>
                  <a:lnTo>
                    <a:pt x="54" y="432"/>
                  </a:lnTo>
                  <a:lnTo>
                    <a:pt x="90" y="434"/>
                  </a:lnTo>
                  <a:lnTo>
                    <a:pt x="90" y="434"/>
                  </a:lnTo>
                  <a:lnTo>
                    <a:pt x="124" y="432"/>
                  </a:lnTo>
                  <a:lnTo>
                    <a:pt x="152" y="430"/>
                  </a:lnTo>
                  <a:lnTo>
                    <a:pt x="172" y="428"/>
                  </a:lnTo>
                  <a:lnTo>
                    <a:pt x="178" y="426"/>
                  </a:lnTo>
                  <a:lnTo>
                    <a:pt x="180" y="424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Rectangle 29"/>
            <p:cNvSpPr>
              <a:spLocks noChangeArrowheads="1"/>
            </p:cNvSpPr>
            <p:nvPr userDrawn="1"/>
          </p:nvSpPr>
          <p:spPr bwMode="auto">
            <a:xfrm>
              <a:off x="4246563" y="4795838"/>
              <a:ext cx="285750" cy="68897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Rectangle 30"/>
            <p:cNvSpPr>
              <a:spLocks noChangeArrowheads="1"/>
            </p:cNvSpPr>
            <p:nvPr userDrawn="1"/>
          </p:nvSpPr>
          <p:spPr bwMode="auto">
            <a:xfrm>
              <a:off x="4246563" y="4106863"/>
              <a:ext cx="285750" cy="6889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Rectangle 31"/>
            <p:cNvSpPr>
              <a:spLocks noChangeArrowheads="1"/>
            </p:cNvSpPr>
            <p:nvPr userDrawn="1"/>
          </p:nvSpPr>
          <p:spPr bwMode="auto">
            <a:xfrm>
              <a:off x="4246563" y="3417888"/>
              <a:ext cx="285750" cy="688975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32"/>
            <p:cNvSpPr>
              <a:spLocks/>
            </p:cNvSpPr>
            <p:nvPr userDrawn="1"/>
          </p:nvSpPr>
          <p:spPr bwMode="auto">
            <a:xfrm>
              <a:off x="4246563" y="665163"/>
              <a:ext cx="285750" cy="688975"/>
            </a:xfrm>
            <a:custGeom>
              <a:avLst/>
              <a:gdLst/>
              <a:ahLst/>
              <a:cxnLst>
                <a:cxn ang="0">
                  <a:pos x="180" y="434"/>
                </a:cxn>
                <a:cxn ang="0">
                  <a:pos x="0" y="43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8"/>
                </a:cxn>
                <a:cxn ang="0">
                  <a:pos x="6" y="6"/>
                </a:cxn>
                <a:cxn ang="0">
                  <a:pos x="26" y="2"/>
                </a:cxn>
                <a:cxn ang="0">
                  <a:pos x="54" y="0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124" y="0"/>
                </a:cxn>
                <a:cxn ang="0">
                  <a:pos x="152" y="2"/>
                </a:cxn>
                <a:cxn ang="0">
                  <a:pos x="172" y="6"/>
                </a:cxn>
                <a:cxn ang="0">
                  <a:pos x="178" y="8"/>
                </a:cxn>
                <a:cxn ang="0">
                  <a:pos x="180" y="10"/>
                </a:cxn>
                <a:cxn ang="0">
                  <a:pos x="180" y="434"/>
                </a:cxn>
              </a:cxnLst>
              <a:rect l="0" t="0" r="r" b="b"/>
              <a:pathLst>
                <a:path w="180" h="434">
                  <a:moveTo>
                    <a:pt x="180" y="434"/>
                  </a:moveTo>
                  <a:lnTo>
                    <a:pt x="0" y="43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6" y="6"/>
                  </a:lnTo>
                  <a:lnTo>
                    <a:pt x="26" y="2"/>
                  </a:lnTo>
                  <a:lnTo>
                    <a:pt x="54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24" y="0"/>
                  </a:lnTo>
                  <a:lnTo>
                    <a:pt x="152" y="2"/>
                  </a:lnTo>
                  <a:lnTo>
                    <a:pt x="172" y="6"/>
                  </a:lnTo>
                  <a:lnTo>
                    <a:pt x="178" y="8"/>
                  </a:lnTo>
                  <a:lnTo>
                    <a:pt x="180" y="10"/>
                  </a:lnTo>
                  <a:lnTo>
                    <a:pt x="180" y="43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Rectangle 33"/>
            <p:cNvSpPr>
              <a:spLocks noChangeArrowheads="1"/>
            </p:cNvSpPr>
            <p:nvPr userDrawn="1"/>
          </p:nvSpPr>
          <p:spPr bwMode="auto">
            <a:xfrm>
              <a:off x="4246563" y="1354138"/>
              <a:ext cx="285750" cy="6889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Rectangle 34"/>
            <p:cNvSpPr>
              <a:spLocks noChangeArrowheads="1"/>
            </p:cNvSpPr>
            <p:nvPr userDrawn="1"/>
          </p:nvSpPr>
          <p:spPr bwMode="auto">
            <a:xfrm>
              <a:off x="4246563" y="2043113"/>
              <a:ext cx="285750" cy="68897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Rectangle 35"/>
            <p:cNvSpPr>
              <a:spLocks noChangeArrowheads="1"/>
            </p:cNvSpPr>
            <p:nvPr userDrawn="1"/>
          </p:nvSpPr>
          <p:spPr bwMode="auto">
            <a:xfrm>
              <a:off x="4246563" y="2732088"/>
              <a:ext cx="285750" cy="685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4" name="Rectangle 36"/>
            <p:cNvSpPr>
              <a:spLocks noChangeArrowheads="1"/>
            </p:cNvSpPr>
            <p:nvPr userDrawn="1"/>
          </p:nvSpPr>
          <p:spPr bwMode="auto">
            <a:xfrm>
              <a:off x="4386263" y="3417888"/>
              <a:ext cx="146050" cy="68897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37"/>
            <p:cNvSpPr>
              <a:spLocks/>
            </p:cNvSpPr>
            <p:nvPr userDrawn="1"/>
          </p:nvSpPr>
          <p:spPr bwMode="auto">
            <a:xfrm>
              <a:off x="4386263" y="5484813"/>
              <a:ext cx="146050" cy="688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4"/>
                </a:cxn>
                <a:cxn ang="0">
                  <a:pos x="2" y="434"/>
                </a:cxn>
                <a:cxn ang="0">
                  <a:pos x="2" y="434"/>
                </a:cxn>
                <a:cxn ang="0">
                  <a:pos x="36" y="432"/>
                </a:cxn>
                <a:cxn ang="0">
                  <a:pos x="64" y="430"/>
                </a:cxn>
                <a:cxn ang="0">
                  <a:pos x="84" y="428"/>
                </a:cxn>
                <a:cxn ang="0">
                  <a:pos x="90" y="426"/>
                </a:cxn>
                <a:cxn ang="0">
                  <a:pos x="92" y="424"/>
                </a:cxn>
                <a:cxn ang="0">
                  <a:pos x="92" y="0"/>
                </a:cxn>
                <a:cxn ang="0">
                  <a:pos x="0" y="0"/>
                </a:cxn>
              </a:cxnLst>
              <a:rect l="0" t="0" r="r" b="b"/>
              <a:pathLst>
                <a:path w="92" h="434">
                  <a:moveTo>
                    <a:pt x="0" y="0"/>
                  </a:moveTo>
                  <a:lnTo>
                    <a:pt x="0" y="434"/>
                  </a:lnTo>
                  <a:lnTo>
                    <a:pt x="2" y="434"/>
                  </a:lnTo>
                  <a:lnTo>
                    <a:pt x="2" y="434"/>
                  </a:lnTo>
                  <a:lnTo>
                    <a:pt x="36" y="432"/>
                  </a:lnTo>
                  <a:lnTo>
                    <a:pt x="64" y="430"/>
                  </a:lnTo>
                  <a:lnTo>
                    <a:pt x="84" y="428"/>
                  </a:lnTo>
                  <a:lnTo>
                    <a:pt x="90" y="426"/>
                  </a:lnTo>
                  <a:lnTo>
                    <a:pt x="92" y="424"/>
                  </a:lnTo>
                  <a:lnTo>
                    <a:pt x="9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Rectangle 38"/>
            <p:cNvSpPr>
              <a:spLocks noChangeArrowheads="1"/>
            </p:cNvSpPr>
            <p:nvPr userDrawn="1"/>
          </p:nvSpPr>
          <p:spPr bwMode="auto">
            <a:xfrm>
              <a:off x="4386263" y="4795838"/>
              <a:ext cx="146050" cy="6889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Rectangle 39"/>
            <p:cNvSpPr>
              <a:spLocks noChangeArrowheads="1"/>
            </p:cNvSpPr>
            <p:nvPr userDrawn="1"/>
          </p:nvSpPr>
          <p:spPr bwMode="auto">
            <a:xfrm>
              <a:off x="4386263" y="4106863"/>
              <a:ext cx="146050" cy="68897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Rectangle 40"/>
            <p:cNvSpPr>
              <a:spLocks noChangeArrowheads="1"/>
            </p:cNvSpPr>
            <p:nvPr userDrawn="1"/>
          </p:nvSpPr>
          <p:spPr bwMode="auto">
            <a:xfrm>
              <a:off x="4386263" y="2732088"/>
              <a:ext cx="146050" cy="6858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9" name="Rectangle 41"/>
            <p:cNvSpPr>
              <a:spLocks noChangeArrowheads="1"/>
            </p:cNvSpPr>
            <p:nvPr userDrawn="1"/>
          </p:nvSpPr>
          <p:spPr bwMode="auto">
            <a:xfrm>
              <a:off x="4386263" y="2043113"/>
              <a:ext cx="146050" cy="6889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Rectangle 42"/>
            <p:cNvSpPr>
              <a:spLocks noChangeArrowheads="1"/>
            </p:cNvSpPr>
            <p:nvPr userDrawn="1"/>
          </p:nvSpPr>
          <p:spPr bwMode="auto">
            <a:xfrm>
              <a:off x="4386263" y="1354138"/>
              <a:ext cx="146050" cy="68897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43"/>
            <p:cNvSpPr>
              <a:spLocks/>
            </p:cNvSpPr>
            <p:nvPr userDrawn="1"/>
          </p:nvSpPr>
          <p:spPr bwMode="auto">
            <a:xfrm>
              <a:off x="4386263" y="665163"/>
              <a:ext cx="146050" cy="688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4"/>
                </a:cxn>
                <a:cxn ang="0">
                  <a:pos x="92" y="434"/>
                </a:cxn>
                <a:cxn ang="0">
                  <a:pos x="92" y="10"/>
                </a:cxn>
                <a:cxn ang="0">
                  <a:pos x="92" y="10"/>
                </a:cxn>
                <a:cxn ang="0">
                  <a:pos x="90" y="8"/>
                </a:cxn>
                <a:cxn ang="0">
                  <a:pos x="84" y="6"/>
                </a:cxn>
                <a:cxn ang="0">
                  <a:pos x="64" y="2"/>
                </a:cxn>
                <a:cxn ang="0">
                  <a:pos x="36" y="0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92" h="434">
                  <a:moveTo>
                    <a:pt x="0" y="0"/>
                  </a:moveTo>
                  <a:lnTo>
                    <a:pt x="0" y="434"/>
                  </a:lnTo>
                  <a:lnTo>
                    <a:pt x="92" y="434"/>
                  </a:lnTo>
                  <a:lnTo>
                    <a:pt x="92" y="10"/>
                  </a:lnTo>
                  <a:lnTo>
                    <a:pt x="92" y="10"/>
                  </a:lnTo>
                  <a:lnTo>
                    <a:pt x="90" y="8"/>
                  </a:lnTo>
                  <a:lnTo>
                    <a:pt x="84" y="6"/>
                  </a:lnTo>
                  <a:lnTo>
                    <a:pt x="64" y="2"/>
                  </a:lnTo>
                  <a:lnTo>
                    <a:pt x="36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91" name="그룹 190"/>
          <p:cNvGrpSpPr/>
          <p:nvPr userDrawn="1"/>
        </p:nvGrpSpPr>
        <p:grpSpPr>
          <a:xfrm>
            <a:off x="1517627" y="5002174"/>
            <a:ext cx="701675" cy="596900"/>
            <a:chOff x="1738258" y="5002174"/>
            <a:chExt cx="701675" cy="596900"/>
          </a:xfrm>
          <a:solidFill>
            <a:schemeClr val="accent4"/>
          </a:solidFill>
        </p:grpSpPr>
        <p:sp>
          <p:nvSpPr>
            <p:cNvPr id="53" name="Freeform 56"/>
            <p:cNvSpPr>
              <a:spLocks noEditPoints="1"/>
            </p:cNvSpPr>
            <p:nvPr userDrawn="1"/>
          </p:nvSpPr>
          <p:spPr bwMode="auto">
            <a:xfrm>
              <a:off x="1738258" y="5002174"/>
              <a:ext cx="695325" cy="374650"/>
            </a:xfrm>
            <a:custGeom>
              <a:avLst/>
              <a:gdLst/>
              <a:ahLst/>
              <a:cxnLst>
                <a:cxn ang="0">
                  <a:pos x="32" y="132"/>
                </a:cxn>
                <a:cxn ang="0">
                  <a:pos x="44" y="154"/>
                </a:cxn>
                <a:cxn ang="0">
                  <a:pos x="50" y="144"/>
                </a:cxn>
                <a:cxn ang="0">
                  <a:pos x="62" y="148"/>
                </a:cxn>
                <a:cxn ang="0">
                  <a:pos x="70" y="120"/>
                </a:cxn>
                <a:cxn ang="0">
                  <a:pos x="92" y="138"/>
                </a:cxn>
                <a:cxn ang="0">
                  <a:pos x="104" y="112"/>
                </a:cxn>
                <a:cxn ang="0">
                  <a:pos x="84" y="122"/>
                </a:cxn>
                <a:cxn ang="0">
                  <a:pos x="112" y="100"/>
                </a:cxn>
                <a:cxn ang="0">
                  <a:pos x="148" y="92"/>
                </a:cxn>
                <a:cxn ang="0">
                  <a:pos x="136" y="100"/>
                </a:cxn>
                <a:cxn ang="0">
                  <a:pos x="118" y="108"/>
                </a:cxn>
                <a:cxn ang="0">
                  <a:pos x="174" y="114"/>
                </a:cxn>
                <a:cxn ang="0">
                  <a:pos x="212" y="78"/>
                </a:cxn>
                <a:cxn ang="0">
                  <a:pos x="188" y="122"/>
                </a:cxn>
                <a:cxn ang="0">
                  <a:pos x="206" y="80"/>
                </a:cxn>
                <a:cxn ang="0">
                  <a:pos x="230" y="94"/>
                </a:cxn>
                <a:cxn ang="0">
                  <a:pos x="222" y="70"/>
                </a:cxn>
                <a:cxn ang="0">
                  <a:pos x="228" y="70"/>
                </a:cxn>
                <a:cxn ang="0">
                  <a:pos x="240" y="90"/>
                </a:cxn>
                <a:cxn ang="0">
                  <a:pos x="256" y="90"/>
                </a:cxn>
                <a:cxn ang="0">
                  <a:pos x="252" y="82"/>
                </a:cxn>
                <a:cxn ang="0">
                  <a:pos x="266" y="86"/>
                </a:cxn>
                <a:cxn ang="0">
                  <a:pos x="298" y="50"/>
                </a:cxn>
                <a:cxn ang="0">
                  <a:pos x="310" y="48"/>
                </a:cxn>
                <a:cxn ang="0">
                  <a:pos x="294" y="52"/>
                </a:cxn>
                <a:cxn ang="0">
                  <a:pos x="340" y="22"/>
                </a:cxn>
                <a:cxn ang="0">
                  <a:pos x="362" y="48"/>
                </a:cxn>
                <a:cxn ang="0">
                  <a:pos x="350" y="56"/>
                </a:cxn>
                <a:cxn ang="0">
                  <a:pos x="344" y="48"/>
                </a:cxn>
                <a:cxn ang="0">
                  <a:pos x="380" y="38"/>
                </a:cxn>
                <a:cxn ang="0">
                  <a:pos x="388" y="22"/>
                </a:cxn>
                <a:cxn ang="0">
                  <a:pos x="380" y="34"/>
                </a:cxn>
                <a:cxn ang="0">
                  <a:pos x="368" y="50"/>
                </a:cxn>
                <a:cxn ang="0">
                  <a:pos x="402" y="4"/>
                </a:cxn>
                <a:cxn ang="0">
                  <a:pos x="408" y="12"/>
                </a:cxn>
                <a:cxn ang="0">
                  <a:pos x="418" y="34"/>
                </a:cxn>
                <a:cxn ang="0">
                  <a:pos x="410" y="28"/>
                </a:cxn>
                <a:cxn ang="0">
                  <a:pos x="416" y="22"/>
                </a:cxn>
                <a:cxn ang="0">
                  <a:pos x="6" y="202"/>
                </a:cxn>
                <a:cxn ang="0">
                  <a:pos x="40" y="196"/>
                </a:cxn>
                <a:cxn ang="0">
                  <a:pos x="24" y="206"/>
                </a:cxn>
                <a:cxn ang="0">
                  <a:pos x="6" y="210"/>
                </a:cxn>
                <a:cxn ang="0">
                  <a:pos x="64" y="218"/>
                </a:cxn>
                <a:cxn ang="0">
                  <a:pos x="58" y="186"/>
                </a:cxn>
                <a:cxn ang="0">
                  <a:pos x="52" y="232"/>
                </a:cxn>
                <a:cxn ang="0">
                  <a:pos x="66" y="204"/>
                </a:cxn>
                <a:cxn ang="0">
                  <a:pos x="78" y="168"/>
                </a:cxn>
                <a:cxn ang="0">
                  <a:pos x="96" y="206"/>
                </a:cxn>
                <a:cxn ang="0">
                  <a:pos x="78" y="212"/>
                </a:cxn>
                <a:cxn ang="0">
                  <a:pos x="128" y="152"/>
                </a:cxn>
                <a:cxn ang="0">
                  <a:pos x="136" y="166"/>
                </a:cxn>
                <a:cxn ang="0">
                  <a:pos x="138" y="154"/>
                </a:cxn>
                <a:cxn ang="0">
                  <a:pos x="138" y="200"/>
                </a:cxn>
                <a:cxn ang="0">
                  <a:pos x="154" y="184"/>
                </a:cxn>
                <a:cxn ang="0">
                  <a:pos x="176" y="166"/>
                </a:cxn>
                <a:cxn ang="0">
                  <a:pos x="170" y="158"/>
                </a:cxn>
                <a:cxn ang="0">
                  <a:pos x="186" y="178"/>
                </a:cxn>
                <a:cxn ang="0">
                  <a:pos x="192" y="172"/>
                </a:cxn>
                <a:cxn ang="0">
                  <a:pos x="232" y="164"/>
                </a:cxn>
                <a:cxn ang="0">
                  <a:pos x="252" y="134"/>
                </a:cxn>
                <a:cxn ang="0">
                  <a:pos x="234" y="156"/>
                </a:cxn>
                <a:cxn ang="0">
                  <a:pos x="234" y="138"/>
                </a:cxn>
              </a:cxnLst>
              <a:rect l="0" t="0" r="r" b="b"/>
              <a:pathLst>
                <a:path w="438" h="236">
                  <a:moveTo>
                    <a:pt x="2" y="166"/>
                  </a:moveTo>
                  <a:lnTo>
                    <a:pt x="2" y="166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8" y="120"/>
                  </a:lnTo>
                  <a:lnTo>
                    <a:pt x="8" y="120"/>
                  </a:lnTo>
                  <a:lnTo>
                    <a:pt x="6" y="158"/>
                  </a:lnTo>
                  <a:lnTo>
                    <a:pt x="6" y="158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" y="166"/>
                  </a:lnTo>
                  <a:lnTo>
                    <a:pt x="2" y="166"/>
                  </a:lnTo>
                  <a:close/>
                  <a:moveTo>
                    <a:pt x="30" y="142"/>
                  </a:moveTo>
                  <a:lnTo>
                    <a:pt x="30" y="142"/>
                  </a:lnTo>
                  <a:lnTo>
                    <a:pt x="32" y="132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8" y="122"/>
                  </a:lnTo>
                  <a:lnTo>
                    <a:pt x="44" y="120"/>
                  </a:lnTo>
                  <a:lnTo>
                    <a:pt x="44" y="120"/>
                  </a:lnTo>
                  <a:lnTo>
                    <a:pt x="48" y="120"/>
                  </a:lnTo>
                  <a:lnTo>
                    <a:pt x="54" y="122"/>
                  </a:lnTo>
                  <a:lnTo>
                    <a:pt x="54" y="122"/>
                  </a:lnTo>
                  <a:lnTo>
                    <a:pt x="56" y="126"/>
                  </a:lnTo>
                  <a:lnTo>
                    <a:pt x="56" y="132"/>
                  </a:lnTo>
                  <a:lnTo>
                    <a:pt x="56" y="132"/>
                  </a:lnTo>
                  <a:lnTo>
                    <a:pt x="56" y="142"/>
                  </a:lnTo>
                  <a:lnTo>
                    <a:pt x="56" y="142"/>
                  </a:lnTo>
                  <a:lnTo>
                    <a:pt x="50" y="150"/>
                  </a:lnTo>
                  <a:lnTo>
                    <a:pt x="50" y="150"/>
                  </a:lnTo>
                  <a:lnTo>
                    <a:pt x="44" y="154"/>
                  </a:lnTo>
                  <a:lnTo>
                    <a:pt x="44" y="154"/>
                  </a:lnTo>
                  <a:lnTo>
                    <a:pt x="38" y="154"/>
                  </a:lnTo>
                  <a:lnTo>
                    <a:pt x="34" y="152"/>
                  </a:lnTo>
                  <a:lnTo>
                    <a:pt x="34" y="152"/>
                  </a:lnTo>
                  <a:lnTo>
                    <a:pt x="30" y="148"/>
                  </a:lnTo>
                  <a:lnTo>
                    <a:pt x="30" y="142"/>
                  </a:lnTo>
                  <a:lnTo>
                    <a:pt x="30" y="142"/>
                  </a:lnTo>
                  <a:close/>
                  <a:moveTo>
                    <a:pt x="36" y="140"/>
                  </a:moveTo>
                  <a:lnTo>
                    <a:pt x="36" y="140"/>
                  </a:lnTo>
                  <a:lnTo>
                    <a:pt x="36" y="144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40" y="150"/>
                  </a:lnTo>
                  <a:lnTo>
                    <a:pt x="44" y="150"/>
                  </a:lnTo>
                  <a:lnTo>
                    <a:pt x="44" y="150"/>
                  </a:lnTo>
                  <a:lnTo>
                    <a:pt x="46" y="148"/>
                  </a:lnTo>
                  <a:lnTo>
                    <a:pt x="50" y="144"/>
                  </a:lnTo>
                  <a:lnTo>
                    <a:pt x="50" y="144"/>
                  </a:lnTo>
                  <a:lnTo>
                    <a:pt x="52" y="140"/>
                  </a:lnTo>
                  <a:lnTo>
                    <a:pt x="52" y="134"/>
                  </a:lnTo>
                  <a:lnTo>
                    <a:pt x="52" y="134"/>
                  </a:lnTo>
                  <a:lnTo>
                    <a:pt x="52" y="130"/>
                  </a:lnTo>
                  <a:lnTo>
                    <a:pt x="50" y="126"/>
                  </a:lnTo>
                  <a:lnTo>
                    <a:pt x="50" y="126"/>
                  </a:lnTo>
                  <a:lnTo>
                    <a:pt x="46" y="124"/>
                  </a:lnTo>
                  <a:lnTo>
                    <a:pt x="44" y="124"/>
                  </a:lnTo>
                  <a:lnTo>
                    <a:pt x="44" y="124"/>
                  </a:lnTo>
                  <a:lnTo>
                    <a:pt x="40" y="126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36" y="134"/>
                  </a:lnTo>
                  <a:lnTo>
                    <a:pt x="36" y="140"/>
                  </a:lnTo>
                  <a:lnTo>
                    <a:pt x="36" y="140"/>
                  </a:lnTo>
                  <a:close/>
                  <a:moveTo>
                    <a:pt x="62" y="148"/>
                  </a:moveTo>
                  <a:lnTo>
                    <a:pt x="62" y="148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68" y="114"/>
                  </a:lnTo>
                  <a:lnTo>
                    <a:pt x="68" y="114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4" y="112"/>
                  </a:lnTo>
                  <a:lnTo>
                    <a:pt x="74" y="112"/>
                  </a:lnTo>
                  <a:lnTo>
                    <a:pt x="78" y="112"/>
                  </a:lnTo>
                  <a:lnTo>
                    <a:pt x="78" y="112"/>
                  </a:lnTo>
                  <a:lnTo>
                    <a:pt x="76" y="118"/>
                  </a:lnTo>
                  <a:lnTo>
                    <a:pt x="76" y="118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70" y="120"/>
                  </a:lnTo>
                  <a:lnTo>
                    <a:pt x="70" y="120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68" y="130"/>
                  </a:lnTo>
                  <a:lnTo>
                    <a:pt x="68" y="130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2" y="148"/>
                  </a:lnTo>
                  <a:lnTo>
                    <a:pt x="62" y="148"/>
                  </a:lnTo>
                  <a:close/>
                  <a:moveTo>
                    <a:pt x="100" y="126"/>
                  </a:moveTo>
                  <a:lnTo>
                    <a:pt x="100" y="126"/>
                  </a:lnTo>
                  <a:lnTo>
                    <a:pt x="106" y="124"/>
                  </a:lnTo>
                  <a:lnTo>
                    <a:pt x="106" y="124"/>
                  </a:lnTo>
                  <a:lnTo>
                    <a:pt x="102" y="134"/>
                  </a:lnTo>
                  <a:lnTo>
                    <a:pt x="102" y="134"/>
                  </a:lnTo>
                  <a:lnTo>
                    <a:pt x="98" y="136"/>
                  </a:lnTo>
                  <a:lnTo>
                    <a:pt x="92" y="138"/>
                  </a:lnTo>
                  <a:lnTo>
                    <a:pt x="92" y="138"/>
                  </a:lnTo>
                  <a:lnTo>
                    <a:pt x="88" y="140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0" y="134"/>
                  </a:lnTo>
                  <a:lnTo>
                    <a:pt x="80" y="126"/>
                  </a:lnTo>
                  <a:lnTo>
                    <a:pt x="80" y="126"/>
                  </a:lnTo>
                  <a:lnTo>
                    <a:pt x="80" y="120"/>
                  </a:lnTo>
                  <a:lnTo>
                    <a:pt x="84" y="112"/>
                  </a:lnTo>
                  <a:lnTo>
                    <a:pt x="84" y="112"/>
                  </a:lnTo>
                  <a:lnTo>
                    <a:pt x="88" y="108"/>
                  </a:lnTo>
                  <a:lnTo>
                    <a:pt x="92" y="106"/>
                  </a:lnTo>
                  <a:lnTo>
                    <a:pt x="92" y="106"/>
                  </a:lnTo>
                  <a:lnTo>
                    <a:pt x="98" y="106"/>
                  </a:lnTo>
                  <a:lnTo>
                    <a:pt x="102" y="108"/>
                  </a:lnTo>
                  <a:lnTo>
                    <a:pt x="102" y="108"/>
                  </a:lnTo>
                  <a:lnTo>
                    <a:pt x="104" y="112"/>
                  </a:lnTo>
                  <a:lnTo>
                    <a:pt x="106" y="118"/>
                  </a:lnTo>
                  <a:lnTo>
                    <a:pt x="106" y="120"/>
                  </a:lnTo>
                  <a:lnTo>
                    <a:pt x="106" y="120"/>
                  </a:lnTo>
                  <a:lnTo>
                    <a:pt x="84" y="126"/>
                  </a:lnTo>
                  <a:lnTo>
                    <a:pt x="84" y="126"/>
                  </a:lnTo>
                  <a:lnTo>
                    <a:pt x="86" y="130"/>
                  </a:lnTo>
                  <a:lnTo>
                    <a:pt x="88" y="134"/>
                  </a:lnTo>
                  <a:lnTo>
                    <a:pt x="88" y="134"/>
                  </a:lnTo>
                  <a:lnTo>
                    <a:pt x="90" y="134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98" y="132"/>
                  </a:lnTo>
                  <a:lnTo>
                    <a:pt x="98" y="132"/>
                  </a:lnTo>
                  <a:lnTo>
                    <a:pt x="100" y="126"/>
                  </a:lnTo>
                  <a:lnTo>
                    <a:pt x="100" y="126"/>
                  </a:lnTo>
                  <a:close/>
                  <a:moveTo>
                    <a:pt x="84" y="122"/>
                  </a:moveTo>
                  <a:lnTo>
                    <a:pt x="84" y="122"/>
                  </a:lnTo>
                  <a:lnTo>
                    <a:pt x="100" y="116"/>
                  </a:lnTo>
                  <a:lnTo>
                    <a:pt x="100" y="116"/>
                  </a:lnTo>
                  <a:lnTo>
                    <a:pt x="98" y="112"/>
                  </a:lnTo>
                  <a:lnTo>
                    <a:pt x="98" y="112"/>
                  </a:lnTo>
                  <a:lnTo>
                    <a:pt x="96" y="110"/>
                  </a:lnTo>
                  <a:lnTo>
                    <a:pt x="92" y="110"/>
                  </a:lnTo>
                  <a:lnTo>
                    <a:pt x="92" y="110"/>
                  </a:lnTo>
                  <a:lnTo>
                    <a:pt x="90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6" y="118"/>
                  </a:lnTo>
                  <a:lnTo>
                    <a:pt x="84" y="122"/>
                  </a:lnTo>
                  <a:lnTo>
                    <a:pt x="84" y="122"/>
                  </a:lnTo>
                  <a:close/>
                  <a:moveTo>
                    <a:pt x="112" y="132"/>
                  </a:moveTo>
                  <a:lnTo>
                    <a:pt x="112" y="132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16" y="100"/>
                  </a:lnTo>
                  <a:lnTo>
                    <a:pt x="116" y="100"/>
                  </a:lnTo>
                  <a:lnTo>
                    <a:pt x="116" y="104"/>
                  </a:lnTo>
                  <a:lnTo>
                    <a:pt x="116" y="104"/>
                  </a:lnTo>
                  <a:lnTo>
                    <a:pt x="120" y="100"/>
                  </a:lnTo>
                  <a:lnTo>
                    <a:pt x="120" y="100"/>
                  </a:lnTo>
                  <a:lnTo>
                    <a:pt x="124" y="96"/>
                  </a:lnTo>
                  <a:lnTo>
                    <a:pt x="124" y="96"/>
                  </a:lnTo>
                  <a:lnTo>
                    <a:pt x="130" y="96"/>
                  </a:lnTo>
                  <a:lnTo>
                    <a:pt x="130" y="96"/>
                  </a:lnTo>
                  <a:lnTo>
                    <a:pt x="132" y="100"/>
                  </a:lnTo>
                  <a:lnTo>
                    <a:pt x="132" y="100"/>
                  </a:lnTo>
                  <a:lnTo>
                    <a:pt x="136" y="94"/>
                  </a:lnTo>
                  <a:lnTo>
                    <a:pt x="142" y="92"/>
                  </a:lnTo>
                  <a:lnTo>
                    <a:pt x="142" y="92"/>
                  </a:lnTo>
                  <a:lnTo>
                    <a:pt x="146" y="90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50" y="94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50" y="120"/>
                  </a:lnTo>
                  <a:lnTo>
                    <a:pt x="150" y="120"/>
                  </a:lnTo>
                  <a:lnTo>
                    <a:pt x="146" y="122"/>
                  </a:lnTo>
                  <a:lnTo>
                    <a:pt x="146" y="122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46" y="98"/>
                  </a:lnTo>
                  <a:lnTo>
                    <a:pt x="146" y="98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0" y="96"/>
                  </a:lnTo>
                  <a:lnTo>
                    <a:pt x="140" y="96"/>
                  </a:lnTo>
                  <a:lnTo>
                    <a:pt x="136" y="100"/>
                  </a:lnTo>
                  <a:lnTo>
                    <a:pt x="136" y="100"/>
                  </a:lnTo>
                  <a:lnTo>
                    <a:pt x="134" y="108"/>
                  </a:lnTo>
                  <a:lnTo>
                    <a:pt x="134" y="108"/>
                  </a:lnTo>
                  <a:lnTo>
                    <a:pt x="134" y="126"/>
                  </a:lnTo>
                  <a:lnTo>
                    <a:pt x="134" y="126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28" y="102"/>
                  </a:lnTo>
                  <a:lnTo>
                    <a:pt x="128" y="102"/>
                  </a:lnTo>
                  <a:lnTo>
                    <a:pt x="126" y="100"/>
                  </a:lnTo>
                  <a:lnTo>
                    <a:pt x="124" y="102"/>
                  </a:lnTo>
                  <a:lnTo>
                    <a:pt x="124" y="102"/>
                  </a:lnTo>
                  <a:lnTo>
                    <a:pt x="120" y="104"/>
                  </a:lnTo>
                  <a:lnTo>
                    <a:pt x="120" y="104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16" y="114"/>
                  </a:lnTo>
                  <a:lnTo>
                    <a:pt x="116" y="114"/>
                  </a:lnTo>
                  <a:lnTo>
                    <a:pt x="116" y="132"/>
                  </a:lnTo>
                  <a:lnTo>
                    <a:pt x="116" y="132"/>
                  </a:lnTo>
                  <a:lnTo>
                    <a:pt x="112" y="132"/>
                  </a:lnTo>
                  <a:lnTo>
                    <a:pt x="112" y="132"/>
                  </a:lnTo>
                  <a:close/>
                  <a:moveTo>
                    <a:pt x="174" y="114"/>
                  </a:moveTo>
                  <a:lnTo>
                    <a:pt x="174" y="11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80" y="68"/>
                  </a:lnTo>
                  <a:lnTo>
                    <a:pt x="180" y="68"/>
                  </a:lnTo>
                  <a:lnTo>
                    <a:pt x="180" y="112"/>
                  </a:lnTo>
                  <a:lnTo>
                    <a:pt x="180" y="112"/>
                  </a:lnTo>
                  <a:lnTo>
                    <a:pt x="174" y="114"/>
                  </a:lnTo>
                  <a:lnTo>
                    <a:pt x="174" y="114"/>
                  </a:lnTo>
                  <a:close/>
                  <a:moveTo>
                    <a:pt x="188" y="122"/>
                  </a:moveTo>
                  <a:lnTo>
                    <a:pt x="188" y="122"/>
                  </a:lnTo>
                  <a:lnTo>
                    <a:pt x="188" y="78"/>
                  </a:lnTo>
                  <a:lnTo>
                    <a:pt x="188" y="78"/>
                  </a:lnTo>
                  <a:lnTo>
                    <a:pt x="192" y="76"/>
                  </a:lnTo>
                  <a:lnTo>
                    <a:pt x="192" y="76"/>
                  </a:lnTo>
                  <a:lnTo>
                    <a:pt x="192" y="80"/>
                  </a:lnTo>
                  <a:lnTo>
                    <a:pt x="192" y="80"/>
                  </a:lnTo>
                  <a:lnTo>
                    <a:pt x="196" y="76"/>
                  </a:lnTo>
                  <a:lnTo>
                    <a:pt x="196" y="76"/>
                  </a:lnTo>
                  <a:lnTo>
                    <a:pt x="202" y="74"/>
                  </a:lnTo>
                  <a:lnTo>
                    <a:pt x="202" y="74"/>
                  </a:lnTo>
                  <a:lnTo>
                    <a:pt x="204" y="72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10" y="76"/>
                  </a:lnTo>
                  <a:lnTo>
                    <a:pt x="212" y="78"/>
                  </a:lnTo>
                  <a:lnTo>
                    <a:pt x="212" y="78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06" y="102"/>
                  </a:lnTo>
                  <a:lnTo>
                    <a:pt x="206" y="102"/>
                  </a:lnTo>
                  <a:lnTo>
                    <a:pt x="200" y="106"/>
                  </a:lnTo>
                  <a:lnTo>
                    <a:pt x="200" y="106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4" y="104"/>
                  </a:lnTo>
                  <a:lnTo>
                    <a:pt x="194" y="104"/>
                  </a:lnTo>
                  <a:lnTo>
                    <a:pt x="194" y="120"/>
                  </a:lnTo>
                  <a:lnTo>
                    <a:pt x="194" y="120"/>
                  </a:lnTo>
                  <a:lnTo>
                    <a:pt x="188" y="122"/>
                  </a:lnTo>
                  <a:lnTo>
                    <a:pt x="188" y="122"/>
                  </a:lnTo>
                  <a:close/>
                  <a:moveTo>
                    <a:pt x="192" y="92"/>
                  </a:moveTo>
                  <a:lnTo>
                    <a:pt x="192" y="92"/>
                  </a:lnTo>
                  <a:lnTo>
                    <a:pt x="194" y="98"/>
                  </a:lnTo>
                  <a:lnTo>
                    <a:pt x="194" y="100"/>
                  </a:lnTo>
                  <a:lnTo>
                    <a:pt x="194" y="100"/>
                  </a:lnTo>
                  <a:lnTo>
                    <a:pt x="198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4" y="100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8" y="94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08" y="82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198" y="80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4" y="88"/>
                  </a:lnTo>
                  <a:lnTo>
                    <a:pt x="192" y="92"/>
                  </a:lnTo>
                  <a:lnTo>
                    <a:pt x="192" y="92"/>
                  </a:lnTo>
                  <a:close/>
                  <a:moveTo>
                    <a:pt x="218" y="92"/>
                  </a:moveTo>
                  <a:lnTo>
                    <a:pt x="218" y="92"/>
                  </a:lnTo>
                  <a:lnTo>
                    <a:pt x="222" y="90"/>
                  </a:lnTo>
                  <a:lnTo>
                    <a:pt x="222" y="90"/>
                  </a:lnTo>
                  <a:lnTo>
                    <a:pt x="224" y="94"/>
                  </a:lnTo>
                  <a:lnTo>
                    <a:pt x="224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4" y="90"/>
                  </a:lnTo>
                  <a:lnTo>
                    <a:pt x="234" y="90"/>
                  </a:lnTo>
                  <a:lnTo>
                    <a:pt x="236" y="86"/>
                  </a:lnTo>
                  <a:lnTo>
                    <a:pt x="236" y="86"/>
                  </a:lnTo>
                  <a:lnTo>
                    <a:pt x="234" y="84"/>
                  </a:lnTo>
                  <a:lnTo>
                    <a:pt x="234" y="84"/>
                  </a:lnTo>
                  <a:lnTo>
                    <a:pt x="230" y="84"/>
                  </a:lnTo>
                  <a:lnTo>
                    <a:pt x="230" y="84"/>
                  </a:lnTo>
                  <a:lnTo>
                    <a:pt x="222" y="84"/>
                  </a:lnTo>
                  <a:lnTo>
                    <a:pt x="222" y="84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18" y="78"/>
                  </a:lnTo>
                  <a:lnTo>
                    <a:pt x="218" y="78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22" y="70"/>
                  </a:lnTo>
                  <a:lnTo>
                    <a:pt x="222" y="70"/>
                  </a:lnTo>
                  <a:lnTo>
                    <a:pt x="224" y="68"/>
                  </a:lnTo>
                  <a:lnTo>
                    <a:pt x="224" y="68"/>
                  </a:lnTo>
                  <a:lnTo>
                    <a:pt x="228" y="66"/>
                  </a:lnTo>
                  <a:lnTo>
                    <a:pt x="228" y="66"/>
                  </a:lnTo>
                  <a:lnTo>
                    <a:pt x="234" y="64"/>
                  </a:lnTo>
                  <a:lnTo>
                    <a:pt x="234" y="64"/>
                  </a:lnTo>
                  <a:lnTo>
                    <a:pt x="238" y="66"/>
                  </a:lnTo>
                  <a:lnTo>
                    <a:pt x="238" y="66"/>
                  </a:lnTo>
                  <a:lnTo>
                    <a:pt x="240" y="70"/>
                  </a:lnTo>
                  <a:lnTo>
                    <a:pt x="240" y="70"/>
                  </a:lnTo>
                  <a:lnTo>
                    <a:pt x="236" y="72"/>
                  </a:lnTo>
                  <a:lnTo>
                    <a:pt x="236" y="72"/>
                  </a:lnTo>
                  <a:lnTo>
                    <a:pt x="234" y="70"/>
                  </a:lnTo>
                  <a:lnTo>
                    <a:pt x="234" y="70"/>
                  </a:lnTo>
                  <a:lnTo>
                    <a:pt x="228" y="70"/>
                  </a:lnTo>
                  <a:lnTo>
                    <a:pt x="228" y="70"/>
                  </a:lnTo>
                  <a:lnTo>
                    <a:pt x="224" y="72"/>
                  </a:lnTo>
                  <a:lnTo>
                    <a:pt x="224" y="72"/>
                  </a:lnTo>
                  <a:lnTo>
                    <a:pt x="222" y="76"/>
                  </a:lnTo>
                  <a:lnTo>
                    <a:pt x="222" y="76"/>
                  </a:lnTo>
                  <a:lnTo>
                    <a:pt x="224" y="78"/>
                  </a:lnTo>
                  <a:lnTo>
                    <a:pt x="224" y="78"/>
                  </a:lnTo>
                  <a:lnTo>
                    <a:pt x="226" y="78"/>
                  </a:lnTo>
                  <a:lnTo>
                    <a:pt x="226" y="78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36" y="78"/>
                  </a:lnTo>
                  <a:lnTo>
                    <a:pt x="236" y="78"/>
                  </a:lnTo>
                  <a:lnTo>
                    <a:pt x="240" y="80"/>
                  </a:lnTo>
                  <a:lnTo>
                    <a:pt x="240" y="80"/>
                  </a:lnTo>
                  <a:lnTo>
                    <a:pt x="240" y="84"/>
                  </a:lnTo>
                  <a:lnTo>
                    <a:pt x="240" y="84"/>
                  </a:lnTo>
                  <a:lnTo>
                    <a:pt x="240" y="90"/>
                  </a:lnTo>
                  <a:lnTo>
                    <a:pt x="240" y="90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0" y="98"/>
                  </a:lnTo>
                  <a:lnTo>
                    <a:pt x="230" y="98"/>
                  </a:lnTo>
                  <a:lnTo>
                    <a:pt x="224" y="9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18" y="96"/>
                  </a:lnTo>
                  <a:lnTo>
                    <a:pt x="218" y="92"/>
                  </a:lnTo>
                  <a:lnTo>
                    <a:pt x="218" y="92"/>
                  </a:lnTo>
                  <a:close/>
                  <a:moveTo>
                    <a:pt x="266" y="86"/>
                  </a:moveTo>
                  <a:lnTo>
                    <a:pt x="266" y="86"/>
                  </a:lnTo>
                  <a:lnTo>
                    <a:pt x="266" y="82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2" y="90"/>
                  </a:lnTo>
                  <a:lnTo>
                    <a:pt x="252" y="90"/>
                  </a:lnTo>
                  <a:lnTo>
                    <a:pt x="248" y="88"/>
                  </a:lnTo>
                  <a:lnTo>
                    <a:pt x="248" y="88"/>
                  </a:lnTo>
                  <a:lnTo>
                    <a:pt x="246" y="84"/>
                  </a:lnTo>
                  <a:lnTo>
                    <a:pt x="246" y="84"/>
                  </a:lnTo>
                  <a:lnTo>
                    <a:pt x="246" y="80"/>
                  </a:lnTo>
                  <a:lnTo>
                    <a:pt x="246" y="80"/>
                  </a:lnTo>
                  <a:lnTo>
                    <a:pt x="246" y="60"/>
                  </a:lnTo>
                  <a:lnTo>
                    <a:pt x="246" y="60"/>
                  </a:lnTo>
                  <a:lnTo>
                    <a:pt x="252" y="60"/>
                  </a:lnTo>
                  <a:lnTo>
                    <a:pt x="252" y="60"/>
                  </a:lnTo>
                  <a:lnTo>
                    <a:pt x="252" y="76"/>
                  </a:lnTo>
                  <a:lnTo>
                    <a:pt x="252" y="76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4" y="84"/>
                  </a:lnTo>
                  <a:lnTo>
                    <a:pt x="254" y="84"/>
                  </a:lnTo>
                  <a:lnTo>
                    <a:pt x="258" y="84"/>
                  </a:lnTo>
                  <a:lnTo>
                    <a:pt x="258" y="84"/>
                  </a:lnTo>
                  <a:lnTo>
                    <a:pt x="262" y="82"/>
                  </a:lnTo>
                  <a:lnTo>
                    <a:pt x="262" y="82"/>
                  </a:lnTo>
                  <a:lnTo>
                    <a:pt x="264" y="78"/>
                  </a:lnTo>
                  <a:lnTo>
                    <a:pt x="264" y="78"/>
                  </a:lnTo>
                  <a:lnTo>
                    <a:pt x="264" y="72"/>
                  </a:lnTo>
                  <a:lnTo>
                    <a:pt x="264" y="72"/>
                  </a:lnTo>
                  <a:lnTo>
                    <a:pt x="266" y="56"/>
                  </a:lnTo>
                  <a:lnTo>
                    <a:pt x="266" y="56"/>
                  </a:lnTo>
                  <a:lnTo>
                    <a:pt x="270" y="54"/>
                  </a:lnTo>
                  <a:lnTo>
                    <a:pt x="270" y="54"/>
                  </a:lnTo>
                  <a:lnTo>
                    <a:pt x="270" y="84"/>
                  </a:lnTo>
                  <a:lnTo>
                    <a:pt x="270" y="84"/>
                  </a:lnTo>
                  <a:lnTo>
                    <a:pt x="266" y="86"/>
                  </a:lnTo>
                  <a:lnTo>
                    <a:pt x="266" y="86"/>
                  </a:lnTo>
                  <a:close/>
                  <a:moveTo>
                    <a:pt x="278" y="82"/>
                  </a:moveTo>
                  <a:lnTo>
                    <a:pt x="278" y="82"/>
                  </a:lnTo>
                  <a:lnTo>
                    <a:pt x="278" y="52"/>
                  </a:lnTo>
                  <a:lnTo>
                    <a:pt x="278" y="52"/>
                  </a:lnTo>
                  <a:lnTo>
                    <a:pt x="282" y="50"/>
                  </a:lnTo>
                  <a:lnTo>
                    <a:pt x="282" y="50"/>
                  </a:lnTo>
                  <a:lnTo>
                    <a:pt x="282" y="54"/>
                  </a:lnTo>
                  <a:lnTo>
                    <a:pt x="282" y="54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96" y="46"/>
                  </a:lnTo>
                  <a:lnTo>
                    <a:pt x="296" y="46"/>
                  </a:lnTo>
                  <a:lnTo>
                    <a:pt x="298" y="50"/>
                  </a:lnTo>
                  <a:lnTo>
                    <a:pt x="298" y="50"/>
                  </a:lnTo>
                  <a:lnTo>
                    <a:pt x="302" y="44"/>
                  </a:lnTo>
                  <a:lnTo>
                    <a:pt x="308" y="42"/>
                  </a:lnTo>
                  <a:lnTo>
                    <a:pt x="308" y="42"/>
                  </a:lnTo>
                  <a:lnTo>
                    <a:pt x="312" y="42"/>
                  </a:lnTo>
                  <a:lnTo>
                    <a:pt x="314" y="42"/>
                  </a:lnTo>
                  <a:lnTo>
                    <a:pt x="314" y="42"/>
                  </a:lnTo>
                  <a:lnTo>
                    <a:pt x="316" y="46"/>
                  </a:lnTo>
                  <a:lnTo>
                    <a:pt x="316" y="50"/>
                  </a:lnTo>
                  <a:lnTo>
                    <a:pt x="316" y="50"/>
                  </a:lnTo>
                  <a:lnTo>
                    <a:pt x="316" y="70"/>
                  </a:lnTo>
                  <a:lnTo>
                    <a:pt x="316" y="70"/>
                  </a:lnTo>
                  <a:lnTo>
                    <a:pt x="312" y="72"/>
                  </a:lnTo>
                  <a:lnTo>
                    <a:pt x="312" y="72"/>
                  </a:lnTo>
                  <a:lnTo>
                    <a:pt x="312" y="52"/>
                  </a:lnTo>
                  <a:lnTo>
                    <a:pt x="312" y="52"/>
                  </a:lnTo>
                  <a:lnTo>
                    <a:pt x="310" y="48"/>
                  </a:lnTo>
                  <a:lnTo>
                    <a:pt x="310" y="48"/>
                  </a:lnTo>
                  <a:lnTo>
                    <a:pt x="310" y="46"/>
                  </a:lnTo>
                  <a:lnTo>
                    <a:pt x="310" y="46"/>
                  </a:lnTo>
                  <a:lnTo>
                    <a:pt x="306" y="46"/>
                  </a:lnTo>
                  <a:lnTo>
                    <a:pt x="306" y="46"/>
                  </a:lnTo>
                  <a:lnTo>
                    <a:pt x="302" y="50"/>
                  </a:lnTo>
                  <a:lnTo>
                    <a:pt x="302" y="50"/>
                  </a:lnTo>
                  <a:lnTo>
                    <a:pt x="300" y="54"/>
                  </a:lnTo>
                  <a:lnTo>
                    <a:pt x="300" y="58"/>
                  </a:lnTo>
                  <a:lnTo>
                    <a:pt x="300" y="58"/>
                  </a:lnTo>
                  <a:lnTo>
                    <a:pt x="300" y="76"/>
                  </a:lnTo>
                  <a:lnTo>
                    <a:pt x="300" y="76"/>
                  </a:lnTo>
                  <a:lnTo>
                    <a:pt x="294" y="78"/>
                  </a:lnTo>
                  <a:lnTo>
                    <a:pt x="294" y="78"/>
                  </a:lnTo>
                  <a:lnTo>
                    <a:pt x="294" y="58"/>
                  </a:lnTo>
                  <a:lnTo>
                    <a:pt x="294" y="58"/>
                  </a:lnTo>
                  <a:lnTo>
                    <a:pt x="294" y="52"/>
                  </a:lnTo>
                  <a:lnTo>
                    <a:pt x="294" y="52"/>
                  </a:lnTo>
                  <a:lnTo>
                    <a:pt x="290" y="52"/>
                  </a:lnTo>
                  <a:lnTo>
                    <a:pt x="290" y="52"/>
                  </a:lnTo>
                  <a:lnTo>
                    <a:pt x="286" y="54"/>
                  </a:lnTo>
                  <a:lnTo>
                    <a:pt x="286" y="54"/>
                  </a:lnTo>
                  <a:lnTo>
                    <a:pt x="284" y="58"/>
                  </a:lnTo>
                  <a:lnTo>
                    <a:pt x="284" y="58"/>
                  </a:lnTo>
                  <a:lnTo>
                    <a:pt x="282" y="66"/>
                  </a:lnTo>
                  <a:lnTo>
                    <a:pt x="282" y="66"/>
                  </a:lnTo>
                  <a:lnTo>
                    <a:pt x="282" y="82"/>
                  </a:lnTo>
                  <a:lnTo>
                    <a:pt x="282" y="82"/>
                  </a:lnTo>
                  <a:lnTo>
                    <a:pt x="278" y="82"/>
                  </a:lnTo>
                  <a:lnTo>
                    <a:pt x="278" y="82"/>
                  </a:lnTo>
                  <a:close/>
                  <a:moveTo>
                    <a:pt x="344" y="62"/>
                  </a:moveTo>
                  <a:lnTo>
                    <a:pt x="344" y="62"/>
                  </a:lnTo>
                  <a:lnTo>
                    <a:pt x="338" y="64"/>
                  </a:lnTo>
                  <a:lnTo>
                    <a:pt x="338" y="64"/>
                  </a:lnTo>
                  <a:lnTo>
                    <a:pt x="340" y="22"/>
                  </a:lnTo>
                  <a:lnTo>
                    <a:pt x="340" y="22"/>
                  </a:lnTo>
                  <a:lnTo>
                    <a:pt x="344" y="20"/>
                  </a:lnTo>
                  <a:lnTo>
                    <a:pt x="344" y="20"/>
                  </a:lnTo>
                  <a:lnTo>
                    <a:pt x="344" y="36"/>
                  </a:lnTo>
                  <a:lnTo>
                    <a:pt x="344" y="36"/>
                  </a:lnTo>
                  <a:lnTo>
                    <a:pt x="348" y="32"/>
                  </a:lnTo>
                  <a:lnTo>
                    <a:pt x="352" y="28"/>
                  </a:lnTo>
                  <a:lnTo>
                    <a:pt x="352" y="28"/>
                  </a:lnTo>
                  <a:lnTo>
                    <a:pt x="356" y="28"/>
                  </a:lnTo>
                  <a:lnTo>
                    <a:pt x="356" y="28"/>
                  </a:lnTo>
                  <a:lnTo>
                    <a:pt x="360" y="30"/>
                  </a:lnTo>
                  <a:lnTo>
                    <a:pt x="360" y="30"/>
                  </a:lnTo>
                  <a:lnTo>
                    <a:pt x="362" y="34"/>
                  </a:lnTo>
                  <a:lnTo>
                    <a:pt x="362" y="34"/>
                  </a:lnTo>
                  <a:lnTo>
                    <a:pt x="364" y="40"/>
                  </a:lnTo>
                  <a:lnTo>
                    <a:pt x="364" y="40"/>
                  </a:lnTo>
                  <a:lnTo>
                    <a:pt x="362" y="48"/>
                  </a:lnTo>
                  <a:lnTo>
                    <a:pt x="360" y="54"/>
                  </a:lnTo>
                  <a:lnTo>
                    <a:pt x="360" y="54"/>
                  </a:lnTo>
                  <a:lnTo>
                    <a:pt x="356" y="58"/>
                  </a:lnTo>
                  <a:lnTo>
                    <a:pt x="352" y="60"/>
                  </a:lnTo>
                  <a:lnTo>
                    <a:pt x="352" y="60"/>
                  </a:lnTo>
                  <a:lnTo>
                    <a:pt x="346" y="62"/>
                  </a:lnTo>
                  <a:lnTo>
                    <a:pt x="344" y="58"/>
                  </a:lnTo>
                  <a:lnTo>
                    <a:pt x="344" y="58"/>
                  </a:lnTo>
                  <a:lnTo>
                    <a:pt x="344" y="62"/>
                  </a:lnTo>
                  <a:lnTo>
                    <a:pt x="344" y="62"/>
                  </a:lnTo>
                  <a:close/>
                  <a:moveTo>
                    <a:pt x="344" y="48"/>
                  </a:moveTo>
                  <a:lnTo>
                    <a:pt x="344" y="48"/>
                  </a:lnTo>
                  <a:lnTo>
                    <a:pt x="344" y="54"/>
                  </a:lnTo>
                  <a:lnTo>
                    <a:pt x="344" y="54"/>
                  </a:lnTo>
                  <a:lnTo>
                    <a:pt x="348" y="56"/>
                  </a:lnTo>
                  <a:lnTo>
                    <a:pt x="350" y="56"/>
                  </a:lnTo>
                  <a:lnTo>
                    <a:pt x="350" y="56"/>
                  </a:lnTo>
                  <a:lnTo>
                    <a:pt x="354" y="56"/>
                  </a:lnTo>
                  <a:lnTo>
                    <a:pt x="356" y="52"/>
                  </a:lnTo>
                  <a:lnTo>
                    <a:pt x="356" y="52"/>
                  </a:lnTo>
                  <a:lnTo>
                    <a:pt x="358" y="48"/>
                  </a:lnTo>
                  <a:lnTo>
                    <a:pt x="358" y="42"/>
                  </a:lnTo>
                  <a:lnTo>
                    <a:pt x="358" y="42"/>
                  </a:lnTo>
                  <a:lnTo>
                    <a:pt x="358" y="38"/>
                  </a:lnTo>
                  <a:lnTo>
                    <a:pt x="356" y="34"/>
                  </a:lnTo>
                  <a:lnTo>
                    <a:pt x="356" y="34"/>
                  </a:lnTo>
                  <a:lnTo>
                    <a:pt x="354" y="34"/>
                  </a:lnTo>
                  <a:lnTo>
                    <a:pt x="352" y="34"/>
                  </a:lnTo>
                  <a:lnTo>
                    <a:pt x="352" y="34"/>
                  </a:lnTo>
                  <a:lnTo>
                    <a:pt x="348" y="34"/>
                  </a:lnTo>
                  <a:lnTo>
                    <a:pt x="346" y="38"/>
                  </a:lnTo>
                  <a:lnTo>
                    <a:pt x="346" y="38"/>
                  </a:lnTo>
                  <a:lnTo>
                    <a:pt x="344" y="42"/>
                  </a:lnTo>
                  <a:lnTo>
                    <a:pt x="344" y="48"/>
                  </a:lnTo>
                  <a:lnTo>
                    <a:pt x="344" y="48"/>
                  </a:lnTo>
                  <a:close/>
                  <a:moveTo>
                    <a:pt x="368" y="46"/>
                  </a:moveTo>
                  <a:lnTo>
                    <a:pt x="368" y="46"/>
                  </a:lnTo>
                  <a:lnTo>
                    <a:pt x="372" y="44"/>
                  </a:lnTo>
                  <a:lnTo>
                    <a:pt x="372" y="44"/>
                  </a:lnTo>
                  <a:lnTo>
                    <a:pt x="374" y="48"/>
                  </a:lnTo>
                  <a:lnTo>
                    <a:pt x="374" y="48"/>
                  </a:lnTo>
                  <a:lnTo>
                    <a:pt x="380" y="48"/>
                  </a:lnTo>
                  <a:lnTo>
                    <a:pt x="380" y="48"/>
                  </a:lnTo>
                  <a:lnTo>
                    <a:pt x="384" y="46"/>
                  </a:lnTo>
                  <a:lnTo>
                    <a:pt x="384" y="46"/>
                  </a:lnTo>
                  <a:lnTo>
                    <a:pt x="386" y="42"/>
                  </a:lnTo>
                  <a:lnTo>
                    <a:pt x="386" y="42"/>
                  </a:lnTo>
                  <a:lnTo>
                    <a:pt x="384" y="38"/>
                  </a:lnTo>
                  <a:lnTo>
                    <a:pt x="384" y="38"/>
                  </a:lnTo>
                  <a:lnTo>
                    <a:pt x="380" y="38"/>
                  </a:lnTo>
                  <a:lnTo>
                    <a:pt x="380" y="38"/>
                  </a:lnTo>
                  <a:lnTo>
                    <a:pt x="372" y="38"/>
                  </a:lnTo>
                  <a:lnTo>
                    <a:pt x="372" y="38"/>
                  </a:lnTo>
                  <a:lnTo>
                    <a:pt x="370" y="36"/>
                  </a:lnTo>
                  <a:lnTo>
                    <a:pt x="370" y="36"/>
                  </a:lnTo>
                  <a:lnTo>
                    <a:pt x="368" y="32"/>
                  </a:lnTo>
                  <a:lnTo>
                    <a:pt x="368" y="32"/>
                  </a:lnTo>
                  <a:lnTo>
                    <a:pt x="370" y="28"/>
                  </a:lnTo>
                  <a:lnTo>
                    <a:pt x="370" y="28"/>
                  </a:lnTo>
                  <a:lnTo>
                    <a:pt x="372" y="26"/>
                  </a:lnTo>
                  <a:lnTo>
                    <a:pt x="372" y="26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78" y="20"/>
                  </a:lnTo>
                  <a:lnTo>
                    <a:pt x="378" y="20"/>
                  </a:lnTo>
                  <a:lnTo>
                    <a:pt x="384" y="20"/>
                  </a:lnTo>
                  <a:lnTo>
                    <a:pt x="384" y="20"/>
                  </a:lnTo>
                  <a:lnTo>
                    <a:pt x="388" y="22"/>
                  </a:lnTo>
                  <a:lnTo>
                    <a:pt x="388" y="22"/>
                  </a:lnTo>
                  <a:lnTo>
                    <a:pt x="390" y="26"/>
                  </a:lnTo>
                  <a:lnTo>
                    <a:pt x="390" y="26"/>
                  </a:lnTo>
                  <a:lnTo>
                    <a:pt x="386" y="28"/>
                  </a:lnTo>
                  <a:lnTo>
                    <a:pt x="386" y="28"/>
                  </a:lnTo>
                  <a:lnTo>
                    <a:pt x="384" y="24"/>
                  </a:lnTo>
                  <a:lnTo>
                    <a:pt x="384" y="24"/>
                  </a:lnTo>
                  <a:lnTo>
                    <a:pt x="380" y="24"/>
                  </a:lnTo>
                  <a:lnTo>
                    <a:pt x="380" y="24"/>
                  </a:lnTo>
                  <a:lnTo>
                    <a:pt x="374" y="28"/>
                  </a:lnTo>
                  <a:lnTo>
                    <a:pt x="374" y="28"/>
                  </a:lnTo>
                  <a:lnTo>
                    <a:pt x="374" y="30"/>
                  </a:lnTo>
                  <a:lnTo>
                    <a:pt x="374" y="32"/>
                  </a:lnTo>
                  <a:lnTo>
                    <a:pt x="374" y="32"/>
                  </a:lnTo>
                  <a:lnTo>
                    <a:pt x="376" y="34"/>
                  </a:lnTo>
                  <a:lnTo>
                    <a:pt x="376" y="34"/>
                  </a:lnTo>
                  <a:lnTo>
                    <a:pt x="380" y="34"/>
                  </a:lnTo>
                  <a:lnTo>
                    <a:pt x="380" y="34"/>
                  </a:lnTo>
                  <a:lnTo>
                    <a:pt x="386" y="34"/>
                  </a:lnTo>
                  <a:lnTo>
                    <a:pt x="386" y="34"/>
                  </a:lnTo>
                  <a:lnTo>
                    <a:pt x="390" y="36"/>
                  </a:lnTo>
                  <a:lnTo>
                    <a:pt x="390" y="36"/>
                  </a:lnTo>
                  <a:lnTo>
                    <a:pt x="392" y="40"/>
                  </a:lnTo>
                  <a:lnTo>
                    <a:pt x="392" y="40"/>
                  </a:lnTo>
                  <a:lnTo>
                    <a:pt x="390" y="44"/>
                  </a:lnTo>
                  <a:lnTo>
                    <a:pt x="390" y="44"/>
                  </a:lnTo>
                  <a:lnTo>
                    <a:pt x="386" y="50"/>
                  </a:lnTo>
                  <a:lnTo>
                    <a:pt x="386" y="50"/>
                  </a:lnTo>
                  <a:lnTo>
                    <a:pt x="380" y="52"/>
                  </a:lnTo>
                  <a:lnTo>
                    <a:pt x="380" y="52"/>
                  </a:lnTo>
                  <a:lnTo>
                    <a:pt x="374" y="54"/>
                  </a:lnTo>
                  <a:lnTo>
                    <a:pt x="372" y="52"/>
                  </a:lnTo>
                  <a:lnTo>
                    <a:pt x="372" y="52"/>
                  </a:lnTo>
                  <a:lnTo>
                    <a:pt x="368" y="50"/>
                  </a:lnTo>
                  <a:lnTo>
                    <a:pt x="368" y="46"/>
                  </a:lnTo>
                  <a:lnTo>
                    <a:pt x="368" y="46"/>
                  </a:lnTo>
                  <a:close/>
                  <a:moveTo>
                    <a:pt x="398" y="46"/>
                  </a:moveTo>
                  <a:lnTo>
                    <a:pt x="398" y="46"/>
                  </a:lnTo>
                  <a:lnTo>
                    <a:pt x="398" y="20"/>
                  </a:lnTo>
                  <a:lnTo>
                    <a:pt x="398" y="20"/>
                  </a:lnTo>
                  <a:lnTo>
                    <a:pt x="394" y="22"/>
                  </a:lnTo>
                  <a:lnTo>
                    <a:pt x="394" y="22"/>
                  </a:lnTo>
                  <a:lnTo>
                    <a:pt x="394" y="18"/>
                  </a:lnTo>
                  <a:lnTo>
                    <a:pt x="394" y="18"/>
                  </a:lnTo>
                  <a:lnTo>
                    <a:pt x="398" y="16"/>
                  </a:lnTo>
                  <a:lnTo>
                    <a:pt x="398" y="16"/>
                  </a:lnTo>
                  <a:lnTo>
                    <a:pt x="398" y="12"/>
                  </a:lnTo>
                  <a:lnTo>
                    <a:pt x="398" y="12"/>
                  </a:lnTo>
                  <a:lnTo>
                    <a:pt x="398" y="8"/>
                  </a:lnTo>
                  <a:lnTo>
                    <a:pt x="398" y="8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406" y="2"/>
                  </a:lnTo>
                  <a:lnTo>
                    <a:pt x="406" y="2"/>
                  </a:lnTo>
                  <a:lnTo>
                    <a:pt x="410" y="0"/>
                  </a:lnTo>
                  <a:lnTo>
                    <a:pt x="410" y="0"/>
                  </a:lnTo>
                  <a:lnTo>
                    <a:pt x="410" y="6"/>
                  </a:lnTo>
                  <a:lnTo>
                    <a:pt x="410" y="6"/>
                  </a:lnTo>
                  <a:lnTo>
                    <a:pt x="408" y="6"/>
                  </a:lnTo>
                  <a:lnTo>
                    <a:pt x="408" y="6"/>
                  </a:lnTo>
                  <a:lnTo>
                    <a:pt x="404" y="8"/>
                  </a:lnTo>
                  <a:lnTo>
                    <a:pt x="404" y="8"/>
                  </a:lnTo>
                  <a:lnTo>
                    <a:pt x="404" y="12"/>
                  </a:lnTo>
                  <a:lnTo>
                    <a:pt x="404" y="12"/>
                  </a:lnTo>
                  <a:lnTo>
                    <a:pt x="404" y="14"/>
                  </a:lnTo>
                  <a:lnTo>
                    <a:pt x="404" y="14"/>
                  </a:lnTo>
                  <a:lnTo>
                    <a:pt x="408" y="12"/>
                  </a:lnTo>
                  <a:lnTo>
                    <a:pt x="408" y="12"/>
                  </a:lnTo>
                  <a:lnTo>
                    <a:pt x="408" y="16"/>
                  </a:lnTo>
                  <a:lnTo>
                    <a:pt x="408" y="16"/>
                  </a:lnTo>
                  <a:lnTo>
                    <a:pt x="404" y="18"/>
                  </a:lnTo>
                  <a:lnTo>
                    <a:pt x="404" y="18"/>
                  </a:lnTo>
                  <a:lnTo>
                    <a:pt x="402" y="44"/>
                  </a:lnTo>
                  <a:lnTo>
                    <a:pt x="402" y="44"/>
                  </a:lnTo>
                  <a:lnTo>
                    <a:pt x="398" y="46"/>
                  </a:lnTo>
                  <a:lnTo>
                    <a:pt x="398" y="46"/>
                  </a:lnTo>
                  <a:close/>
                  <a:moveTo>
                    <a:pt x="432" y="26"/>
                  </a:moveTo>
                  <a:lnTo>
                    <a:pt x="432" y="26"/>
                  </a:lnTo>
                  <a:lnTo>
                    <a:pt x="428" y="32"/>
                  </a:lnTo>
                  <a:lnTo>
                    <a:pt x="428" y="32"/>
                  </a:lnTo>
                  <a:lnTo>
                    <a:pt x="424" y="34"/>
                  </a:lnTo>
                  <a:lnTo>
                    <a:pt x="424" y="34"/>
                  </a:lnTo>
                  <a:lnTo>
                    <a:pt x="420" y="34"/>
                  </a:lnTo>
                  <a:lnTo>
                    <a:pt x="418" y="34"/>
                  </a:lnTo>
                  <a:lnTo>
                    <a:pt x="418" y="34"/>
                  </a:lnTo>
                  <a:lnTo>
                    <a:pt x="416" y="32"/>
                  </a:lnTo>
                  <a:lnTo>
                    <a:pt x="416" y="26"/>
                  </a:lnTo>
                  <a:lnTo>
                    <a:pt x="416" y="26"/>
                  </a:lnTo>
                  <a:lnTo>
                    <a:pt x="438" y="20"/>
                  </a:lnTo>
                  <a:lnTo>
                    <a:pt x="438" y="20"/>
                  </a:lnTo>
                  <a:lnTo>
                    <a:pt x="438" y="20"/>
                  </a:lnTo>
                  <a:lnTo>
                    <a:pt x="436" y="12"/>
                  </a:lnTo>
                  <a:lnTo>
                    <a:pt x="434" y="8"/>
                  </a:lnTo>
                  <a:lnTo>
                    <a:pt x="434" y="8"/>
                  </a:lnTo>
                  <a:lnTo>
                    <a:pt x="430" y="6"/>
                  </a:lnTo>
                  <a:lnTo>
                    <a:pt x="424" y="8"/>
                  </a:lnTo>
                  <a:lnTo>
                    <a:pt x="424" y="8"/>
                  </a:lnTo>
                  <a:lnTo>
                    <a:pt x="418" y="10"/>
                  </a:lnTo>
                  <a:lnTo>
                    <a:pt x="414" y="14"/>
                  </a:lnTo>
                  <a:lnTo>
                    <a:pt x="414" y="14"/>
                  </a:lnTo>
                  <a:lnTo>
                    <a:pt x="412" y="20"/>
                  </a:lnTo>
                  <a:lnTo>
                    <a:pt x="410" y="28"/>
                  </a:lnTo>
                  <a:lnTo>
                    <a:pt x="410" y="28"/>
                  </a:lnTo>
                  <a:lnTo>
                    <a:pt x="412" y="34"/>
                  </a:lnTo>
                  <a:lnTo>
                    <a:pt x="414" y="38"/>
                  </a:lnTo>
                  <a:lnTo>
                    <a:pt x="414" y="38"/>
                  </a:lnTo>
                  <a:lnTo>
                    <a:pt x="418" y="40"/>
                  </a:lnTo>
                  <a:lnTo>
                    <a:pt x="424" y="38"/>
                  </a:lnTo>
                  <a:lnTo>
                    <a:pt x="424" y="38"/>
                  </a:lnTo>
                  <a:lnTo>
                    <a:pt x="428" y="36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6" y="30"/>
                  </a:lnTo>
                  <a:lnTo>
                    <a:pt x="436" y="26"/>
                  </a:lnTo>
                  <a:lnTo>
                    <a:pt x="436" y="26"/>
                  </a:lnTo>
                  <a:lnTo>
                    <a:pt x="432" y="26"/>
                  </a:lnTo>
                  <a:lnTo>
                    <a:pt x="432" y="26"/>
                  </a:lnTo>
                  <a:close/>
                  <a:moveTo>
                    <a:pt x="416" y="22"/>
                  </a:moveTo>
                  <a:lnTo>
                    <a:pt x="416" y="22"/>
                  </a:lnTo>
                  <a:lnTo>
                    <a:pt x="418" y="16"/>
                  </a:lnTo>
                  <a:lnTo>
                    <a:pt x="418" y="16"/>
                  </a:lnTo>
                  <a:lnTo>
                    <a:pt x="424" y="12"/>
                  </a:lnTo>
                  <a:lnTo>
                    <a:pt x="424" y="12"/>
                  </a:lnTo>
                  <a:lnTo>
                    <a:pt x="428" y="12"/>
                  </a:lnTo>
                  <a:lnTo>
                    <a:pt x="430" y="12"/>
                  </a:lnTo>
                  <a:lnTo>
                    <a:pt x="430" y="12"/>
                  </a:lnTo>
                  <a:lnTo>
                    <a:pt x="432" y="18"/>
                  </a:lnTo>
                  <a:lnTo>
                    <a:pt x="432" y="18"/>
                  </a:lnTo>
                  <a:lnTo>
                    <a:pt x="416" y="22"/>
                  </a:lnTo>
                  <a:lnTo>
                    <a:pt x="416" y="22"/>
                  </a:lnTo>
                  <a:close/>
                  <a:moveTo>
                    <a:pt x="0" y="236"/>
                  </a:moveTo>
                  <a:lnTo>
                    <a:pt x="0" y="23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6" y="206"/>
                  </a:lnTo>
                  <a:lnTo>
                    <a:pt x="6" y="206"/>
                  </a:lnTo>
                  <a:lnTo>
                    <a:pt x="8" y="202"/>
                  </a:lnTo>
                  <a:lnTo>
                    <a:pt x="8" y="202"/>
                  </a:lnTo>
                  <a:lnTo>
                    <a:pt x="14" y="198"/>
                  </a:lnTo>
                  <a:lnTo>
                    <a:pt x="14" y="198"/>
                  </a:lnTo>
                  <a:lnTo>
                    <a:pt x="20" y="198"/>
                  </a:lnTo>
                  <a:lnTo>
                    <a:pt x="20" y="198"/>
                  </a:lnTo>
                  <a:lnTo>
                    <a:pt x="22" y="202"/>
                  </a:lnTo>
                  <a:lnTo>
                    <a:pt x="22" y="202"/>
                  </a:lnTo>
                  <a:lnTo>
                    <a:pt x="26" y="196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34" y="192"/>
                  </a:lnTo>
                  <a:lnTo>
                    <a:pt x="38" y="194"/>
                  </a:lnTo>
                  <a:lnTo>
                    <a:pt x="38" y="194"/>
                  </a:lnTo>
                  <a:lnTo>
                    <a:pt x="40" y="196"/>
                  </a:lnTo>
                  <a:lnTo>
                    <a:pt x="40" y="202"/>
                  </a:lnTo>
                  <a:lnTo>
                    <a:pt x="40" y="202"/>
                  </a:lnTo>
                  <a:lnTo>
                    <a:pt x="40" y="224"/>
                  </a:lnTo>
                  <a:lnTo>
                    <a:pt x="40" y="224"/>
                  </a:lnTo>
                  <a:lnTo>
                    <a:pt x="34" y="226"/>
                  </a:lnTo>
                  <a:lnTo>
                    <a:pt x="34" y="226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34" y="200"/>
                  </a:lnTo>
                  <a:lnTo>
                    <a:pt x="34" y="200"/>
                  </a:lnTo>
                  <a:lnTo>
                    <a:pt x="32" y="198"/>
                  </a:lnTo>
                  <a:lnTo>
                    <a:pt x="32" y="198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24" y="202"/>
                  </a:lnTo>
                  <a:lnTo>
                    <a:pt x="24" y="202"/>
                  </a:lnTo>
                  <a:lnTo>
                    <a:pt x="24" y="206"/>
                  </a:lnTo>
                  <a:lnTo>
                    <a:pt x="22" y="210"/>
                  </a:lnTo>
                  <a:lnTo>
                    <a:pt x="22" y="210"/>
                  </a:lnTo>
                  <a:lnTo>
                    <a:pt x="22" y="228"/>
                  </a:lnTo>
                  <a:lnTo>
                    <a:pt x="22" y="228"/>
                  </a:lnTo>
                  <a:lnTo>
                    <a:pt x="18" y="230"/>
                  </a:lnTo>
                  <a:lnTo>
                    <a:pt x="18" y="23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6" y="204"/>
                  </a:lnTo>
                  <a:lnTo>
                    <a:pt x="16" y="204"/>
                  </a:lnTo>
                  <a:lnTo>
                    <a:pt x="16" y="204"/>
                  </a:lnTo>
                  <a:lnTo>
                    <a:pt x="12" y="204"/>
                  </a:lnTo>
                  <a:lnTo>
                    <a:pt x="12" y="204"/>
                  </a:lnTo>
                  <a:lnTo>
                    <a:pt x="10" y="206"/>
                  </a:lnTo>
                  <a:lnTo>
                    <a:pt x="10" y="206"/>
                  </a:lnTo>
                  <a:lnTo>
                    <a:pt x="6" y="210"/>
                  </a:lnTo>
                  <a:lnTo>
                    <a:pt x="6" y="210"/>
                  </a:lnTo>
                  <a:lnTo>
                    <a:pt x="6" y="218"/>
                  </a:lnTo>
                  <a:lnTo>
                    <a:pt x="6" y="218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0" y="236"/>
                  </a:lnTo>
                  <a:lnTo>
                    <a:pt x="0" y="236"/>
                  </a:lnTo>
                  <a:close/>
                  <a:moveTo>
                    <a:pt x="46" y="224"/>
                  </a:moveTo>
                  <a:lnTo>
                    <a:pt x="46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2" y="226"/>
                  </a:lnTo>
                  <a:lnTo>
                    <a:pt x="52" y="226"/>
                  </a:lnTo>
                  <a:lnTo>
                    <a:pt x="58" y="226"/>
                  </a:lnTo>
                  <a:lnTo>
                    <a:pt x="58" y="226"/>
                  </a:lnTo>
                  <a:lnTo>
                    <a:pt x="62" y="224"/>
                  </a:lnTo>
                  <a:lnTo>
                    <a:pt x="62" y="224"/>
                  </a:lnTo>
                  <a:lnTo>
                    <a:pt x="64" y="218"/>
                  </a:lnTo>
                  <a:lnTo>
                    <a:pt x="64" y="218"/>
                  </a:lnTo>
                  <a:lnTo>
                    <a:pt x="66" y="212"/>
                  </a:lnTo>
                  <a:lnTo>
                    <a:pt x="66" y="212"/>
                  </a:lnTo>
                  <a:lnTo>
                    <a:pt x="62" y="216"/>
                  </a:lnTo>
                  <a:lnTo>
                    <a:pt x="58" y="218"/>
                  </a:lnTo>
                  <a:lnTo>
                    <a:pt x="58" y="218"/>
                  </a:lnTo>
                  <a:lnTo>
                    <a:pt x="52" y="218"/>
                  </a:lnTo>
                  <a:lnTo>
                    <a:pt x="48" y="216"/>
                  </a:lnTo>
                  <a:lnTo>
                    <a:pt x="48" y="216"/>
                  </a:lnTo>
                  <a:lnTo>
                    <a:pt x="46" y="212"/>
                  </a:lnTo>
                  <a:lnTo>
                    <a:pt x="46" y="206"/>
                  </a:lnTo>
                  <a:lnTo>
                    <a:pt x="46" y="206"/>
                  </a:lnTo>
                  <a:lnTo>
                    <a:pt x="46" y="196"/>
                  </a:lnTo>
                  <a:lnTo>
                    <a:pt x="46" y="196"/>
                  </a:lnTo>
                  <a:lnTo>
                    <a:pt x="50" y="190"/>
                  </a:lnTo>
                  <a:lnTo>
                    <a:pt x="50" y="190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62" y="184"/>
                  </a:lnTo>
                  <a:lnTo>
                    <a:pt x="66" y="188"/>
                  </a:lnTo>
                  <a:lnTo>
                    <a:pt x="66" y="188"/>
                  </a:lnTo>
                  <a:lnTo>
                    <a:pt x="66" y="184"/>
                  </a:lnTo>
                  <a:lnTo>
                    <a:pt x="66" y="184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210"/>
                  </a:lnTo>
                  <a:lnTo>
                    <a:pt x="70" y="210"/>
                  </a:lnTo>
                  <a:lnTo>
                    <a:pt x="68" y="220"/>
                  </a:lnTo>
                  <a:lnTo>
                    <a:pt x="68" y="220"/>
                  </a:lnTo>
                  <a:lnTo>
                    <a:pt x="64" y="228"/>
                  </a:lnTo>
                  <a:lnTo>
                    <a:pt x="64" y="228"/>
                  </a:lnTo>
                  <a:lnTo>
                    <a:pt x="58" y="232"/>
                  </a:lnTo>
                  <a:lnTo>
                    <a:pt x="58" y="232"/>
                  </a:lnTo>
                  <a:lnTo>
                    <a:pt x="52" y="232"/>
                  </a:lnTo>
                  <a:lnTo>
                    <a:pt x="48" y="232"/>
                  </a:lnTo>
                  <a:lnTo>
                    <a:pt x="48" y="232"/>
                  </a:lnTo>
                  <a:lnTo>
                    <a:pt x="46" y="228"/>
                  </a:lnTo>
                  <a:lnTo>
                    <a:pt x="46" y="224"/>
                  </a:lnTo>
                  <a:lnTo>
                    <a:pt x="46" y="224"/>
                  </a:lnTo>
                  <a:close/>
                  <a:moveTo>
                    <a:pt x="50" y="204"/>
                  </a:moveTo>
                  <a:lnTo>
                    <a:pt x="50" y="204"/>
                  </a:lnTo>
                  <a:lnTo>
                    <a:pt x="50" y="210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54" y="214"/>
                  </a:lnTo>
                  <a:lnTo>
                    <a:pt x="58" y="214"/>
                  </a:lnTo>
                  <a:lnTo>
                    <a:pt x="58" y="214"/>
                  </a:lnTo>
                  <a:lnTo>
                    <a:pt x="60" y="212"/>
                  </a:lnTo>
                  <a:lnTo>
                    <a:pt x="64" y="208"/>
                  </a:lnTo>
                  <a:lnTo>
                    <a:pt x="64" y="208"/>
                  </a:lnTo>
                  <a:lnTo>
                    <a:pt x="66" y="204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66" y="194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60" y="190"/>
                  </a:lnTo>
                  <a:lnTo>
                    <a:pt x="58" y="190"/>
                  </a:lnTo>
                  <a:lnTo>
                    <a:pt x="58" y="190"/>
                  </a:lnTo>
                  <a:lnTo>
                    <a:pt x="54" y="192"/>
                  </a:lnTo>
                  <a:lnTo>
                    <a:pt x="52" y="194"/>
                  </a:lnTo>
                  <a:lnTo>
                    <a:pt x="52" y="194"/>
                  </a:lnTo>
                  <a:lnTo>
                    <a:pt x="50" y="198"/>
                  </a:lnTo>
                  <a:lnTo>
                    <a:pt x="50" y="204"/>
                  </a:lnTo>
                  <a:lnTo>
                    <a:pt x="50" y="204"/>
                  </a:lnTo>
                  <a:close/>
                  <a:moveTo>
                    <a:pt x="78" y="212"/>
                  </a:moveTo>
                  <a:lnTo>
                    <a:pt x="78" y="212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82" y="166"/>
                  </a:lnTo>
                  <a:lnTo>
                    <a:pt x="82" y="166"/>
                  </a:lnTo>
                  <a:lnTo>
                    <a:pt x="82" y="182"/>
                  </a:lnTo>
                  <a:lnTo>
                    <a:pt x="82" y="182"/>
                  </a:lnTo>
                  <a:lnTo>
                    <a:pt x="86" y="178"/>
                  </a:lnTo>
                  <a:lnTo>
                    <a:pt x="90" y="174"/>
                  </a:lnTo>
                  <a:lnTo>
                    <a:pt x="90" y="174"/>
                  </a:lnTo>
                  <a:lnTo>
                    <a:pt x="96" y="174"/>
                  </a:lnTo>
                  <a:lnTo>
                    <a:pt x="96" y="174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96" y="206"/>
                  </a:lnTo>
                  <a:lnTo>
                    <a:pt x="96" y="206"/>
                  </a:lnTo>
                  <a:lnTo>
                    <a:pt x="96" y="186"/>
                  </a:lnTo>
                  <a:lnTo>
                    <a:pt x="96" y="186"/>
                  </a:lnTo>
                  <a:lnTo>
                    <a:pt x="94" y="180"/>
                  </a:lnTo>
                  <a:lnTo>
                    <a:pt x="94" y="180"/>
                  </a:lnTo>
                  <a:lnTo>
                    <a:pt x="92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6" y="182"/>
                  </a:lnTo>
                  <a:lnTo>
                    <a:pt x="86" y="182"/>
                  </a:lnTo>
                  <a:lnTo>
                    <a:pt x="84" y="186"/>
                  </a:lnTo>
                  <a:lnTo>
                    <a:pt x="84" y="186"/>
                  </a:lnTo>
                  <a:lnTo>
                    <a:pt x="82" y="192"/>
                  </a:lnTo>
                  <a:lnTo>
                    <a:pt x="82" y="192"/>
                  </a:lnTo>
                  <a:lnTo>
                    <a:pt x="82" y="210"/>
                  </a:lnTo>
                  <a:lnTo>
                    <a:pt x="82" y="210"/>
                  </a:lnTo>
                  <a:lnTo>
                    <a:pt x="78" y="212"/>
                  </a:lnTo>
                  <a:lnTo>
                    <a:pt x="78" y="212"/>
                  </a:lnTo>
                  <a:close/>
                  <a:moveTo>
                    <a:pt x="124" y="196"/>
                  </a:moveTo>
                  <a:lnTo>
                    <a:pt x="124" y="196"/>
                  </a:lnTo>
                  <a:lnTo>
                    <a:pt x="124" y="170"/>
                  </a:lnTo>
                  <a:lnTo>
                    <a:pt x="124" y="170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24" y="166"/>
                  </a:lnTo>
                  <a:lnTo>
                    <a:pt x="124" y="166"/>
                  </a:lnTo>
                  <a:lnTo>
                    <a:pt x="124" y="162"/>
                  </a:lnTo>
                  <a:lnTo>
                    <a:pt x="124" y="162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8" y="152"/>
                  </a:lnTo>
                  <a:lnTo>
                    <a:pt x="128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8" y="150"/>
                  </a:lnTo>
                  <a:lnTo>
                    <a:pt x="138" y="150"/>
                  </a:lnTo>
                  <a:lnTo>
                    <a:pt x="136" y="154"/>
                  </a:lnTo>
                  <a:lnTo>
                    <a:pt x="136" y="154"/>
                  </a:lnTo>
                  <a:lnTo>
                    <a:pt x="134" y="154"/>
                  </a:lnTo>
                  <a:lnTo>
                    <a:pt x="134" y="154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6" y="162"/>
                  </a:lnTo>
                  <a:lnTo>
                    <a:pt x="136" y="162"/>
                  </a:lnTo>
                  <a:lnTo>
                    <a:pt x="136" y="166"/>
                  </a:lnTo>
                  <a:lnTo>
                    <a:pt x="136" y="166"/>
                  </a:lnTo>
                  <a:lnTo>
                    <a:pt x="130" y="168"/>
                  </a:lnTo>
                  <a:lnTo>
                    <a:pt x="130" y="168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24" y="196"/>
                  </a:lnTo>
                  <a:lnTo>
                    <a:pt x="124" y="196"/>
                  </a:lnTo>
                  <a:close/>
                  <a:moveTo>
                    <a:pt x="138" y="154"/>
                  </a:moveTo>
                  <a:lnTo>
                    <a:pt x="138" y="154"/>
                  </a:lnTo>
                  <a:lnTo>
                    <a:pt x="138" y="148"/>
                  </a:lnTo>
                  <a:lnTo>
                    <a:pt x="138" y="148"/>
                  </a:lnTo>
                  <a:lnTo>
                    <a:pt x="144" y="148"/>
                  </a:lnTo>
                  <a:lnTo>
                    <a:pt x="144" y="148"/>
                  </a:lnTo>
                  <a:lnTo>
                    <a:pt x="144" y="154"/>
                  </a:lnTo>
                  <a:lnTo>
                    <a:pt x="144" y="154"/>
                  </a:lnTo>
                  <a:lnTo>
                    <a:pt x="138" y="154"/>
                  </a:lnTo>
                  <a:lnTo>
                    <a:pt x="138" y="154"/>
                  </a:lnTo>
                  <a:close/>
                  <a:moveTo>
                    <a:pt x="132" y="206"/>
                  </a:moveTo>
                  <a:lnTo>
                    <a:pt x="132" y="206"/>
                  </a:lnTo>
                  <a:lnTo>
                    <a:pt x="136" y="206"/>
                  </a:lnTo>
                  <a:lnTo>
                    <a:pt x="136" y="206"/>
                  </a:lnTo>
                  <a:lnTo>
                    <a:pt x="140" y="204"/>
                  </a:lnTo>
                  <a:lnTo>
                    <a:pt x="142" y="202"/>
                  </a:lnTo>
                  <a:lnTo>
                    <a:pt x="142" y="202"/>
                  </a:lnTo>
                  <a:lnTo>
                    <a:pt x="144" y="192"/>
                  </a:lnTo>
                  <a:lnTo>
                    <a:pt x="144" y="192"/>
                  </a:lnTo>
                  <a:lnTo>
                    <a:pt x="144" y="160"/>
                  </a:lnTo>
                  <a:lnTo>
                    <a:pt x="144" y="160"/>
                  </a:lnTo>
                  <a:lnTo>
                    <a:pt x="138" y="160"/>
                  </a:lnTo>
                  <a:lnTo>
                    <a:pt x="138" y="160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38" y="200"/>
                  </a:lnTo>
                  <a:lnTo>
                    <a:pt x="138" y="200"/>
                  </a:lnTo>
                  <a:lnTo>
                    <a:pt x="136" y="202"/>
                  </a:lnTo>
                  <a:lnTo>
                    <a:pt x="136" y="202"/>
                  </a:lnTo>
                  <a:lnTo>
                    <a:pt x="134" y="202"/>
                  </a:lnTo>
                  <a:lnTo>
                    <a:pt x="134" y="202"/>
                  </a:lnTo>
                  <a:lnTo>
                    <a:pt x="132" y="206"/>
                  </a:lnTo>
                  <a:lnTo>
                    <a:pt x="132" y="206"/>
                  </a:lnTo>
                  <a:close/>
                  <a:moveTo>
                    <a:pt x="170" y="172"/>
                  </a:moveTo>
                  <a:lnTo>
                    <a:pt x="170" y="172"/>
                  </a:lnTo>
                  <a:lnTo>
                    <a:pt x="176" y="172"/>
                  </a:lnTo>
                  <a:lnTo>
                    <a:pt x="176" y="172"/>
                  </a:lnTo>
                  <a:lnTo>
                    <a:pt x="172" y="180"/>
                  </a:lnTo>
                  <a:lnTo>
                    <a:pt x="172" y="180"/>
                  </a:lnTo>
                  <a:lnTo>
                    <a:pt x="168" y="184"/>
                  </a:lnTo>
                  <a:lnTo>
                    <a:pt x="164" y="186"/>
                  </a:lnTo>
                  <a:lnTo>
                    <a:pt x="164" y="186"/>
                  </a:lnTo>
                  <a:lnTo>
                    <a:pt x="158" y="186"/>
                  </a:lnTo>
                  <a:lnTo>
                    <a:pt x="154" y="184"/>
                  </a:lnTo>
                  <a:lnTo>
                    <a:pt x="154" y="184"/>
                  </a:lnTo>
                  <a:lnTo>
                    <a:pt x="150" y="180"/>
                  </a:lnTo>
                  <a:lnTo>
                    <a:pt x="150" y="174"/>
                  </a:lnTo>
                  <a:lnTo>
                    <a:pt x="150" y="174"/>
                  </a:lnTo>
                  <a:lnTo>
                    <a:pt x="150" y="166"/>
                  </a:lnTo>
                  <a:lnTo>
                    <a:pt x="154" y="160"/>
                  </a:lnTo>
                  <a:lnTo>
                    <a:pt x="154" y="160"/>
                  </a:lnTo>
                  <a:lnTo>
                    <a:pt x="158" y="156"/>
                  </a:lnTo>
                  <a:lnTo>
                    <a:pt x="162" y="152"/>
                  </a:lnTo>
                  <a:lnTo>
                    <a:pt x="162" y="152"/>
                  </a:lnTo>
                  <a:lnTo>
                    <a:pt x="168" y="152"/>
                  </a:lnTo>
                  <a:lnTo>
                    <a:pt x="172" y="154"/>
                  </a:lnTo>
                  <a:lnTo>
                    <a:pt x="172" y="154"/>
                  </a:lnTo>
                  <a:lnTo>
                    <a:pt x="176" y="158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54" y="174"/>
                  </a:lnTo>
                  <a:lnTo>
                    <a:pt x="154" y="174"/>
                  </a:lnTo>
                  <a:lnTo>
                    <a:pt x="156" y="178"/>
                  </a:lnTo>
                  <a:lnTo>
                    <a:pt x="158" y="180"/>
                  </a:lnTo>
                  <a:lnTo>
                    <a:pt x="158" y="180"/>
                  </a:lnTo>
                  <a:lnTo>
                    <a:pt x="160" y="182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8" y="178"/>
                  </a:lnTo>
                  <a:lnTo>
                    <a:pt x="168" y="178"/>
                  </a:lnTo>
                  <a:lnTo>
                    <a:pt x="170" y="172"/>
                  </a:lnTo>
                  <a:lnTo>
                    <a:pt x="170" y="172"/>
                  </a:lnTo>
                  <a:close/>
                  <a:moveTo>
                    <a:pt x="154" y="168"/>
                  </a:moveTo>
                  <a:lnTo>
                    <a:pt x="154" y="168"/>
                  </a:lnTo>
                  <a:lnTo>
                    <a:pt x="170" y="164"/>
                  </a:lnTo>
                  <a:lnTo>
                    <a:pt x="170" y="164"/>
                  </a:lnTo>
                  <a:lnTo>
                    <a:pt x="170" y="158"/>
                  </a:lnTo>
                  <a:lnTo>
                    <a:pt x="170" y="158"/>
                  </a:lnTo>
                  <a:lnTo>
                    <a:pt x="166" y="156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58" y="162"/>
                  </a:lnTo>
                  <a:lnTo>
                    <a:pt x="158" y="162"/>
                  </a:lnTo>
                  <a:lnTo>
                    <a:pt x="154" y="168"/>
                  </a:lnTo>
                  <a:lnTo>
                    <a:pt x="154" y="168"/>
                  </a:lnTo>
                  <a:close/>
                  <a:moveTo>
                    <a:pt x="200" y="174"/>
                  </a:moveTo>
                  <a:lnTo>
                    <a:pt x="200" y="174"/>
                  </a:lnTo>
                  <a:lnTo>
                    <a:pt x="200" y="168"/>
                  </a:lnTo>
                  <a:lnTo>
                    <a:pt x="200" y="168"/>
                  </a:lnTo>
                  <a:lnTo>
                    <a:pt x="196" y="174"/>
                  </a:lnTo>
                  <a:lnTo>
                    <a:pt x="192" y="176"/>
                  </a:lnTo>
                  <a:lnTo>
                    <a:pt x="192" y="176"/>
                  </a:lnTo>
                  <a:lnTo>
                    <a:pt x="186" y="178"/>
                  </a:lnTo>
                  <a:lnTo>
                    <a:pt x="186" y="178"/>
                  </a:lnTo>
                  <a:lnTo>
                    <a:pt x="184" y="176"/>
                  </a:lnTo>
                  <a:lnTo>
                    <a:pt x="184" y="176"/>
                  </a:lnTo>
                  <a:lnTo>
                    <a:pt x="182" y="172"/>
                  </a:lnTo>
                  <a:lnTo>
                    <a:pt x="182" y="172"/>
                  </a:lnTo>
                  <a:lnTo>
                    <a:pt x="182" y="168"/>
                  </a:lnTo>
                  <a:lnTo>
                    <a:pt x="182" y="168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86" y="146"/>
                  </a:lnTo>
                  <a:lnTo>
                    <a:pt x="186" y="146"/>
                  </a:lnTo>
                  <a:lnTo>
                    <a:pt x="186" y="164"/>
                  </a:lnTo>
                  <a:lnTo>
                    <a:pt x="186" y="164"/>
                  </a:lnTo>
                  <a:lnTo>
                    <a:pt x="186" y="170"/>
                  </a:lnTo>
                  <a:lnTo>
                    <a:pt x="186" y="170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92" y="172"/>
                  </a:lnTo>
                  <a:lnTo>
                    <a:pt x="192" y="172"/>
                  </a:lnTo>
                  <a:lnTo>
                    <a:pt x="196" y="170"/>
                  </a:lnTo>
                  <a:lnTo>
                    <a:pt x="196" y="170"/>
                  </a:lnTo>
                  <a:lnTo>
                    <a:pt x="200" y="166"/>
                  </a:lnTo>
                  <a:lnTo>
                    <a:pt x="200" y="166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42"/>
                  </a:lnTo>
                  <a:lnTo>
                    <a:pt x="200" y="142"/>
                  </a:lnTo>
                  <a:lnTo>
                    <a:pt x="204" y="140"/>
                  </a:lnTo>
                  <a:lnTo>
                    <a:pt x="204" y="140"/>
                  </a:lnTo>
                  <a:lnTo>
                    <a:pt x="204" y="172"/>
                  </a:lnTo>
                  <a:lnTo>
                    <a:pt x="204" y="172"/>
                  </a:lnTo>
                  <a:lnTo>
                    <a:pt x="200" y="174"/>
                  </a:lnTo>
                  <a:lnTo>
                    <a:pt x="200" y="174"/>
                  </a:lnTo>
                  <a:close/>
                  <a:moveTo>
                    <a:pt x="232" y="164"/>
                  </a:moveTo>
                  <a:lnTo>
                    <a:pt x="232" y="164"/>
                  </a:lnTo>
                  <a:lnTo>
                    <a:pt x="228" y="164"/>
                  </a:lnTo>
                  <a:lnTo>
                    <a:pt x="228" y="164"/>
                  </a:lnTo>
                  <a:lnTo>
                    <a:pt x="228" y="122"/>
                  </a:lnTo>
                  <a:lnTo>
                    <a:pt x="228" y="122"/>
                  </a:lnTo>
                  <a:lnTo>
                    <a:pt x="232" y="120"/>
                  </a:lnTo>
                  <a:lnTo>
                    <a:pt x="232" y="12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36" y="132"/>
                  </a:lnTo>
                  <a:lnTo>
                    <a:pt x="240" y="128"/>
                  </a:lnTo>
                  <a:lnTo>
                    <a:pt x="240" y="128"/>
                  </a:lnTo>
                  <a:lnTo>
                    <a:pt x="246" y="128"/>
                  </a:lnTo>
                  <a:lnTo>
                    <a:pt x="246" y="128"/>
                  </a:lnTo>
                  <a:lnTo>
                    <a:pt x="250" y="130"/>
                  </a:lnTo>
                  <a:lnTo>
                    <a:pt x="250" y="130"/>
                  </a:lnTo>
                  <a:lnTo>
                    <a:pt x="252" y="134"/>
                  </a:lnTo>
                  <a:lnTo>
                    <a:pt x="252" y="134"/>
                  </a:lnTo>
                  <a:lnTo>
                    <a:pt x="252" y="140"/>
                  </a:lnTo>
                  <a:lnTo>
                    <a:pt x="252" y="140"/>
                  </a:lnTo>
                  <a:lnTo>
                    <a:pt x="252" y="148"/>
                  </a:lnTo>
                  <a:lnTo>
                    <a:pt x="248" y="154"/>
                  </a:lnTo>
                  <a:lnTo>
                    <a:pt x="248" y="154"/>
                  </a:lnTo>
                  <a:lnTo>
                    <a:pt x="244" y="158"/>
                  </a:lnTo>
                  <a:lnTo>
                    <a:pt x="240" y="162"/>
                  </a:lnTo>
                  <a:lnTo>
                    <a:pt x="240" y="162"/>
                  </a:lnTo>
                  <a:lnTo>
                    <a:pt x="236" y="162"/>
                  </a:lnTo>
                  <a:lnTo>
                    <a:pt x="232" y="160"/>
                  </a:lnTo>
                  <a:lnTo>
                    <a:pt x="232" y="160"/>
                  </a:lnTo>
                  <a:lnTo>
                    <a:pt x="232" y="164"/>
                  </a:lnTo>
                  <a:lnTo>
                    <a:pt x="232" y="164"/>
                  </a:lnTo>
                  <a:close/>
                  <a:moveTo>
                    <a:pt x="232" y="148"/>
                  </a:moveTo>
                  <a:lnTo>
                    <a:pt x="232" y="148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6" y="158"/>
                  </a:lnTo>
                  <a:lnTo>
                    <a:pt x="240" y="158"/>
                  </a:lnTo>
                  <a:lnTo>
                    <a:pt x="240" y="158"/>
                  </a:lnTo>
                  <a:lnTo>
                    <a:pt x="242" y="156"/>
                  </a:lnTo>
                  <a:lnTo>
                    <a:pt x="246" y="152"/>
                  </a:lnTo>
                  <a:lnTo>
                    <a:pt x="246" y="152"/>
                  </a:lnTo>
                  <a:lnTo>
                    <a:pt x="248" y="148"/>
                  </a:lnTo>
                  <a:lnTo>
                    <a:pt x="248" y="142"/>
                  </a:lnTo>
                  <a:lnTo>
                    <a:pt x="248" y="142"/>
                  </a:lnTo>
                  <a:lnTo>
                    <a:pt x="248" y="138"/>
                  </a:lnTo>
                  <a:lnTo>
                    <a:pt x="246" y="134"/>
                  </a:lnTo>
                  <a:lnTo>
                    <a:pt x="246" y="134"/>
                  </a:lnTo>
                  <a:lnTo>
                    <a:pt x="244" y="134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38" y="134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32" y="142"/>
                  </a:lnTo>
                  <a:lnTo>
                    <a:pt x="232" y="148"/>
                  </a:lnTo>
                  <a:lnTo>
                    <a:pt x="232" y="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57"/>
            <p:cNvSpPr>
              <a:spLocks noEditPoints="1"/>
            </p:cNvSpPr>
            <p:nvPr userDrawn="1"/>
          </p:nvSpPr>
          <p:spPr bwMode="auto">
            <a:xfrm>
              <a:off x="1738258" y="5103774"/>
              <a:ext cx="673100" cy="495300"/>
            </a:xfrm>
            <a:custGeom>
              <a:avLst/>
              <a:gdLst/>
              <a:ahLst/>
              <a:cxnLst>
                <a:cxn ang="0">
                  <a:pos x="282" y="60"/>
                </a:cxn>
                <a:cxn ang="0">
                  <a:pos x="264" y="68"/>
                </a:cxn>
                <a:cxn ang="0">
                  <a:pos x="288" y="74"/>
                </a:cxn>
                <a:cxn ang="0">
                  <a:pos x="312" y="32"/>
                </a:cxn>
                <a:cxn ang="0">
                  <a:pos x="308" y="60"/>
                </a:cxn>
                <a:cxn ang="0">
                  <a:pos x="320" y="30"/>
                </a:cxn>
                <a:cxn ang="0">
                  <a:pos x="320" y="40"/>
                </a:cxn>
                <a:cxn ang="0">
                  <a:pos x="340" y="66"/>
                </a:cxn>
                <a:cxn ang="0">
                  <a:pos x="350" y="42"/>
                </a:cxn>
                <a:cxn ang="0">
                  <a:pos x="344" y="32"/>
                </a:cxn>
                <a:cxn ang="0">
                  <a:pos x="350" y="58"/>
                </a:cxn>
                <a:cxn ang="0">
                  <a:pos x="346" y="58"/>
                </a:cxn>
                <a:cxn ang="0">
                  <a:pos x="376" y="24"/>
                </a:cxn>
                <a:cxn ang="0">
                  <a:pos x="368" y="52"/>
                </a:cxn>
                <a:cxn ang="0">
                  <a:pos x="380" y="28"/>
                </a:cxn>
                <a:cxn ang="0">
                  <a:pos x="398" y="22"/>
                </a:cxn>
                <a:cxn ang="0">
                  <a:pos x="398" y="32"/>
                </a:cxn>
                <a:cxn ang="0">
                  <a:pos x="412" y="16"/>
                </a:cxn>
                <a:cxn ang="0">
                  <a:pos x="422" y="14"/>
                </a:cxn>
                <a:cxn ang="0">
                  <a:pos x="6" y="212"/>
                </a:cxn>
                <a:cxn ang="0">
                  <a:pos x="20" y="216"/>
                </a:cxn>
                <a:cxn ang="0">
                  <a:pos x="32" y="232"/>
                </a:cxn>
                <a:cxn ang="0">
                  <a:pos x="40" y="184"/>
                </a:cxn>
                <a:cxn ang="0">
                  <a:pos x="38" y="202"/>
                </a:cxn>
                <a:cxn ang="0">
                  <a:pos x="68" y="226"/>
                </a:cxn>
                <a:cxn ang="0">
                  <a:pos x="44" y="210"/>
                </a:cxn>
                <a:cxn ang="0">
                  <a:pos x="52" y="232"/>
                </a:cxn>
                <a:cxn ang="0">
                  <a:pos x="66" y="204"/>
                </a:cxn>
                <a:cxn ang="0">
                  <a:pos x="76" y="224"/>
                </a:cxn>
                <a:cxn ang="0">
                  <a:pos x="88" y="208"/>
                </a:cxn>
                <a:cxn ang="0">
                  <a:pos x="104" y="208"/>
                </a:cxn>
                <a:cxn ang="0">
                  <a:pos x="116" y="178"/>
                </a:cxn>
                <a:cxn ang="0">
                  <a:pos x="128" y="172"/>
                </a:cxn>
                <a:cxn ang="0">
                  <a:pos x="142" y="176"/>
                </a:cxn>
                <a:cxn ang="0">
                  <a:pos x="154" y="154"/>
                </a:cxn>
                <a:cxn ang="0">
                  <a:pos x="154" y="194"/>
                </a:cxn>
                <a:cxn ang="0">
                  <a:pos x="168" y="176"/>
                </a:cxn>
                <a:cxn ang="0">
                  <a:pos x="166" y="168"/>
                </a:cxn>
                <a:cxn ang="0">
                  <a:pos x="182" y="160"/>
                </a:cxn>
                <a:cxn ang="0">
                  <a:pos x="184" y="166"/>
                </a:cxn>
                <a:cxn ang="0">
                  <a:pos x="212" y="172"/>
                </a:cxn>
                <a:cxn ang="0">
                  <a:pos x="198" y="146"/>
                </a:cxn>
                <a:cxn ang="0">
                  <a:pos x="212" y="142"/>
                </a:cxn>
                <a:cxn ang="0">
                  <a:pos x="234" y="152"/>
                </a:cxn>
                <a:cxn ang="0">
                  <a:pos x="250" y="160"/>
                </a:cxn>
                <a:cxn ang="0">
                  <a:pos x="268" y="154"/>
                </a:cxn>
                <a:cxn ang="0">
                  <a:pos x="270" y="112"/>
                </a:cxn>
                <a:cxn ang="0">
                  <a:pos x="294" y="146"/>
                </a:cxn>
                <a:cxn ang="0">
                  <a:pos x="318" y="120"/>
                </a:cxn>
                <a:cxn ang="0">
                  <a:pos x="300" y="128"/>
                </a:cxn>
                <a:cxn ang="0">
                  <a:pos x="318" y="150"/>
                </a:cxn>
                <a:cxn ang="0">
                  <a:pos x="326" y="148"/>
                </a:cxn>
                <a:cxn ang="0">
                  <a:pos x="336" y="120"/>
                </a:cxn>
                <a:cxn ang="0">
                  <a:pos x="344" y="104"/>
                </a:cxn>
                <a:cxn ang="0">
                  <a:pos x="360" y="104"/>
                </a:cxn>
                <a:cxn ang="0">
                  <a:pos x="344" y="118"/>
                </a:cxn>
                <a:cxn ang="0">
                  <a:pos x="368" y="80"/>
                </a:cxn>
                <a:cxn ang="0">
                  <a:pos x="386" y="116"/>
                </a:cxn>
                <a:cxn ang="0">
                  <a:pos x="368" y="122"/>
                </a:cxn>
                <a:cxn ang="0">
                  <a:pos x="412" y="82"/>
                </a:cxn>
                <a:cxn ang="0">
                  <a:pos x="6" y="264"/>
                </a:cxn>
                <a:cxn ang="0">
                  <a:pos x="0" y="312"/>
                </a:cxn>
              </a:cxnLst>
              <a:rect l="0" t="0" r="r" b="b"/>
              <a:pathLst>
                <a:path w="424" h="312">
                  <a:moveTo>
                    <a:pt x="258" y="90"/>
                  </a:moveTo>
                  <a:lnTo>
                    <a:pt x="258" y="90"/>
                  </a:lnTo>
                  <a:lnTo>
                    <a:pt x="258" y="60"/>
                  </a:lnTo>
                  <a:lnTo>
                    <a:pt x="258" y="60"/>
                  </a:lnTo>
                  <a:lnTo>
                    <a:pt x="264" y="58"/>
                  </a:lnTo>
                  <a:lnTo>
                    <a:pt x="264" y="58"/>
                  </a:lnTo>
                  <a:lnTo>
                    <a:pt x="264" y="62"/>
                  </a:lnTo>
                  <a:lnTo>
                    <a:pt x="264" y="62"/>
                  </a:lnTo>
                  <a:lnTo>
                    <a:pt x="266" y="58"/>
                  </a:lnTo>
                  <a:lnTo>
                    <a:pt x="272" y="56"/>
                  </a:lnTo>
                  <a:lnTo>
                    <a:pt x="272" y="56"/>
                  </a:lnTo>
                  <a:lnTo>
                    <a:pt x="276" y="54"/>
                  </a:lnTo>
                  <a:lnTo>
                    <a:pt x="276" y="54"/>
                  </a:lnTo>
                  <a:lnTo>
                    <a:pt x="280" y="56"/>
                  </a:lnTo>
                  <a:lnTo>
                    <a:pt x="280" y="56"/>
                  </a:lnTo>
                  <a:lnTo>
                    <a:pt x="282" y="60"/>
                  </a:lnTo>
                  <a:lnTo>
                    <a:pt x="282" y="60"/>
                  </a:lnTo>
                  <a:lnTo>
                    <a:pt x="282" y="64"/>
                  </a:lnTo>
                  <a:lnTo>
                    <a:pt x="282" y="64"/>
                  </a:lnTo>
                  <a:lnTo>
                    <a:pt x="282" y="84"/>
                  </a:lnTo>
                  <a:lnTo>
                    <a:pt x="282" y="84"/>
                  </a:lnTo>
                  <a:lnTo>
                    <a:pt x="276" y="86"/>
                  </a:lnTo>
                  <a:lnTo>
                    <a:pt x="276" y="86"/>
                  </a:lnTo>
                  <a:lnTo>
                    <a:pt x="276" y="66"/>
                  </a:lnTo>
                  <a:lnTo>
                    <a:pt x="276" y="66"/>
                  </a:lnTo>
                  <a:lnTo>
                    <a:pt x="276" y="62"/>
                  </a:lnTo>
                  <a:lnTo>
                    <a:pt x="276" y="62"/>
                  </a:lnTo>
                  <a:lnTo>
                    <a:pt x="274" y="60"/>
                  </a:lnTo>
                  <a:lnTo>
                    <a:pt x="274" y="60"/>
                  </a:lnTo>
                  <a:lnTo>
                    <a:pt x="270" y="60"/>
                  </a:lnTo>
                  <a:lnTo>
                    <a:pt x="270" y="60"/>
                  </a:lnTo>
                  <a:lnTo>
                    <a:pt x="266" y="64"/>
                  </a:lnTo>
                  <a:lnTo>
                    <a:pt x="266" y="64"/>
                  </a:lnTo>
                  <a:lnTo>
                    <a:pt x="264" y="68"/>
                  </a:lnTo>
                  <a:lnTo>
                    <a:pt x="264" y="72"/>
                  </a:lnTo>
                  <a:lnTo>
                    <a:pt x="264" y="72"/>
                  </a:lnTo>
                  <a:lnTo>
                    <a:pt x="264" y="90"/>
                  </a:lnTo>
                  <a:lnTo>
                    <a:pt x="264" y="90"/>
                  </a:lnTo>
                  <a:lnTo>
                    <a:pt x="258" y="90"/>
                  </a:lnTo>
                  <a:lnTo>
                    <a:pt x="258" y="90"/>
                  </a:lnTo>
                  <a:close/>
                  <a:moveTo>
                    <a:pt x="308" y="76"/>
                  </a:moveTo>
                  <a:lnTo>
                    <a:pt x="308" y="76"/>
                  </a:lnTo>
                  <a:lnTo>
                    <a:pt x="308" y="72"/>
                  </a:lnTo>
                  <a:lnTo>
                    <a:pt x="308" y="72"/>
                  </a:lnTo>
                  <a:lnTo>
                    <a:pt x="304" y="76"/>
                  </a:lnTo>
                  <a:lnTo>
                    <a:pt x="300" y="78"/>
                  </a:lnTo>
                  <a:lnTo>
                    <a:pt x="300" y="78"/>
                  </a:lnTo>
                  <a:lnTo>
                    <a:pt x="294" y="78"/>
                  </a:lnTo>
                  <a:lnTo>
                    <a:pt x="294" y="78"/>
                  </a:lnTo>
                  <a:lnTo>
                    <a:pt x="290" y="76"/>
                  </a:lnTo>
                  <a:lnTo>
                    <a:pt x="288" y="74"/>
                  </a:lnTo>
                  <a:lnTo>
                    <a:pt x="288" y="74"/>
                  </a:lnTo>
                  <a:lnTo>
                    <a:pt x="288" y="66"/>
                  </a:lnTo>
                  <a:lnTo>
                    <a:pt x="288" y="66"/>
                  </a:lnTo>
                  <a:lnTo>
                    <a:pt x="288" y="58"/>
                  </a:lnTo>
                  <a:lnTo>
                    <a:pt x="288" y="58"/>
                  </a:lnTo>
                  <a:lnTo>
                    <a:pt x="294" y="50"/>
                  </a:lnTo>
                  <a:lnTo>
                    <a:pt x="294" y="50"/>
                  </a:lnTo>
                  <a:lnTo>
                    <a:pt x="300" y="46"/>
                  </a:lnTo>
                  <a:lnTo>
                    <a:pt x="300" y="46"/>
                  </a:lnTo>
                  <a:lnTo>
                    <a:pt x="304" y="46"/>
                  </a:lnTo>
                  <a:lnTo>
                    <a:pt x="304" y="46"/>
                  </a:lnTo>
                  <a:lnTo>
                    <a:pt x="308" y="48"/>
                  </a:lnTo>
                  <a:lnTo>
                    <a:pt x="308" y="48"/>
                  </a:lnTo>
                  <a:lnTo>
                    <a:pt x="308" y="34"/>
                  </a:lnTo>
                  <a:lnTo>
                    <a:pt x="308" y="34"/>
                  </a:lnTo>
                  <a:lnTo>
                    <a:pt x="312" y="32"/>
                  </a:lnTo>
                  <a:lnTo>
                    <a:pt x="312" y="32"/>
                  </a:lnTo>
                  <a:lnTo>
                    <a:pt x="312" y="74"/>
                  </a:lnTo>
                  <a:lnTo>
                    <a:pt x="312" y="74"/>
                  </a:lnTo>
                  <a:lnTo>
                    <a:pt x="308" y="76"/>
                  </a:lnTo>
                  <a:lnTo>
                    <a:pt x="308" y="76"/>
                  </a:lnTo>
                  <a:close/>
                  <a:moveTo>
                    <a:pt x="292" y="64"/>
                  </a:moveTo>
                  <a:lnTo>
                    <a:pt x="292" y="64"/>
                  </a:lnTo>
                  <a:lnTo>
                    <a:pt x="292" y="70"/>
                  </a:lnTo>
                  <a:lnTo>
                    <a:pt x="294" y="74"/>
                  </a:lnTo>
                  <a:lnTo>
                    <a:pt x="294" y="74"/>
                  </a:lnTo>
                  <a:lnTo>
                    <a:pt x="298" y="74"/>
                  </a:lnTo>
                  <a:lnTo>
                    <a:pt x="300" y="74"/>
                  </a:lnTo>
                  <a:lnTo>
                    <a:pt x="300" y="74"/>
                  </a:lnTo>
                  <a:lnTo>
                    <a:pt x="304" y="72"/>
                  </a:lnTo>
                  <a:lnTo>
                    <a:pt x="306" y="70"/>
                  </a:lnTo>
                  <a:lnTo>
                    <a:pt x="306" y="70"/>
                  </a:lnTo>
                  <a:lnTo>
                    <a:pt x="308" y="66"/>
                  </a:lnTo>
                  <a:lnTo>
                    <a:pt x="308" y="60"/>
                  </a:lnTo>
                  <a:lnTo>
                    <a:pt x="308" y="60"/>
                  </a:lnTo>
                  <a:lnTo>
                    <a:pt x="308" y="56"/>
                  </a:lnTo>
                  <a:lnTo>
                    <a:pt x="306" y="52"/>
                  </a:lnTo>
                  <a:lnTo>
                    <a:pt x="306" y="52"/>
                  </a:lnTo>
                  <a:lnTo>
                    <a:pt x="304" y="50"/>
                  </a:lnTo>
                  <a:lnTo>
                    <a:pt x="300" y="50"/>
                  </a:lnTo>
                  <a:lnTo>
                    <a:pt x="300" y="50"/>
                  </a:lnTo>
                  <a:lnTo>
                    <a:pt x="298" y="52"/>
                  </a:lnTo>
                  <a:lnTo>
                    <a:pt x="294" y="56"/>
                  </a:lnTo>
                  <a:lnTo>
                    <a:pt x="294" y="56"/>
                  </a:lnTo>
                  <a:lnTo>
                    <a:pt x="292" y="60"/>
                  </a:lnTo>
                  <a:lnTo>
                    <a:pt x="292" y="64"/>
                  </a:lnTo>
                  <a:lnTo>
                    <a:pt x="292" y="64"/>
                  </a:lnTo>
                  <a:close/>
                  <a:moveTo>
                    <a:pt x="320" y="36"/>
                  </a:moveTo>
                  <a:lnTo>
                    <a:pt x="320" y="36"/>
                  </a:lnTo>
                  <a:lnTo>
                    <a:pt x="320" y="30"/>
                  </a:lnTo>
                  <a:lnTo>
                    <a:pt x="320" y="30"/>
                  </a:lnTo>
                  <a:lnTo>
                    <a:pt x="324" y="28"/>
                  </a:lnTo>
                  <a:lnTo>
                    <a:pt x="324" y="28"/>
                  </a:lnTo>
                  <a:lnTo>
                    <a:pt x="324" y="34"/>
                  </a:lnTo>
                  <a:lnTo>
                    <a:pt x="324" y="34"/>
                  </a:lnTo>
                  <a:lnTo>
                    <a:pt x="320" y="36"/>
                  </a:lnTo>
                  <a:lnTo>
                    <a:pt x="320" y="36"/>
                  </a:lnTo>
                  <a:close/>
                  <a:moveTo>
                    <a:pt x="314" y="86"/>
                  </a:moveTo>
                  <a:lnTo>
                    <a:pt x="314" y="86"/>
                  </a:lnTo>
                  <a:lnTo>
                    <a:pt x="314" y="80"/>
                  </a:lnTo>
                  <a:lnTo>
                    <a:pt x="314" y="80"/>
                  </a:lnTo>
                  <a:lnTo>
                    <a:pt x="316" y="80"/>
                  </a:lnTo>
                  <a:lnTo>
                    <a:pt x="316" y="80"/>
                  </a:lnTo>
                  <a:lnTo>
                    <a:pt x="320" y="78"/>
                  </a:lnTo>
                  <a:lnTo>
                    <a:pt x="320" y="78"/>
                  </a:lnTo>
                  <a:lnTo>
                    <a:pt x="320" y="74"/>
                  </a:lnTo>
                  <a:lnTo>
                    <a:pt x="320" y="74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4" y="40"/>
                  </a:lnTo>
                  <a:lnTo>
                    <a:pt x="324" y="40"/>
                  </a:lnTo>
                  <a:lnTo>
                    <a:pt x="324" y="72"/>
                  </a:lnTo>
                  <a:lnTo>
                    <a:pt x="324" y="72"/>
                  </a:lnTo>
                  <a:lnTo>
                    <a:pt x="324" y="80"/>
                  </a:lnTo>
                  <a:lnTo>
                    <a:pt x="324" y="80"/>
                  </a:lnTo>
                  <a:lnTo>
                    <a:pt x="320" y="82"/>
                  </a:lnTo>
                  <a:lnTo>
                    <a:pt x="318" y="84"/>
                  </a:lnTo>
                  <a:lnTo>
                    <a:pt x="318" y="84"/>
                  </a:lnTo>
                  <a:lnTo>
                    <a:pt x="314" y="86"/>
                  </a:lnTo>
                  <a:lnTo>
                    <a:pt x="314" y="86"/>
                  </a:lnTo>
                  <a:close/>
                  <a:moveTo>
                    <a:pt x="350" y="58"/>
                  </a:moveTo>
                  <a:lnTo>
                    <a:pt x="350" y="58"/>
                  </a:lnTo>
                  <a:lnTo>
                    <a:pt x="346" y="64"/>
                  </a:lnTo>
                  <a:lnTo>
                    <a:pt x="346" y="64"/>
                  </a:lnTo>
                  <a:lnTo>
                    <a:pt x="340" y="66"/>
                  </a:lnTo>
                  <a:lnTo>
                    <a:pt x="340" y="66"/>
                  </a:lnTo>
                  <a:lnTo>
                    <a:pt x="336" y="66"/>
                  </a:lnTo>
                  <a:lnTo>
                    <a:pt x="332" y="66"/>
                  </a:lnTo>
                  <a:lnTo>
                    <a:pt x="332" y="66"/>
                  </a:lnTo>
                  <a:lnTo>
                    <a:pt x="330" y="64"/>
                  </a:lnTo>
                  <a:lnTo>
                    <a:pt x="330" y="60"/>
                  </a:lnTo>
                  <a:lnTo>
                    <a:pt x="330" y="60"/>
                  </a:lnTo>
                  <a:lnTo>
                    <a:pt x="332" y="56"/>
                  </a:lnTo>
                  <a:lnTo>
                    <a:pt x="332" y="56"/>
                  </a:lnTo>
                  <a:lnTo>
                    <a:pt x="334" y="52"/>
                  </a:lnTo>
                  <a:lnTo>
                    <a:pt x="334" y="52"/>
                  </a:lnTo>
                  <a:lnTo>
                    <a:pt x="338" y="50"/>
                  </a:lnTo>
                  <a:lnTo>
                    <a:pt x="338" y="50"/>
                  </a:lnTo>
                  <a:lnTo>
                    <a:pt x="342" y="48"/>
                  </a:lnTo>
                  <a:lnTo>
                    <a:pt x="342" y="48"/>
                  </a:lnTo>
                  <a:lnTo>
                    <a:pt x="350" y="42"/>
                  </a:lnTo>
                  <a:lnTo>
                    <a:pt x="350" y="42"/>
                  </a:lnTo>
                  <a:lnTo>
                    <a:pt x="350" y="42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4" y="38"/>
                  </a:lnTo>
                  <a:lnTo>
                    <a:pt x="344" y="38"/>
                  </a:lnTo>
                  <a:lnTo>
                    <a:pt x="338" y="40"/>
                  </a:lnTo>
                  <a:lnTo>
                    <a:pt x="338" y="40"/>
                  </a:lnTo>
                  <a:lnTo>
                    <a:pt x="336" y="46"/>
                  </a:lnTo>
                  <a:lnTo>
                    <a:pt x="336" y="46"/>
                  </a:lnTo>
                  <a:lnTo>
                    <a:pt x="332" y="46"/>
                  </a:lnTo>
                  <a:lnTo>
                    <a:pt x="332" y="46"/>
                  </a:lnTo>
                  <a:lnTo>
                    <a:pt x="334" y="40"/>
                  </a:lnTo>
                  <a:lnTo>
                    <a:pt x="334" y="40"/>
                  </a:lnTo>
                  <a:lnTo>
                    <a:pt x="338" y="36"/>
                  </a:lnTo>
                  <a:lnTo>
                    <a:pt x="338" y="36"/>
                  </a:lnTo>
                  <a:lnTo>
                    <a:pt x="344" y="32"/>
                  </a:lnTo>
                  <a:lnTo>
                    <a:pt x="344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4" y="34"/>
                  </a:lnTo>
                  <a:lnTo>
                    <a:pt x="354" y="34"/>
                  </a:lnTo>
                  <a:lnTo>
                    <a:pt x="356" y="36"/>
                  </a:lnTo>
                  <a:lnTo>
                    <a:pt x="356" y="36"/>
                  </a:lnTo>
                  <a:lnTo>
                    <a:pt x="356" y="40"/>
                  </a:lnTo>
                  <a:lnTo>
                    <a:pt x="356" y="40"/>
                  </a:lnTo>
                  <a:lnTo>
                    <a:pt x="356" y="48"/>
                  </a:lnTo>
                  <a:lnTo>
                    <a:pt x="356" y="48"/>
                  </a:lnTo>
                  <a:lnTo>
                    <a:pt x="356" y="56"/>
                  </a:lnTo>
                  <a:lnTo>
                    <a:pt x="356" y="56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52" y="62"/>
                  </a:lnTo>
                  <a:lnTo>
                    <a:pt x="352" y="62"/>
                  </a:lnTo>
                  <a:lnTo>
                    <a:pt x="350" y="58"/>
                  </a:lnTo>
                  <a:lnTo>
                    <a:pt x="350" y="58"/>
                  </a:lnTo>
                  <a:close/>
                  <a:moveTo>
                    <a:pt x="350" y="46"/>
                  </a:moveTo>
                  <a:lnTo>
                    <a:pt x="350" y="46"/>
                  </a:lnTo>
                  <a:lnTo>
                    <a:pt x="342" y="52"/>
                  </a:lnTo>
                  <a:lnTo>
                    <a:pt x="342" y="52"/>
                  </a:lnTo>
                  <a:lnTo>
                    <a:pt x="338" y="54"/>
                  </a:lnTo>
                  <a:lnTo>
                    <a:pt x="338" y="54"/>
                  </a:lnTo>
                  <a:lnTo>
                    <a:pt x="336" y="56"/>
                  </a:lnTo>
                  <a:lnTo>
                    <a:pt x="336" y="56"/>
                  </a:lnTo>
                  <a:lnTo>
                    <a:pt x="336" y="58"/>
                  </a:lnTo>
                  <a:lnTo>
                    <a:pt x="336" y="58"/>
                  </a:lnTo>
                  <a:lnTo>
                    <a:pt x="336" y="62"/>
                  </a:lnTo>
                  <a:lnTo>
                    <a:pt x="336" y="62"/>
                  </a:lnTo>
                  <a:lnTo>
                    <a:pt x="342" y="62"/>
                  </a:lnTo>
                  <a:lnTo>
                    <a:pt x="342" y="62"/>
                  </a:lnTo>
                  <a:lnTo>
                    <a:pt x="346" y="58"/>
                  </a:lnTo>
                  <a:lnTo>
                    <a:pt x="346" y="58"/>
                  </a:lnTo>
                  <a:lnTo>
                    <a:pt x="350" y="54"/>
                  </a:lnTo>
                  <a:lnTo>
                    <a:pt x="350" y="54"/>
                  </a:lnTo>
                  <a:lnTo>
                    <a:pt x="350" y="48"/>
                  </a:lnTo>
                  <a:lnTo>
                    <a:pt x="350" y="46"/>
                  </a:lnTo>
                  <a:close/>
                  <a:moveTo>
                    <a:pt x="368" y="56"/>
                  </a:moveTo>
                  <a:lnTo>
                    <a:pt x="368" y="56"/>
                  </a:lnTo>
                  <a:lnTo>
                    <a:pt x="362" y="58"/>
                  </a:lnTo>
                  <a:lnTo>
                    <a:pt x="362" y="58"/>
                  </a:lnTo>
                  <a:lnTo>
                    <a:pt x="362" y="16"/>
                  </a:lnTo>
                  <a:lnTo>
                    <a:pt x="362" y="16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68" y="30"/>
                  </a:lnTo>
                  <a:lnTo>
                    <a:pt x="368" y="30"/>
                  </a:lnTo>
                  <a:lnTo>
                    <a:pt x="372" y="26"/>
                  </a:lnTo>
                  <a:lnTo>
                    <a:pt x="376" y="24"/>
                  </a:lnTo>
                  <a:lnTo>
                    <a:pt x="376" y="24"/>
                  </a:lnTo>
                  <a:lnTo>
                    <a:pt x="380" y="22"/>
                  </a:lnTo>
                  <a:lnTo>
                    <a:pt x="380" y="22"/>
                  </a:lnTo>
                  <a:lnTo>
                    <a:pt x="384" y="24"/>
                  </a:lnTo>
                  <a:lnTo>
                    <a:pt x="384" y="24"/>
                  </a:lnTo>
                  <a:lnTo>
                    <a:pt x="386" y="28"/>
                  </a:lnTo>
                  <a:lnTo>
                    <a:pt x="386" y="28"/>
                  </a:lnTo>
                  <a:lnTo>
                    <a:pt x="388" y="34"/>
                  </a:lnTo>
                  <a:lnTo>
                    <a:pt x="388" y="34"/>
                  </a:lnTo>
                  <a:lnTo>
                    <a:pt x="386" y="42"/>
                  </a:lnTo>
                  <a:lnTo>
                    <a:pt x="384" y="48"/>
                  </a:lnTo>
                  <a:lnTo>
                    <a:pt x="384" y="48"/>
                  </a:lnTo>
                  <a:lnTo>
                    <a:pt x="380" y="52"/>
                  </a:lnTo>
                  <a:lnTo>
                    <a:pt x="376" y="54"/>
                  </a:lnTo>
                  <a:lnTo>
                    <a:pt x="376" y="54"/>
                  </a:lnTo>
                  <a:lnTo>
                    <a:pt x="370" y="56"/>
                  </a:lnTo>
                  <a:lnTo>
                    <a:pt x="368" y="52"/>
                  </a:lnTo>
                  <a:lnTo>
                    <a:pt x="368" y="52"/>
                  </a:lnTo>
                  <a:lnTo>
                    <a:pt x="368" y="56"/>
                  </a:lnTo>
                  <a:lnTo>
                    <a:pt x="368" y="56"/>
                  </a:lnTo>
                  <a:close/>
                  <a:moveTo>
                    <a:pt x="368" y="42"/>
                  </a:moveTo>
                  <a:lnTo>
                    <a:pt x="368" y="42"/>
                  </a:lnTo>
                  <a:lnTo>
                    <a:pt x="368" y="48"/>
                  </a:lnTo>
                  <a:lnTo>
                    <a:pt x="368" y="48"/>
                  </a:lnTo>
                  <a:lnTo>
                    <a:pt x="372" y="50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78" y="50"/>
                  </a:lnTo>
                  <a:lnTo>
                    <a:pt x="380" y="46"/>
                  </a:lnTo>
                  <a:lnTo>
                    <a:pt x="380" y="46"/>
                  </a:lnTo>
                  <a:lnTo>
                    <a:pt x="382" y="42"/>
                  </a:lnTo>
                  <a:lnTo>
                    <a:pt x="382" y="36"/>
                  </a:lnTo>
                  <a:lnTo>
                    <a:pt x="382" y="36"/>
                  </a:lnTo>
                  <a:lnTo>
                    <a:pt x="382" y="32"/>
                  </a:lnTo>
                  <a:lnTo>
                    <a:pt x="380" y="28"/>
                  </a:lnTo>
                  <a:lnTo>
                    <a:pt x="380" y="28"/>
                  </a:lnTo>
                  <a:lnTo>
                    <a:pt x="378" y="28"/>
                  </a:lnTo>
                  <a:lnTo>
                    <a:pt x="376" y="28"/>
                  </a:lnTo>
                  <a:lnTo>
                    <a:pt x="376" y="28"/>
                  </a:lnTo>
                  <a:lnTo>
                    <a:pt x="372" y="30"/>
                  </a:lnTo>
                  <a:lnTo>
                    <a:pt x="370" y="32"/>
                  </a:lnTo>
                  <a:lnTo>
                    <a:pt x="370" y="32"/>
                  </a:lnTo>
                  <a:lnTo>
                    <a:pt x="368" y="36"/>
                  </a:lnTo>
                  <a:lnTo>
                    <a:pt x="368" y="42"/>
                  </a:lnTo>
                  <a:lnTo>
                    <a:pt x="368" y="42"/>
                  </a:lnTo>
                  <a:close/>
                  <a:moveTo>
                    <a:pt x="394" y="48"/>
                  </a:moveTo>
                  <a:lnTo>
                    <a:pt x="394" y="48"/>
                  </a:lnTo>
                  <a:lnTo>
                    <a:pt x="394" y="18"/>
                  </a:lnTo>
                  <a:lnTo>
                    <a:pt x="394" y="18"/>
                  </a:lnTo>
                  <a:lnTo>
                    <a:pt x="398" y="16"/>
                  </a:lnTo>
                  <a:lnTo>
                    <a:pt x="398" y="16"/>
                  </a:lnTo>
                  <a:lnTo>
                    <a:pt x="398" y="22"/>
                  </a:lnTo>
                  <a:lnTo>
                    <a:pt x="398" y="22"/>
                  </a:lnTo>
                  <a:lnTo>
                    <a:pt x="400" y="16"/>
                  </a:lnTo>
                  <a:lnTo>
                    <a:pt x="400" y="16"/>
                  </a:lnTo>
                  <a:lnTo>
                    <a:pt x="404" y="14"/>
                  </a:lnTo>
                  <a:lnTo>
                    <a:pt x="404" y="14"/>
                  </a:lnTo>
                  <a:lnTo>
                    <a:pt x="410" y="14"/>
                  </a:lnTo>
                  <a:lnTo>
                    <a:pt x="410" y="14"/>
                  </a:lnTo>
                  <a:lnTo>
                    <a:pt x="408" y="20"/>
                  </a:lnTo>
                  <a:lnTo>
                    <a:pt x="408" y="20"/>
                  </a:lnTo>
                  <a:lnTo>
                    <a:pt x="404" y="20"/>
                  </a:lnTo>
                  <a:lnTo>
                    <a:pt x="404" y="20"/>
                  </a:lnTo>
                  <a:lnTo>
                    <a:pt x="400" y="22"/>
                  </a:lnTo>
                  <a:lnTo>
                    <a:pt x="400" y="22"/>
                  </a:lnTo>
                  <a:lnTo>
                    <a:pt x="400" y="24"/>
                  </a:lnTo>
                  <a:lnTo>
                    <a:pt x="400" y="24"/>
                  </a:lnTo>
                  <a:lnTo>
                    <a:pt x="398" y="32"/>
                  </a:lnTo>
                  <a:lnTo>
                    <a:pt x="398" y="32"/>
                  </a:lnTo>
                  <a:lnTo>
                    <a:pt x="398" y="46"/>
                  </a:lnTo>
                  <a:lnTo>
                    <a:pt x="398" y="46"/>
                  </a:lnTo>
                  <a:lnTo>
                    <a:pt x="394" y="48"/>
                  </a:lnTo>
                  <a:lnTo>
                    <a:pt x="394" y="48"/>
                  </a:lnTo>
                  <a:close/>
                  <a:moveTo>
                    <a:pt x="422" y="34"/>
                  </a:moveTo>
                  <a:lnTo>
                    <a:pt x="422" y="34"/>
                  </a:lnTo>
                  <a:lnTo>
                    <a:pt x="424" y="40"/>
                  </a:lnTo>
                  <a:lnTo>
                    <a:pt x="424" y="40"/>
                  </a:lnTo>
                  <a:lnTo>
                    <a:pt x="420" y="40"/>
                  </a:lnTo>
                  <a:lnTo>
                    <a:pt x="420" y="40"/>
                  </a:lnTo>
                  <a:lnTo>
                    <a:pt x="416" y="42"/>
                  </a:lnTo>
                  <a:lnTo>
                    <a:pt x="416" y="42"/>
                  </a:lnTo>
                  <a:lnTo>
                    <a:pt x="414" y="40"/>
                  </a:lnTo>
                  <a:lnTo>
                    <a:pt x="414" y="40"/>
                  </a:lnTo>
                  <a:lnTo>
                    <a:pt x="412" y="34"/>
                  </a:lnTo>
                  <a:lnTo>
                    <a:pt x="412" y="34"/>
                  </a:lnTo>
                  <a:lnTo>
                    <a:pt x="412" y="16"/>
                  </a:lnTo>
                  <a:lnTo>
                    <a:pt x="412" y="16"/>
                  </a:lnTo>
                  <a:lnTo>
                    <a:pt x="410" y="18"/>
                  </a:lnTo>
                  <a:lnTo>
                    <a:pt x="410" y="18"/>
                  </a:lnTo>
                  <a:lnTo>
                    <a:pt x="410" y="14"/>
                  </a:lnTo>
                  <a:lnTo>
                    <a:pt x="410" y="14"/>
                  </a:lnTo>
                  <a:lnTo>
                    <a:pt x="412" y="12"/>
                  </a:lnTo>
                  <a:lnTo>
                    <a:pt x="412" y="12"/>
                  </a:lnTo>
                  <a:lnTo>
                    <a:pt x="412" y="4"/>
                  </a:lnTo>
                  <a:lnTo>
                    <a:pt x="412" y="4"/>
                  </a:lnTo>
                  <a:lnTo>
                    <a:pt x="418" y="0"/>
                  </a:lnTo>
                  <a:lnTo>
                    <a:pt x="418" y="0"/>
                  </a:lnTo>
                  <a:lnTo>
                    <a:pt x="418" y="10"/>
                  </a:lnTo>
                  <a:lnTo>
                    <a:pt x="418" y="10"/>
                  </a:lnTo>
                  <a:lnTo>
                    <a:pt x="422" y="10"/>
                  </a:lnTo>
                  <a:lnTo>
                    <a:pt x="422" y="10"/>
                  </a:lnTo>
                  <a:lnTo>
                    <a:pt x="422" y="14"/>
                  </a:lnTo>
                  <a:lnTo>
                    <a:pt x="422" y="14"/>
                  </a:lnTo>
                  <a:lnTo>
                    <a:pt x="418" y="14"/>
                  </a:lnTo>
                  <a:lnTo>
                    <a:pt x="418" y="14"/>
                  </a:lnTo>
                  <a:lnTo>
                    <a:pt x="418" y="32"/>
                  </a:lnTo>
                  <a:lnTo>
                    <a:pt x="418" y="32"/>
                  </a:lnTo>
                  <a:lnTo>
                    <a:pt x="418" y="36"/>
                  </a:lnTo>
                  <a:lnTo>
                    <a:pt x="418" y="36"/>
                  </a:lnTo>
                  <a:lnTo>
                    <a:pt x="420" y="36"/>
                  </a:lnTo>
                  <a:lnTo>
                    <a:pt x="420" y="36"/>
                  </a:lnTo>
                  <a:lnTo>
                    <a:pt x="422" y="34"/>
                  </a:lnTo>
                  <a:lnTo>
                    <a:pt x="422" y="34"/>
                  </a:lnTo>
                  <a:close/>
                  <a:moveTo>
                    <a:pt x="0" y="242"/>
                  </a:moveTo>
                  <a:lnTo>
                    <a:pt x="0" y="24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6" y="212"/>
                  </a:lnTo>
                  <a:lnTo>
                    <a:pt x="6" y="212"/>
                  </a:lnTo>
                  <a:lnTo>
                    <a:pt x="8" y="208"/>
                  </a:lnTo>
                  <a:lnTo>
                    <a:pt x="14" y="204"/>
                  </a:lnTo>
                  <a:lnTo>
                    <a:pt x="14" y="204"/>
                  </a:lnTo>
                  <a:lnTo>
                    <a:pt x="18" y="204"/>
                  </a:lnTo>
                  <a:lnTo>
                    <a:pt x="18" y="204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24" y="210"/>
                  </a:lnTo>
                  <a:lnTo>
                    <a:pt x="24" y="210"/>
                  </a:lnTo>
                  <a:lnTo>
                    <a:pt x="24" y="214"/>
                  </a:lnTo>
                  <a:lnTo>
                    <a:pt x="24" y="214"/>
                  </a:lnTo>
                  <a:lnTo>
                    <a:pt x="24" y="234"/>
                  </a:lnTo>
                  <a:lnTo>
                    <a:pt x="24" y="234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20" y="216"/>
                  </a:lnTo>
                  <a:lnTo>
                    <a:pt x="20" y="216"/>
                  </a:lnTo>
                  <a:lnTo>
                    <a:pt x="18" y="212"/>
                  </a:lnTo>
                  <a:lnTo>
                    <a:pt x="18" y="212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14" y="210"/>
                  </a:lnTo>
                  <a:lnTo>
                    <a:pt x="14" y="210"/>
                  </a:lnTo>
                  <a:lnTo>
                    <a:pt x="8" y="214"/>
                  </a:lnTo>
                  <a:lnTo>
                    <a:pt x="8" y="214"/>
                  </a:lnTo>
                  <a:lnTo>
                    <a:pt x="6" y="218"/>
                  </a:lnTo>
                  <a:lnTo>
                    <a:pt x="6" y="222"/>
                  </a:lnTo>
                  <a:lnTo>
                    <a:pt x="6" y="222"/>
                  </a:lnTo>
                  <a:lnTo>
                    <a:pt x="6" y="240"/>
                  </a:lnTo>
                  <a:lnTo>
                    <a:pt x="6" y="240"/>
                  </a:lnTo>
                  <a:lnTo>
                    <a:pt x="0" y="242"/>
                  </a:lnTo>
                  <a:lnTo>
                    <a:pt x="0" y="242"/>
                  </a:lnTo>
                  <a:close/>
                  <a:moveTo>
                    <a:pt x="32" y="232"/>
                  </a:moveTo>
                  <a:lnTo>
                    <a:pt x="32" y="232"/>
                  </a:lnTo>
                  <a:lnTo>
                    <a:pt x="32" y="204"/>
                  </a:lnTo>
                  <a:lnTo>
                    <a:pt x="32" y="204"/>
                  </a:lnTo>
                  <a:lnTo>
                    <a:pt x="28" y="204"/>
                  </a:lnTo>
                  <a:lnTo>
                    <a:pt x="28" y="204"/>
                  </a:lnTo>
                  <a:lnTo>
                    <a:pt x="28" y="200"/>
                  </a:lnTo>
                  <a:lnTo>
                    <a:pt x="28" y="200"/>
                  </a:lnTo>
                  <a:lnTo>
                    <a:pt x="32" y="200"/>
                  </a:lnTo>
                  <a:lnTo>
                    <a:pt x="32" y="200"/>
                  </a:lnTo>
                  <a:lnTo>
                    <a:pt x="32" y="196"/>
                  </a:lnTo>
                  <a:lnTo>
                    <a:pt x="32" y="196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6" y="186"/>
                  </a:lnTo>
                  <a:lnTo>
                    <a:pt x="36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44" y="188"/>
                  </a:lnTo>
                  <a:lnTo>
                    <a:pt x="44" y="188"/>
                  </a:lnTo>
                  <a:lnTo>
                    <a:pt x="42" y="188"/>
                  </a:lnTo>
                  <a:lnTo>
                    <a:pt x="42" y="188"/>
                  </a:lnTo>
                  <a:lnTo>
                    <a:pt x="38" y="190"/>
                  </a:lnTo>
                  <a:lnTo>
                    <a:pt x="38" y="190"/>
                  </a:lnTo>
                  <a:lnTo>
                    <a:pt x="38" y="194"/>
                  </a:lnTo>
                  <a:lnTo>
                    <a:pt x="38" y="194"/>
                  </a:lnTo>
                  <a:lnTo>
                    <a:pt x="38" y="198"/>
                  </a:lnTo>
                  <a:lnTo>
                    <a:pt x="38" y="198"/>
                  </a:lnTo>
                  <a:lnTo>
                    <a:pt x="42" y="196"/>
                  </a:lnTo>
                  <a:lnTo>
                    <a:pt x="42" y="196"/>
                  </a:lnTo>
                  <a:lnTo>
                    <a:pt x="42" y="200"/>
                  </a:lnTo>
                  <a:lnTo>
                    <a:pt x="42" y="200"/>
                  </a:lnTo>
                  <a:lnTo>
                    <a:pt x="38" y="202"/>
                  </a:lnTo>
                  <a:lnTo>
                    <a:pt x="38" y="202"/>
                  </a:lnTo>
                  <a:lnTo>
                    <a:pt x="38" y="230"/>
                  </a:lnTo>
                  <a:lnTo>
                    <a:pt x="38" y="230"/>
                  </a:lnTo>
                  <a:lnTo>
                    <a:pt x="32" y="232"/>
                  </a:lnTo>
                  <a:lnTo>
                    <a:pt x="32" y="232"/>
                  </a:lnTo>
                  <a:close/>
                  <a:moveTo>
                    <a:pt x="46" y="230"/>
                  </a:moveTo>
                  <a:lnTo>
                    <a:pt x="46" y="230"/>
                  </a:lnTo>
                  <a:lnTo>
                    <a:pt x="46" y="234"/>
                  </a:lnTo>
                  <a:lnTo>
                    <a:pt x="48" y="236"/>
                  </a:lnTo>
                  <a:lnTo>
                    <a:pt x="48" y="236"/>
                  </a:lnTo>
                  <a:lnTo>
                    <a:pt x="52" y="238"/>
                  </a:lnTo>
                  <a:lnTo>
                    <a:pt x="56" y="236"/>
                  </a:lnTo>
                  <a:lnTo>
                    <a:pt x="56" y="236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8" y="226"/>
                  </a:lnTo>
                  <a:lnTo>
                    <a:pt x="68" y="226"/>
                  </a:lnTo>
                  <a:lnTo>
                    <a:pt x="70" y="214"/>
                  </a:lnTo>
                  <a:lnTo>
                    <a:pt x="70" y="214"/>
                  </a:lnTo>
                  <a:lnTo>
                    <a:pt x="70" y="186"/>
                  </a:lnTo>
                  <a:lnTo>
                    <a:pt x="70" y="186"/>
                  </a:lnTo>
                  <a:lnTo>
                    <a:pt x="66" y="188"/>
                  </a:lnTo>
                  <a:lnTo>
                    <a:pt x="66" y="188"/>
                  </a:lnTo>
                  <a:lnTo>
                    <a:pt x="66" y="192"/>
                  </a:lnTo>
                  <a:lnTo>
                    <a:pt x="66" y="192"/>
                  </a:lnTo>
                  <a:lnTo>
                    <a:pt x="62" y="190"/>
                  </a:lnTo>
                  <a:lnTo>
                    <a:pt x="58" y="190"/>
                  </a:lnTo>
                  <a:lnTo>
                    <a:pt x="58" y="190"/>
                  </a:lnTo>
                  <a:lnTo>
                    <a:pt x="50" y="194"/>
                  </a:lnTo>
                  <a:lnTo>
                    <a:pt x="50" y="194"/>
                  </a:lnTo>
                  <a:lnTo>
                    <a:pt x="46" y="202"/>
                  </a:lnTo>
                  <a:lnTo>
                    <a:pt x="46" y="202"/>
                  </a:lnTo>
                  <a:lnTo>
                    <a:pt x="44" y="210"/>
                  </a:lnTo>
                  <a:lnTo>
                    <a:pt x="44" y="210"/>
                  </a:lnTo>
                  <a:lnTo>
                    <a:pt x="46" y="218"/>
                  </a:lnTo>
                  <a:lnTo>
                    <a:pt x="48" y="222"/>
                  </a:lnTo>
                  <a:lnTo>
                    <a:pt x="48" y="222"/>
                  </a:lnTo>
                  <a:lnTo>
                    <a:pt x="52" y="224"/>
                  </a:lnTo>
                  <a:lnTo>
                    <a:pt x="56" y="224"/>
                  </a:lnTo>
                  <a:lnTo>
                    <a:pt x="56" y="224"/>
                  </a:lnTo>
                  <a:lnTo>
                    <a:pt x="62" y="220"/>
                  </a:lnTo>
                  <a:lnTo>
                    <a:pt x="64" y="216"/>
                  </a:lnTo>
                  <a:lnTo>
                    <a:pt x="64" y="216"/>
                  </a:lnTo>
                  <a:lnTo>
                    <a:pt x="64" y="224"/>
                  </a:lnTo>
                  <a:lnTo>
                    <a:pt x="64" y="224"/>
                  </a:lnTo>
                  <a:lnTo>
                    <a:pt x="62" y="228"/>
                  </a:lnTo>
                  <a:lnTo>
                    <a:pt x="62" y="228"/>
                  </a:lnTo>
                  <a:lnTo>
                    <a:pt x="56" y="232"/>
                  </a:lnTo>
                  <a:lnTo>
                    <a:pt x="56" y="232"/>
                  </a:lnTo>
                  <a:lnTo>
                    <a:pt x="52" y="232"/>
                  </a:lnTo>
                  <a:lnTo>
                    <a:pt x="52" y="232"/>
                  </a:lnTo>
                  <a:lnTo>
                    <a:pt x="50" y="228"/>
                  </a:lnTo>
                  <a:lnTo>
                    <a:pt x="50" y="228"/>
                  </a:lnTo>
                  <a:lnTo>
                    <a:pt x="46" y="230"/>
                  </a:lnTo>
                  <a:lnTo>
                    <a:pt x="46" y="230"/>
                  </a:lnTo>
                  <a:close/>
                  <a:moveTo>
                    <a:pt x="50" y="210"/>
                  </a:moveTo>
                  <a:lnTo>
                    <a:pt x="50" y="210"/>
                  </a:lnTo>
                  <a:lnTo>
                    <a:pt x="50" y="204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54" y="196"/>
                  </a:lnTo>
                  <a:lnTo>
                    <a:pt x="58" y="194"/>
                  </a:lnTo>
                  <a:lnTo>
                    <a:pt x="58" y="194"/>
                  </a:lnTo>
                  <a:lnTo>
                    <a:pt x="60" y="194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64" y="200"/>
                  </a:lnTo>
                  <a:lnTo>
                    <a:pt x="66" y="204"/>
                  </a:lnTo>
                  <a:lnTo>
                    <a:pt x="66" y="204"/>
                  </a:lnTo>
                  <a:lnTo>
                    <a:pt x="64" y="210"/>
                  </a:lnTo>
                  <a:lnTo>
                    <a:pt x="64" y="214"/>
                  </a:lnTo>
                  <a:lnTo>
                    <a:pt x="64" y="214"/>
                  </a:lnTo>
                  <a:lnTo>
                    <a:pt x="60" y="216"/>
                  </a:lnTo>
                  <a:lnTo>
                    <a:pt x="58" y="218"/>
                  </a:lnTo>
                  <a:lnTo>
                    <a:pt x="58" y="218"/>
                  </a:lnTo>
                  <a:lnTo>
                    <a:pt x="54" y="218"/>
                  </a:lnTo>
                  <a:lnTo>
                    <a:pt x="52" y="218"/>
                  </a:lnTo>
                  <a:lnTo>
                    <a:pt x="52" y="218"/>
                  </a:lnTo>
                  <a:lnTo>
                    <a:pt x="50" y="214"/>
                  </a:lnTo>
                  <a:lnTo>
                    <a:pt x="50" y="210"/>
                  </a:lnTo>
                  <a:lnTo>
                    <a:pt x="50" y="210"/>
                  </a:lnTo>
                  <a:close/>
                  <a:moveTo>
                    <a:pt x="76" y="230"/>
                  </a:moveTo>
                  <a:lnTo>
                    <a:pt x="76" y="230"/>
                  </a:lnTo>
                  <a:lnTo>
                    <a:pt x="76" y="224"/>
                  </a:lnTo>
                  <a:lnTo>
                    <a:pt x="76" y="224"/>
                  </a:lnTo>
                  <a:lnTo>
                    <a:pt x="80" y="224"/>
                  </a:lnTo>
                  <a:lnTo>
                    <a:pt x="80" y="224"/>
                  </a:lnTo>
                  <a:lnTo>
                    <a:pt x="82" y="222"/>
                  </a:lnTo>
                  <a:lnTo>
                    <a:pt x="82" y="222"/>
                  </a:lnTo>
                  <a:lnTo>
                    <a:pt x="84" y="220"/>
                  </a:lnTo>
                  <a:lnTo>
                    <a:pt x="84" y="220"/>
                  </a:lnTo>
                  <a:lnTo>
                    <a:pt x="84" y="216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74" y="186"/>
                  </a:lnTo>
                  <a:lnTo>
                    <a:pt x="74" y="186"/>
                  </a:lnTo>
                  <a:lnTo>
                    <a:pt x="80" y="184"/>
                  </a:lnTo>
                  <a:lnTo>
                    <a:pt x="80" y="184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90" y="200"/>
                  </a:lnTo>
                  <a:lnTo>
                    <a:pt x="90" y="200"/>
                  </a:lnTo>
                  <a:lnTo>
                    <a:pt x="96" y="178"/>
                  </a:lnTo>
                  <a:lnTo>
                    <a:pt x="96" y="178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4" y="226"/>
                  </a:lnTo>
                  <a:lnTo>
                    <a:pt x="84" y="226"/>
                  </a:lnTo>
                  <a:lnTo>
                    <a:pt x="80" y="228"/>
                  </a:lnTo>
                  <a:lnTo>
                    <a:pt x="80" y="228"/>
                  </a:lnTo>
                  <a:lnTo>
                    <a:pt x="76" y="230"/>
                  </a:lnTo>
                  <a:lnTo>
                    <a:pt x="76" y="230"/>
                  </a:lnTo>
                  <a:close/>
                  <a:moveTo>
                    <a:pt x="104" y="208"/>
                  </a:moveTo>
                  <a:lnTo>
                    <a:pt x="104" y="208"/>
                  </a:lnTo>
                  <a:lnTo>
                    <a:pt x="104" y="176"/>
                  </a:lnTo>
                  <a:lnTo>
                    <a:pt x="104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2" y="174"/>
                  </a:lnTo>
                  <a:lnTo>
                    <a:pt x="112" y="174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120" y="172"/>
                  </a:lnTo>
                  <a:lnTo>
                    <a:pt x="120" y="172"/>
                  </a:lnTo>
                  <a:lnTo>
                    <a:pt x="118" y="178"/>
                  </a:lnTo>
                  <a:lnTo>
                    <a:pt x="118" y="178"/>
                  </a:lnTo>
                  <a:lnTo>
                    <a:pt x="116" y="178"/>
                  </a:lnTo>
                  <a:lnTo>
                    <a:pt x="116" y="178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10" y="182"/>
                  </a:lnTo>
                  <a:lnTo>
                    <a:pt x="110" y="182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110" y="206"/>
                  </a:lnTo>
                  <a:lnTo>
                    <a:pt x="110" y="206"/>
                  </a:lnTo>
                  <a:lnTo>
                    <a:pt x="104" y="208"/>
                  </a:lnTo>
                  <a:lnTo>
                    <a:pt x="104" y="208"/>
                  </a:lnTo>
                  <a:close/>
                  <a:moveTo>
                    <a:pt x="122" y="202"/>
                  </a:moveTo>
                  <a:lnTo>
                    <a:pt x="122" y="202"/>
                  </a:lnTo>
                  <a:lnTo>
                    <a:pt x="124" y="158"/>
                  </a:lnTo>
                  <a:lnTo>
                    <a:pt x="124" y="158"/>
                  </a:lnTo>
                  <a:lnTo>
                    <a:pt x="128" y="156"/>
                  </a:lnTo>
                  <a:lnTo>
                    <a:pt x="128" y="156"/>
                  </a:lnTo>
                  <a:lnTo>
                    <a:pt x="128" y="172"/>
                  </a:lnTo>
                  <a:lnTo>
                    <a:pt x="128" y="172"/>
                  </a:lnTo>
                  <a:lnTo>
                    <a:pt x="132" y="168"/>
                  </a:lnTo>
                  <a:lnTo>
                    <a:pt x="136" y="166"/>
                  </a:lnTo>
                  <a:lnTo>
                    <a:pt x="136" y="166"/>
                  </a:lnTo>
                  <a:lnTo>
                    <a:pt x="142" y="164"/>
                  </a:lnTo>
                  <a:lnTo>
                    <a:pt x="142" y="164"/>
                  </a:lnTo>
                  <a:lnTo>
                    <a:pt x="144" y="166"/>
                  </a:lnTo>
                  <a:lnTo>
                    <a:pt x="146" y="168"/>
                  </a:lnTo>
                  <a:lnTo>
                    <a:pt x="146" y="168"/>
                  </a:lnTo>
                  <a:lnTo>
                    <a:pt x="146" y="174"/>
                  </a:lnTo>
                  <a:lnTo>
                    <a:pt x="146" y="174"/>
                  </a:lnTo>
                  <a:lnTo>
                    <a:pt x="146" y="194"/>
                  </a:lnTo>
                  <a:lnTo>
                    <a:pt x="146" y="194"/>
                  </a:lnTo>
                  <a:lnTo>
                    <a:pt x="142" y="196"/>
                  </a:lnTo>
                  <a:lnTo>
                    <a:pt x="142" y="196"/>
                  </a:lnTo>
                  <a:lnTo>
                    <a:pt x="142" y="176"/>
                  </a:lnTo>
                  <a:lnTo>
                    <a:pt x="142" y="176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38" y="17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2" y="172"/>
                  </a:lnTo>
                  <a:lnTo>
                    <a:pt x="132" y="172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28" y="200"/>
                  </a:lnTo>
                  <a:lnTo>
                    <a:pt x="128" y="200"/>
                  </a:lnTo>
                  <a:lnTo>
                    <a:pt x="122" y="202"/>
                  </a:lnTo>
                  <a:lnTo>
                    <a:pt x="122" y="202"/>
                  </a:lnTo>
                  <a:close/>
                  <a:moveTo>
                    <a:pt x="154" y="154"/>
                  </a:moveTo>
                  <a:lnTo>
                    <a:pt x="154" y="154"/>
                  </a:lnTo>
                  <a:lnTo>
                    <a:pt x="154" y="148"/>
                  </a:lnTo>
                  <a:lnTo>
                    <a:pt x="154" y="148"/>
                  </a:lnTo>
                  <a:lnTo>
                    <a:pt x="158" y="146"/>
                  </a:lnTo>
                  <a:lnTo>
                    <a:pt x="158" y="146"/>
                  </a:lnTo>
                  <a:lnTo>
                    <a:pt x="158" y="152"/>
                  </a:lnTo>
                  <a:lnTo>
                    <a:pt x="158" y="152"/>
                  </a:lnTo>
                  <a:lnTo>
                    <a:pt x="154" y="154"/>
                  </a:lnTo>
                  <a:lnTo>
                    <a:pt x="154" y="154"/>
                  </a:lnTo>
                  <a:close/>
                  <a:moveTo>
                    <a:pt x="148" y="206"/>
                  </a:moveTo>
                  <a:lnTo>
                    <a:pt x="148" y="206"/>
                  </a:lnTo>
                  <a:lnTo>
                    <a:pt x="148" y="202"/>
                  </a:lnTo>
                  <a:lnTo>
                    <a:pt x="148" y="202"/>
                  </a:lnTo>
                  <a:lnTo>
                    <a:pt x="150" y="200"/>
                  </a:lnTo>
                  <a:lnTo>
                    <a:pt x="150" y="200"/>
                  </a:lnTo>
                  <a:lnTo>
                    <a:pt x="152" y="200"/>
                  </a:lnTo>
                  <a:lnTo>
                    <a:pt x="152" y="200"/>
                  </a:lnTo>
                  <a:lnTo>
                    <a:pt x="154" y="194"/>
                  </a:lnTo>
                  <a:lnTo>
                    <a:pt x="154" y="194"/>
                  </a:lnTo>
                  <a:lnTo>
                    <a:pt x="154" y="160"/>
                  </a:lnTo>
                  <a:lnTo>
                    <a:pt x="154" y="160"/>
                  </a:lnTo>
                  <a:lnTo>
                    <a:pt x="158" y="158"/>
                  </a:lnTo>
                  <a:lnTo>
                    <a:pt x="158" y="158"/>
                  </a:lnTo>
                  <a:lnTo>
                    <a:pt x="158" y="192"/>
                  </a:lnTo>
                  <a:lnTo>
                    <a:pt x="158" y="192"/>
                  </a:lnTo>
                  <a:lnTo>
                    <a:pt x="158" y="200"/>
                  </a:lnTo>
                  <a:lnTo>
                    <a:pt x="158" y="200"/>
                  </a:lnTo>
                  <a:lnTo>
                    <a:pt x="154" y="204"/>
                  </a:lnTo>
                  <a:lnTo>
                    <a:pt x="152" y="206"/>
                  </a:lnTo>
                  <a:lnTo>
                    <a:pt x="152" y="206"/>
                  </a:lnTo>
                  <a:lnTo>
                    <a:pt x="148" y="206"/>
                  </a:lnTo>
                  <a:lnTo>
                    <a:pt x="148" y="206"/>
                  </a:lnTo>
                  <a:close/>
                  <a:moveTo>
                    <a:pt x="164" y="178"/>
                  </a:moveTo>
                  <a:lnTo>
                    <a:pt x="164" y="178"/>
                  </a:lnTo>
                  <a:lnTo>
                    <a:pt x="168" y="176"/>
                  </a:lnTo>
                  <a:lnTo>
                    <a:pt x="168" y="176"/>
                  </a:lnTo>
                  <a:lnTo>
                    <a:pt x="170" y="180"/>
                  </a:lnTo>
                  <a:lnTo>
                    <a:pt x="170" y="180"/>
                  </a:lnTo>
                  <a:lnTo>
                    <a:pt x="176" y="180"/>
                  </a:lnTo>
                  <a:lnTo>
                    <a:pt x="176" y="180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82" y="174"/>
                  </a:lnTo>
                  <a:lnTo>
                    <a:pt x="182" y="174"/>
                  </a:lnTo>
                  <a:lnTo>
                    <a:pt x="182" y="172"/>
                  </a:lnTo>
                  <a:lnTo>
                    <a:pt x="182" y="172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66" y="168"/>
                  </a:lnTo>
                  <a:lnTo>
                    <a:pt x="166" y="168"/>
                  </a:lnTo>
                  <a:lnTo>
                    <a:pt x="164" y="166"/>
                  </a:lnTo>
                  <a:lnTo>
                    <a:pt x="164" y="166"/>
                  </a:lnTo>
                  <a:lnTo>
                    <a:pt x="166" y="160"/>
                  </a:lnTo>
                  <a:lnTo>
                    <a:pt x="166" y="160"/>
                  </a:lnTo>
                  <a:lnTo>
                    <a:pt x="168" y="158"/>
                  </a:lnTo>
                  <a:lnTo>
                    <a:pt x="168" y="158"/>
                  </a:lnTo>
                  <a:lnTo>
                    <a:pt x="172" y="154"/>
                  </a:lnTo>
                  <a:lnTo>
                    <a:pt x="172" y="154"/>
                  </a:lnTo>
                  <a:lnTo>
                    <a:pt x="176" y="152"/>
                  </a:lnTo>
                  <a:lnTo>
                    <a:pt x="176" y="152"/>
                  </a:lnTo>
                  <a:lnTo>
                    <a:pt x="182" y="152"/>
                  </a:lnTo>
                  <a:lnTo>
                    <a:pt x="182" y="152"/>
                  </a:lnTo>
                  <a:lnTo>
                    <a:pt x="186" y="154"/>
                  </a:lnTo>
                  <a:lnTo>
                    <a:pt x="186" y="154"/>
                  </a:lnTo>
                  <a:lnTo>
                    <a:pt x="186" y="158"/>
                  </a:lnTo>
                  <a:lnTo>
                    <a:pt x="186" y="158"/>
                  </a:lnTo>
                  <a:lnTo>
                    <a:pt x="182" y="160"/>
                  </a:lnTo>
                  <a:lnTo>
                    <a:pt x="182" y="160"/>
                  </a:lnTo>
                  <a:lnTo>
                    <a:pt x="182" y="158"/>
                  </a:lnTo>
                  <a:lnTo>
                    <a:pt x="180" y="156"/>
                  </a:lnTo>
                  <a:lnTo>
                    <a:pt x="180" y="156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72" y="160"/>
                  </a:lnTo>
                  <a:lnTo>
                    <a:pt x="172" y="160"/>
                  </a:lnTo>
                  <a:lnTo>
                    <a:pt x="170" y="162"/>
                  </a:lnTo>
                  <a:lnTo>
                    <a:pt x="170" y="164"/>
                  </a:lnTo>
                  <a:lnTo>
                    <a:pt x="170" y="164"/>
                  </a:lnTo>
                  <a:lnTo>
                    <a:pt x="172" y="166"/>
                  </a:lnTo>
                  <a:lnTo>
                    <a:pt x="172" y="166"/>
                  </a:lnTo>
                  <a:lnTo>
                    <a:pt x="176" y="166"/>
                  </a:lnTo>
                  <a:lnTo>
                    <a:pt x="176" y="166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186" y="168"/>
                  </a:lnTo>
                  <a:lnTo>
                    <a:pt x="186" y="168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86" y="176"/>
                  </a:lnTo>
                  <a:lnTo>
                    <a:pt x="186" y="176"/>
                  </a:lnTo>
                  <a:lnTo>
                    <a:pt x="182" y="182"/>
                  </a:lnTo>
                  <a:lnTo>
                    <a:pt x="182" y="182"/>
                  </a:lnTo>
                  <a:lnTo>
                    <a:pt x="176" y="186"/>
                  </a:lnTo>
                  <a:lnTo>
                    <a:pt x="176" y="186"/>
                  </a:lnTo>
                  <a:lnTo>
                    <a:pt x="172" y="186"/>
                  </a:lnTo>
                  <a:lnTo>
                    <a:pt x="168" y="186"/>
                  </a:lnTo>
                  <a:lnTo>
                    <a:pt x="168" y="186"/>
                  </a:lnTo>
                  <a:lnTo>
                    <a:pt x="166" y="182"/>
                  </a:lnTo>
                  <a:lnTo>
                    <a:pt x="164" y="178"/>
                  </a:lnTo>
                  <a:lnTo>
                    <a:pt x="164" y="178"/>
                  </a:lnTo>
                  <a:close/>
                  <a:moveTo>
                    <a:pt x="212" y="172"/>
                  </a:moveTo>
                  <a:lnTo>
                    <a:pt x="212" y="172"/>
                  </a:lnTo>
                  <a:lnTo>
                    <a:pt x="212" y="168"/>
                  </a:lnTo>
                  <a:lnTo>
                    <a:pt x="212" y="168"/>
                  </a:lnTo>
                  <a:lnTo>
                    <a:pt x="208" y="174"/>
                  </a:lnTo>
                  <a:lnTo>
                    <a:pt x="204" y="176"/>
                  </a:lnTo>
                  <a:lnTo>
                    <a:pt x="204" y="176"/>
                  </a:lnTo>
                  <a:lnTo>
                    <a:pt x="198" y="176"/>
                  </a:lnTo>
                  <a:lnTo>
                    <a:pt x="198" y="176"/>
                  </a:lnTo>
                  <a:lnTo>
                    <a:pt x="196" y="176"/>
                  </a:lnTo>
                  <a:lnTo>
                    <a:pt x="196" y="176"/>
                  </a:lnTo>
                  <a:lnTo>
                    <a:pt x="194" y="172"/>
                  </a:lnTo>
                  <a:lnTo>
                    <a:pt x="194" y="172"/>
                  </a:lnTo>
                  <a:lnTo>
                    <a:pt x="194" y="166"/>
                  </a:lnTo>
                  <a:lnTo>
                    <a:pt x="194" y="166"/>
                  </a:lnTo>
                  <a:lnTo>
                    <a:pt x="194" y="148"/>
                  </a:lnTo>
                  <a:lnTo>
                    <a:pt x="194" y="148"/>
                  </a:lnTo>
                  <a:lnTo>
                    <a:pt x="198" y="146"/>
                  </a:lnTo>
                  <a:lnTo>
                    <a:pt x="198" y="146"/>
                  </a:lnTo>
                  <a:lnTo>
                    <a:pt x="198" y="164"/>
                  </a:lnTo>
                  <a:lnTo>
                    <a:pt x="198" y="164"/>
                  </a:lnTo>
                  <a:lnTo>
                    <a:pt x="198" y="168"/>
                  </a:lnTo>
                  <a:lnTo>
                    <a:pt x="198" y="168"/>
                  </a:lnTo>
                  <a:lnTo>
                    <a:pt x="200" y="172"/>
                  </a:lnTo>
                  <a:lnTo>
                    <a:pt x="200" y="172"/>
                  </a:lnTo>
                  <a:lnTo>
                    <a:pt x="204" y="172"/>
                  </a:lnTo>
                  <a:lnTo>
                    <a:pt x="204" y="172"/>
                  </a:lnTo>
                  <a:lnTo>
                    <a:pt x="208" y="168"/>
                  </a:lnTo>
                  <a:lnTo>
                    <a:pt x="208" y="168"/>
                  </a:lnTo>
                  <a:lnTo>
                    <a:pt x="210" y="164"/>
                  </a:lnTo>
                  <a:lnTo>
                    <a:pt x="210" y="164"/>
                  </a:lnTo>
                  <a:lnTo>
                    <a:pt x="212" y="158"/>
                  </a:lnTo>
                  <a:lnTo>
                    <a:pt x="212" y="158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16" y="140"/>
                  </a:lnTo>
                  <a:lnTo>
                    <a:pt x="216" y="140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2" y="172"/>
                  </a:lnTo>
                  <a:lnTo>
                    <a:pt x="212" y="172"/>
                  </a:lnTo>
                  <a:close/>
                  <a:moveTo>
                    <a:pt x="230" y="168"/>
                  </a:moveTo>
                  <a:lnTo>
                    <a:pt x="230" y="168"/>
                  </a:lnTo>
                  <a:lnTo>
                    <a:pt x="220" y="138"/>
                  </a:lnTo>
                  <a:lnTo>
                    <a:pt x="220" y="138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0" y="154"/>
                  </a:lnTo>
                  <a:lnTo>
                    <a:pt x="230" y="154"/>
                  </a:lnTo>
                  <a:lnTo>
                    <a:pt x="232" y="160"/>
                  </a:lnTo>
                  <a:lnTo>
                    <a:pt x="232" y="160"/>
                  </a:lnTo>
                  <a:lnTo>
                    <a:pt x="234" y="152"/>
                  </a:lnTo>
                  <a:lnTo>
                    <a:pt x="234" y="152"/>
                  </a:lnTo>
                  <a:lnTo>
                    <a:pt x="238" y="134"/>
                  </a:lnTo>
                  <a:lnTo>
                    <a:pt x="238" y="134"/>
                  </a:lnTo>
                  <a:lnTo>
                    <a:pt x="244" y="132"/>
                  </a:lnTo>
                  <a:lnTo>
                    <a:pt x="244" y="132"/>
                  </a:lnTo>
                  <a:lnTo>
                    <a:pt x="248" y="148"/>
                  </a:lnTo>
                  <a:lnTo>
                    <a:pt x="248" y="148"/>
                  </a:lnTo>
                  <a:lnTo>
                    <a:pt x="248" y="154"/>
                  </a:lnTo>
                  <a:lnTo>
                    <a:pt x="248" y="154"/>
                  </a:lnTo>
                  <a:lnTo>
                    <a:pt x="250" y="148"/>
                  </a:lnTo>
                  <a:lnTo>
                    <a:pt x="250" y="148"/>
                  </a:lnTo>
                  <a:lnTo>
                    <a:pt x="256" y="128"/>
                  </a:lnTo>
                  <a:lnTo>
                    <a:pt x="256" y="128"/>
                  </a:lnTo>
                  <a:lnTo>
                    <a:pt x="260" y="126"/>
                  </a:lnTo>
                  <a:lnTo>
                    <a:pt x="260" y="126"/>
                  </a:lnTo>
                  <a:lnTo>
                    <a:pt x="250" y="160"/>
                  </a:lnTo>
                  <a:lnTo>
                    <a:pt x="250" y="160"/>
                  </a:lnTo>
                  <a:lnTo>
                    <a:pt x="246" y="162"/>
                  </a:lnTo>
                  <a:lnTo>
                    <a:pt x="246" y="162"/>
                  </a:lnTo>
                  <a:lnTo>
                    <a:pt x="242" y="144"/>
                  </a:lnTo>
                  <a:lnTo>
                    <a:pt x="242" y="144"/>
                  </a:lnTo>
                  <a:lnTo>
                    <a:pt x="240" y="140"/>
                  </a:lnTo>
                  <a:lnTo>
                    <a:pt x="240" y="140"/>
                  </a:lnTo>
                  <a:lnTo>
                    <a:pt x="234" y="166"/>
                  </a:lnTo>
                  <a:lnTo>
                    <a:pt x="234" y="166"/>
                  </a:lnTo>
                  <a:lnTo>
                    <a:pt x="230" y="168"/>
                  </a:lnTo>
                  <a:lnTo>
                    <a:pt x="230" y="168"/>
                  </a:lnTo>
                  <a:close/>
                  <a:moveTo>
                    <a:pt x="274" y="148"/>
                  </a:moveTo>
                  <a:lnTo>
                    <a:pt x="274" y="148"/>
                  </a:lnTo>
                  <a:lnTo>
                    <a:pt x="276" y="152"/>
                  </a:lnTo>
                  <a:lnTo>
                    <a:pt x="276" y="152"/>
                  </a:lnTo>
                  <a:lnTo>
                    <a:pt x="272" y="154"/>
                  </a:lnTo>
                  <a:lnTo>
                    <a:pt x="272" y="154"/>
                  </a:lnTo>
                  <a:lnTo>
                    <a:pt x="268" y="154"/>
                  </a:lnTo>
                  <a:lnTo>
                    <a:pt x="268" y="154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4" y="146"/>
                  </a:lnTo>
                  <a:lnTo>
                    <a:pt x="264" y="146"/>
                  </a:lnTo>
                  <a:lnTo>
                    <a:pt x="266" y="128"/>
                  </a:lnTo>
                  <a:lnTo>
                    <a:pt x="266" y="128"/>
                  </a:lnTo>
                  <a:lnTo>
                    <a:pt x="262" y="130"/>
                  </a:lnTo>
                  <a:lnTo>
                    <a:pt x="262" y="130"/>
                  </a:lnTo>
                  <a:lnTo>
                    <a:pt x="262" y="126"/>
                  </a:lnTo>
                  <a:lnTo>
                    <a:pt x="262" y="126"/>
                  </a:lnTo>
                  <a:lnTo>
                    <a:pt x="266" y="124"/>
                  </a:lnTo>
                  <a:lnTo>
                    <a:pt x="266" y="124"/>
                  </a:lnTo>
                  <a:lnTo>
                    <a:pt x="266" y="116"/>
                  </a:lnTo>
                  <a:lnTo>
                    <a:pt x="266" y="116"/>
                  </a:lnTo>
                  <a:lnTo>
                    <a:pt x="270" y="112"/>
                  </a:lnTo>
                  <a:lnTo>
                    <a:pt x="270" y="11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4" y="122"/>
                  </a:lnTo>
                  <a:lnTo>
                    <a:pt x="274" y="122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0" y="128"/>
                  </a:lnTo>
                  <a:lnTo>
                    <a:pt x="270" y="128"/>
                  </a:lnTo>
                  <a:lnTo>
                    <a:pt x="270" y="146"/>
                  </a:lnTo>
                  <a:lnTo>
                    <a:pt x="270" y="146"/>
                  </a:lnTo>
                  <a:lnTo>
                    <a:pt x="270" y="148"/>
                  </a:lnTo>
                  <a:lnTo>
                    <a:pt x="270" y="148"/>
                  </a:lnTo>
                  <a:lnTo>
                    <a:pt x="272" y="148"/>
                  </a:lnTo>
                  <a:lnTo>
                    <a:pt x="272" y="148"/>
                  </a:lnTo>
                  <a:lnTo>
                    <a:pt x="274" y="148"/>
                  </a:lnTo>
                  <a:lnTo>
                    <a:pt x="274" y="148"/>
                  </a:lnTo>
                  <a:close/>
                  <a:moveTo>
                    <a:pt x="294" y="146"/>
                  </a:moveTo>
                  <a:lnTo>
                    <a:pt x="294" y="146"/>
                  </a:lnTo>
                  <a:lnTo>
                    <a:pt x="294" y="114"/>
                  </a:lnTo>
                  <a:lnTo>
                    <a:pt x="294" y="114"/>
                  </a:lnTo>
                  <a:lnTo>
                    <a:pt x="300" y="114"/>
                  </a:lnTo>
                  <a:lnTo>
                    <a:pt x="300" y="114"/>
                  </a:lnTo>
                  <a:lnTo>
                    <a:pt x="300" y="118"/>
                  </a:lnTo>
                  <a:lnTo>
                    <a:pt x="300" y="118"/>
                  </a:lnTo>
                  <a:lnTo>
                    <a:pt x="304" y="112"/>
                  </a:lnTo>
                  <a:lnTo>
                    <a:pt x="308" y="110"/>
                  </a:lnTo>
                  <a:lnTo>
                    <a:pt x="308" y="110"/>
                  </a:lnTo>
                  <a:lnTo>
                    <a:pt x="312" y="110"/>
                  </a:lnTo>
                  <a:lnTo>
                    <a:pt x="312" y="110"/>
                  </a:lnTo>
                  <a:lnTo>
                    <a:pt x="316" y="112"/>
                  </a:lnTo>
                  <a:lnTo>
                    <a:pt x="316" y="112"/>
                  </a:lnTo>
                  <a:lnTo>
                    <a:pt x="318" y="114"/>
                  </a:lnTo>
                  <a:lnTo>
                    <a:pt x="318" y="114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18" y="138"/>
                  </a:lnTo>
                  <a:lnTo>
                    <a:pt x="318" y="138"/>
                  </a:lnTo>
                  <a:lnTo>
                    <a:pt x="312" y="140"/>
                  </a:lnTo>
                  <a:lnTo>
                    <a:pt x="312" y="140"/>
                  </a:lnTo>
                  <a:lnTo>
                    <a:pt x="314" y="122"/>
                  </a:lnTo>
                  <a:lnTo>
                    <a:pt x="314" y="122"/>
                  </a:lnTo>
                  <a:lnTo>
                    <a:pt x="312" y="116"/>
                  </a:lnTo>
                  <a:lnTo>
                    <a:pt x="312" y="116"/>
                  </a:lnTo>
                  <a:lnTo>
                    <a:pt x="310" y="114"/>
                  </a:lnTo>
                  <a:lnTo>
                    <a:pt x="310" y="114"/>
                  </a:lnTo>
                  <a:lnTo>
                    <a:pt x="308" y="114"/>
                  </a:lnTo>
                  <a:lnTo>
                    <a:pt x="308" y="114"/>
                  </a:lnTo>
                  <a:lnTo>
                    <a:pt x="302" y="118"/>
                  </a:lnTo>
                  <a:lnTo>
                    <a:pt x="302" y="118"/>
                  </a:lnTo>
                  <a:lnTo>
                    <a:pt x="300" y="122"/>
                  </a:lnTo>
                  <a:lnTo>
                    <a:pt x="300" y="128"/>
                  </a:lnTo>
                  <a:lnTo>
                    <a:pt x="300" y="128"/>
                  </a:lnTo>
                  <a:lnTo>
                    <a:pt x="300" y="144"/>
                  </a:lnTo>
                  <a:lnTo>
                    <a:pt x="300" y="144"/>
                  </a:lnTo>
                  <a:lnTo>
                    <a:pt x="294" y="146"/>
                  </a:lnTo>
                  <a:lnTo>
                    <a:pt x="294" y="146"/>
                  </a:lnTo>
                  <a:close/>
                  <a:moveTo>
                    <a:pt x="326" y="100"/>
                  </a:moveTo>
                  <a:lnTo>
                    <a:pt x="326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30" y="92"/>
                  </a:lnTo>
                  <a:lnTo>
                    <a:pt x="330" y="92"/>
                  </a:lnTo>
                  <a:lnTo>
                    <a:pt x="330" y="98"/>
                  </a:lnTo>
                  <a:lnTo>
                    <a:pt x="330" y="98"/>
                  </a:lnTo>
                  <a:lnTo>
                    <a:pt x="326" y="100"/>
                  </a:lnTo>
                  <a:lnTo>
                    <a:pt x="326" y="100"/>
                  </a:lnTo>
                  <a:close/>
                  <a:moveTo>
                    <a:pt x="318" y="150"/>
                  </a:moveTo>
                  <a:lnTo>
                    <a:pt x="318" y="150"/>
                  </a:lnTo>
                  <a:lnTo>
                    <a:pt x="320" y="146"/>
                  </a:lnTo>
                  <a:lnTo>
                    <a:pt x="320" y="146"/>
                  </a:lnTo>
                  <a:lnTo>
                    <a:pt x="322" y="144"/>
                  </a:lnTo>
                  <a:lnTo>
                    <a:pt x="322" y="144"/>
                  </a:lnTo>
                  <a:lnTo>
                    <a:pt x="324" y="142"/>
                  </a:lnTo>
                  <a:lnTo>
                    <a:pt x="324" y="142"/>
                  </a:lnTo>
                  <a:lnTo>
                    <a:pt x="326" y="138"/>
                  </a:lnTo>
                  <a:lnTo>
                    <a:pt x="326" y="138"/>
                  </a:lnTo>
                  <a:lnTo>
                    <a:pt x="326" y="106"/>
                  </a:lnTo>
                  <a:lnTo>
                    <a:pt x="326" y="106"/>
                  </a:lnTo>
                  <a:lnTo>
                    <a:pt x="330" y="104"/>
                  </a:lnTo>
                  <a:lnTo>
                    <a:pt x="330" y="104"/>
                  </a:lnTo>
                  <a:lnTo>
                    <a:pt x="330" y="136"/>
                  </a:lnTo>
                  <a:lnTo>
                    <a:pt x="330" y="136"/>
                  </a:lnTo>
                  <a:lnTo>
                    <a:pt x="328" y="144"/>
                  </a:lnTo>
                  <a:lnTo>
                    <a:pt x="328" y="144"/>
                  </a:lnTo>
                  <a:lnTo>
                    <a:pt x="326" y="148"/>
                  </a:lnTo>
                  <a:lnTo>
                    <a:pt x="322" y="148"/>
                  </a:lnTo>
                  <a:lnTo>
                    <a:pt x="322" y="148"/>
                  </a:lnTo>
                  <a:lnTo>
                    <a:pt x="318" y="150"/>
                  </a:lnTo>
                  <a:lnTo>
                    <a:pt x="318" y="150"/>
                  </a:lnTo>
                  <a:close/>
                  <a:moveTo>
                    <a:pt x="356" y="122"/>
                  </a:moveTo>
                  <a:lnTo>
                    <a:pt x="356" y="122"/>
                  </a:lnTo>
                  <a:lnTo>
                    <a:pt x="352" y="128"/>
                  </a:lnTo>
                  <a:lnTo>
                    <a:pt x="352" y="128"/>
                  </a:lnTo>
                  <a:lnTo>
                    <a:pt x="346" y="130"/>
                  </a:lnTo>
                  <a:lnTo>
                    <a:pt x="346" y="130"/>
                  </a:lnTo>
                  <a:lnTo>
                    <a:pt x="342" y="130"/>
                  </a:lnTo>
                  <a:lnTo>
                    <a:pt x="338" y="130"/>
                  </a:lnTo>
                  <a:lnTo>
                    <a:pt x="338" y="130"/>
                  </a:lnTo>
                  <a:lnTo>
                    <a:pt x="336" y="128"/>
                  </a:lnTo>
                  <a:lnTo>
                    <a:pt x="336" y="124"/>
                  </a:lnTo>
                  <a:lnTo>
                    <a:pt x="336" y="124"/>
                  </a:lnTo>
                  <a:lnTo>
                    <a:pt x="336" y="120"/>
                  </a:lnTo>
                  <a:lnTo>
                    <a:pt x="336" y="120"/>
                  </a:lnTo>
                  <a:lnTo>
                    <a:pt x="340" y="116"/>
                  </a:lnTo>
                  <a:lnTo>
                    <a:pt x="340" y="116"/>
                  </a:lnTo>
                  <a:lnTo>
                    <a:pt x="342" y="114"/>
                  </a:lnTo>
                  <a:lnTo>
                    <a:pt x="342" y="114"/>
                  </a:lnTo>
                  <a:lnTo>
                    <a:pt x="348" y="112"/>
                  </a:lnTo>
                  <a:lnTo>
                    <a:pt x="348" y="112"/>
                  </a:lnTo>
                  <a:lnTo>
                    <a:pt x="356" y="106"/>
                  </a:lnTo>
                  <a:lnTo>
                    <a:pt x="356" y="106"/>
                  </a:lnTo>
                  <a:lnTo>
                    <a:pt x="356" y="106"/>
                  </a:lnTo>
                  <a:lnTo>
                    <a:pt x="354" y="102"/>
                  </a:lnTo>
                  <a:lnTo>
                    <a:pt x="354" y="102"/>
                  </a:lnTo>
                  <a:lnTo>
                    <a:pt x="352" y="100"/>
                  </a:lnTo>
                  <a:lnTo>
                    <a:pt x="350" y="102"/>
                  </a:lnTo>
                  <a:lnTo>
                    <a:pt x="350" y="102"/>
                  </a:lnTo>
                  <a:lnTo>
                    <a:pt x="344" y="104"/>
                  </a:lnTo>
                  <a:lnTo>
                    <a:pt x="344" y="104"/>
                  </a:lnTo>
                  <a:lnTo>
                    <a:pt x="342" y="110"/>
                  </a:lnTo>
                  <a:lnTo>
                    <a:pt x="342" y="110"/>
                  </a:lnTo>
                  <a:lnTo>
                    <a:pt x="336" y="110"/>
                  </a:lnTo>
                  <a:lnTo>
                    <a:pt x="336" y="110"/>
                  </a:lnTo>
                  <a:lnTo>
                    <a:pt x="338" y="104"/>
                  </a:lnTo>
                  <a:lnTo>
                    <a:pt x="338" y="104"/>
                  </a:lnTo>
                  <a:lnTo>
                    <a:pt x="344" y="100"/>
                  </a:lnTo>
                  <a:lnTo>
                    <a:pt x="344" y="100"/>
                  </a:lnTo>
                  <a:lnTo>
                    <a:pt x="350" y="96"/>
                  </a:lnTo>
                  <a:lnTo>
                    <a:pt x="350" y="96"/>
                  </a:lnTo>
                  <a:lnTo>
                    <a:pt x="356" y="96"/>
                  </a:lnTo>
                  <a:lnTo>
                    <a:pt x="356" y="96"/>
                  </a:lnTo>
                  <a:lnTo>
                    <a:pt x="360" y="96"/>
                  </a:lnTo>
                  <a:lnTo>
                    <a:pt x="360" y="96"/>
                  </a:lnTo>
                  <a:lnTo>
                    <a:pt x="360" y="100"/>
                  </a:lnTo>
                  <a:lnTo>
                    <a:pt x="360" y="100"/>
                  </a:lnTo>
                  <a:lnTo>
                    <a:pt x="360" y="104"/>
                  </a:lnTo>
                  <a:lnTo>
                    <a:pt x="360" y="104"/>
                  </a:lnTo>
                  <a:lnTo>
                    <a:pt x="360" y="112"/>
                  </a:lnTo>
                  <a:lnTo>
                    <a:pt x="360" y="112"/>
                  </a:lnTo>
                  <a:lnTo>
                    <a:pt x="360" y="120"/>
                  </a:lnTo>
                  <a:lnTo>
                    <a:pt x="360" y="120"/>
                  </a:lnTo>
                  <a:lnTo>
                    <a:pt x="362" y="124"/>
                  </a:lnTo>
                  <a:lnTo>
                    <a:pt x="362" y="124"/>
                  </a:lnTo>
                  <a:lnTo>
                    <a:pt x="358" y="126"/>
                  </a:lnTo>
                  <a:lnTo>
                    <a:pt x="358" y="126"/>
                  </a:lnTo>
                  <a:lnTo>
                    <a:pt x="356" y="122"/>
                  </a:lnTo>
                  <a:lnTo>
                    <a:pt x="356" y="122"/>
                  </a:lnTo>
                  <a:close/>
                  <a:moveTo>
                    <a:pt x="356" y="110"/>
                  </a:moveTo>
                  <a:lnTo>
                    <a:pt x="356" y="110"/>
                  </a:lnTo>
                  <a:lnTo>
                    <a:pt x="348" y="116"/>
                  </a:lnTo>
                  <a:lnTo>
                    <a:pt x="348" y="116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42" y="120"/>
                  </a:lnTo>
                  <a:lnTo>
                    <a:pt x="342" y="120"/>
                  </a:lnTo>
                  <a:lnTo>
                    <a:pt x="342" y="122"/>
                  </a:lnTo>
                  <a:lnTo>
                    <a:pt x="342" y="122"/>
                  </a:lnTo>
                  <a:lnTo>
                    <a:pt x="342" y="126"/>
                  </a:lnTo>
                  <a:lnTo>
                    <a:pt x="342" y="126"/>
                  </a:lnTo>
                  <a:lnTo>
                    <a:pt x="346" y="126"/>
                  </a:lnTo>
                  <a:lnTo>
                    <a:pt x="346" y="126"/>
                  </a:lnTo>
                  <a:lnTo>
                    <a:pt x="352" y="122"/>
                  </a:lnTo>
                  <a:lnTo>
                    <a:pt x="352" y="122"/>
                  </a:lnTo>
                  <a:lnTo>
                    <a:pt x="356" y="118"/>
                  </a:lnTo>
                  <a:lnTo>
                    <a:pt x="356" y="118"/>
                  </a:lnTo>
                  <a:lnTo>
                    <a:pt x="356" y="112"/>
                  </a:lnTo>
                  <a:lnTo>
                    <a:pt x="356" y="110"/>
                  </a:lnTo>
                  <a:close/>
                  <a:moveTo>
                    <a:pt x="368" y="122"/>
                  </a:moveTo>
                  <a:lnTo>
                    <a:pt x="368" y="122"/>
                  </a:lnTo>
                  <a:lnTo>
                    <a:pt x="368" y="80"/>
                  </a:lnTo>
                  <a:lnTo>
                    <a:pt x="368" y="80"/>
                  </a:lnTo>
                  <a:lnTo>
                    <a:pt x="374" y="78"/>
                  </a:lnTo>
                  <a:lnTo>
                    <a:pt x="374" y="78"/>
                  </a:lnTo>
                  <a:lnTo>
                    <a:pt x="374" y="94"/>
                  </a:lnTo>
                  <a:lnTo>
                    <a:pt x="374" y="94"/>
                  </a:lnTo>
                  <a:lnTo>
                    <a:pt x="378" y="90"/>
                  </a:lnTo>
                  <a:lnTo>
                    <a:pt x="382" y="86"/>
                  </a:lnTo>
                  <a:lnTo>
                    <a:pt x="382" y="86"/>
                  </a:lnTo>
                  <a:lnTo>
                    <a:pt x="388" y="86"/>
                  </a:lnTo>
                  <a:lnTo>
                    <a:pt x="388" y="86"/>
                  </a:lnTo>
                  <a:lnTo>
                    <a:pt x="390" y="88"/>
                  </a:lnTo>
                  <a:lnTo>
                    <a:pt x="390" y="88"/>
                  </a:lnTo>
                  <a:lnTo>
                    <a:pt x="392" y="96"/>
                  </a:lnTo>
                  <a:lnTo>
                    <a:pt x="392" y="96"/>
                  </a:lnTo>
                  <a:lnTo>
                    <a:pt x="392" y="114"/>
                  </a:lnTo>
                  <a:lnTo>
                    <a:pt x="392" y="114"/>
                  </a:lnTo>
                  <a:lnTo>
                    <a:pt x="386" y="116"/>
                  </a:lnTo>
                  <a:lnTo>
                    <a:pt x="386" y="116"/>
                  </a:lnTo>
                  <a:lnTo>
                    <a:pt x="386" y="96"/>
                  </a:lnTo>
                  <a:lnTo>
                    <a:pt x="386" y="96"/>
                  </a:lnTo>
                  <a:lnTo>
                    <a:pt x="386" y="94"/>
                  </a:lnTo>
                  <a:lnTo>
                    <a:pt x="386" y="92"/>
                  </a:lnTo>
                  <a:lnTo>
                    <a:pt x="386" y="92"/>
                  </a:lnTo>
                  <a:lnTo>
                    <a:pt x="380" y="92"/>
                  </a:lnTo>
                  <a:lnTo>
                    <a:pt x="380" y="92"/>
                  </a:lnTo>
                  <a:lnTo>
                    <a:pt x="376" y="94"/>
                  </a:lnTo>
                  <a:lnTo>
                    <a:pt x="376" y="94"/>
                  </a:lnTo>
                  <a:lnTo>
                    <a:pt x="374" y="98"/>
                  </a:lnTo>
                  <a:lnTo>
                    <a:pt x="374" y="98"/>
                  </a:lnTo>
                  <a:lnTo>
                    <a:pt x="374" y="104"/>
                  </a:lnTo>
                  <a:lnTo>
                    <a:pt x="374" y="104"/>
                  </a:lnTo>
                  <a:lnTo>
                    <a:pt x="372" y="120"/>
                  </a:lnTo>
                  <a:lnTo>
                    <a:pt x="372" y="120"/>
                  </a:lnTo>
                  <a:lnTo>
                    <a:pt x="368" y="122"/>
                  </a:lnTo>
                  <a:lnTo>
                    <a:pt x="368" y="122"/>
                  </a:lnTo>
                  <a:close/>
                  <a:moveTo>
                    <a:pt x="398" y="112"/>
                  </a:moveTo>
                  <a:lnTo>
                    <a:pt x="398" y="112"/>
                  </a:lnTo>
                  <a:lnTo>
                    <a:pt x="398" y="82"/>
                  </a:lnTo>
                  <a:lnTo>
                    <a:pt x="398" y="82"/>
                  </a:lnTo>
                  <a:lnTo>
                    <a:pt x="404" y="80"/>
                  </a:lnTo>
                  <a:lnTo>
                    <a:pt x="404" y="80"/>
                  </a:lnTo>
                  <a:lnTo>
                    <a:pt x="404" y="84"/>
                  </a:lnTo>
                  <a:lnTo>
                    <a:pt x="404" y="84"/>
                  </a:lnTo>
                  <a:lnTo>
                    <a:pt x="406" y="80"/>
                  </a:lnTo>
                  <a:lnTo>
                    <a:pt x="406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14" y="78"/>
                  </a:lnTo>
                  <a:lnTo>
                    <a:pt x="414" y="78"/>
                  </a:lnTo>
                  <a:lnTo>
                    <a:pt x="412" y="82"/>
                  </a:lnTo>
                  <a:lnTo>
                    <a:pt x="412" y="82"/>
                  </a:lnTo>
                  <a:lnTo>
                    <a:pt x="410" y="82"/>
                  </a:lnTo>
                  <a:lnTo>
                    <a:pt x="410" y="82"/>
                  </a:lnTo>
                  <a:lnTo>
                    <a:pt x="406" y="84"/>
                  </a:lnTo>
                  <a:lnTo>
                    <a:pt x="406" y="84"/>
                  </a:lnTo>
                  <a:lnTo>
                    <a:pt x="404" y="88"/>
                  </a:lnTo>
                  <a:lnTo>
                    <a:pt x="404" y="88"/>
                  </a:lnTo>
                  <a:lnTo>
                    <a:pt x="404" y="94"/>
                  </a:lnTo>
                  <a:lnTo>
                    <a:pt x="404" y="94"/>
                  </a:lnTo>
                  <a:lnTo>
                    <a:pt x="404" y="110"/>
                  </a:lnTo>
                  <a:lnTo>
                    <a:pt x="404" y="110"/>
                  </a:lnTo>
                  <a:lnTo>
                    <a:pt x="398" y="112"/>
                  </a:lnTo>
                  <a:lnTo>
                    <a:pt x="398" y="112"/>
                  </a:lnTo>
                  <a:close/>
                  <a:moveTo>
                    <a:pt x="0" y="312"/>
                  </a:moveTo>
                  <a:lnTo>
                    <a:pt x="0" y="312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6" y="264"/>
                  </a:lnTo>
                  <a:lnTo>
                    <a:pt x="6" y="264"/>
                  </a:lnTo>
                  <a:lnTo>
                    <a:pt x="26" y="292"/>
                  </a:lnTo>
                  <a:lnTo>
                    <a:pt x="26" y="292"/>
                  </a:lnTo>
                  <a:lnTo>
                    <a:pt x="26" y="258"/>
                  </a:lnTo>
                  <a:lnTo>
                    <a:pt x="26" y="258"/>
                  </a:lnTo>
                  <a:lnTo>
                    <a:pt x="32" y="256"/>
                  </a:lnTo>
                  <a:lnTo>
                    <a:pt x="32" y="256"/>
                  </a:lnTo>
                  <a:lnTo>
                    <a:pt x="32" y="300"/>
                  </a:lnTo>
                  <a:lnTo>
                    <a:pt x="32" y="300"/>
                  </a:lnTo>
                  <a:lnTo>
                    <a:pt x="26" y="302"/>
                  </a:lnTo>
                  <a:lnTo>
                    <a:pt x="26" y="302"/>
                  </a:lnTo>
                  <a:lnTo>
                    <a:pt x="6" y="274"/>
                  </a:lnTo>
                  <a:lnTo>
                    <a:pt x="6" y="274"/>
                  </a:lnTo>
                  <a:lnTo>
                    <a:pt x="6" y="310"/>
                  </a:lnTo>
                  <a:lnTo>
                    <a:pt x="6" y="310"/>
                  </a:lnTo>
                  <a:lnTo>
                    <a:pt x="0" y="312"/>
                  </a:lnTo>
                  <a:lnTo>
                    <a:pt x="0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58"/>
            <p:cNvSpPr>
              <a:spLocks noEditPoints="1"/>
            </p:cNvSpPr>
            <p:nvPr userDrawn="1"/>
          </p:nvSpPr>
          <p:spPr bwMode="auto">
            <a:xfrm>
              <a:off x="1801758" y="5294274"/>
              <a:ext cx="638175" cy="282575"/>
            </a:xfrm>
            <a:custGeom>
              <a:avLst/>
              <a:gdLst/>
              <a:ahLst/>
              <a:cxnLst>
                <a:cxn ang="0">
                  <a:pos x="12" y="140"/>
                </a:cxn>
                <a:cxn ang="0">
                  <a:pos x="22" y="168"/>
                </a:cxn>
                <a:cxn ang="0">
                  <a:pos x="6" y="168"/>
                </a:cxn>
                <a:cxn ang="0">
                  <a:pos x="18" y="146"/>
                </a:cxn>
                <a:cxn ang="0">
                  <a:pos x="44" y="162"/>
                </a:cxn>
                <a:cxn ang="0">
                  <a:pos x="32" y="152"/>
                </a:cxn>
                <a:cxn ang="0">
                  <a:pos x="48" y="136"/>
                </a:cxn>
                <a:cxn ang="0">
                  <a:pos x="36" y="134"/>
                </a:cxn>
                <a:cxn ang="0">
                  <a:pos x="54" y="146"/>
                </a:cxn>
                <a:cxn ang="0">
                  <a:pos x="40" y="150"/>
                </a:cxn>
                <a:cxn ang="0">
                  <a:pos x="44" y="158"/>
                </a:cxn>
                <a:cxn ang="0">
                  <a:pos x="72" y="154"/>
                </a:cxn>
                <a:cxn ang="0">
                  <a:pos x="72" y="122"/>
                </a:cxn>
                <a:cxn ang="0">
                  <a:pos x="80" y="152"/>
                </a:cxn>
                <a:cxn ang="0">
                  <a:pos x="78" y="146"/>
                </a:cxn>
                <a:cxn ang="0">
                  <a:pos x="66" y="130"/>
                </a:cxn>
                <a:cxn ang="0">
                  <a:pos x="104" y="144"/>
                </a:cxn>
                <a:cxn ang="0">
                  <a:pos x="104" y="110"/>
                </a:cxn>
                <a:cxn ang="0">
                  <a:pos x="98" y="138"/>
                </a:cxn>
                <a:cxn ang="0">
                  <a:pos x="112" y="122"/>
                </a:cxn>
                <a:cxn ang="0">
                  <a:pos x="122" y="136"/>
                </a:cxn>
                <a:cxn ang="0">
                  <a:pos x="138" y="100"/>
                </a:cxn>
                <a:cxn ang="0">
                  <a:pos x="128" y="136"/>
                </a:cxn>
                <a:cxn ang="0">
                  <a:pos x="142" y="94"/>
                </a:cxn>
                <a:cxn ang="0">
                  <a:pos x="152" y="130"/>
                </a:cxn>
                <a:cxn ang="0">
                  <a:pos x="172" y="116"/>
                </a:cxn>
                <a:cxn ang="0">
                  <a:pos x="152" y="102"/>
                </a:cxn>
                <a:cxn ang="0">
                  <a:pos x="176" y="114"/>
                </a:cxn>
                <a:cxn ang="0">
                  <a:pos x="152" y="130"/>
                </a:cxn>
                <a:cxn ang="0">
                  <a:pos x="170" y="114"/>
                </a:cxn>
                <a:cxn ang="0">
                  <a:pos x="158" y="100"/>
                </a:cxn>
                <a:cxn ang="0">
                  <a:pos x="192" y="82"/>
                </a:cxn>
                <a:cxn ang="0">
                  <a:pos x="206" y="108"/>
                </a:cxn>
                <a:cxn ang="0">
                  <a:pos x="190" y="88"/>
                </a:cxn>
                <a:cxn ang="0">
                  <a:pos x="220" y="62"/>
                </a:cxn>
                <a:cxn ang="0">
                  <a:pos x="238" y="78"/>
                </a:cxn>
                <a:cxn ang="0">
                  <a:pos x="222" y="76"/>
                </a:cxn>
                <a:cxn ang="0">
                  <a:pos x="246" y="68"/>
                </a:cxn>
                <a:cxn ang="0">
                  <a:pos x="250" y="52"/>
                </a:cxn>
                <a:cxn ang="0">
                  <a:pos x="252" y="60"/>
                </a:cxn>
                <a:cxn ang="0">
                  <a:pos x="246" y="94"/>
                </a:cxn>
                <a:cxn ang="0">
                  <a:pos x="276" y="54"/>
                </a:cxn>
                <a:cxn ang="0">
                  <a:pos x="264" y="88"/>
                </a:cxn>
                <a:cxn ang="0">
                  <a:pos x="266" y="64"/>
                </a:cxn>
                <a:cxn ang="0">
                  <a:pos x="276" y="78"/>
                </a:cxn>
                <a:cxn ang="0">
                  <a:pos x="310" y="64"/>
                </a:cxn>
                <a:cxn ang="0">
                  <a:pos x="322" y="58"/>
                </a:cxn>
                <a:cxn ang="0">
                  <a:pos x="308" y="44"/>
                </a:cxn>
                <a:cxn ang="0">
                  <a:pos x="322" y="48"/>
                </a:cxn>
                <a:cxn ang="0">
                  <a:pos x="316" y="52"/>
                </a:cxn>
                <a:cxn ang="0">
                  <a:pos x="316" y="72"/>
                </a:cxn>
                <a:cxn ang="0">
                  <a:pos x="356" y="52"/>
                </a:cxn>
                <a:cxn ang="0">
                  <a:pos x="334" y="42"/>
                </a:cxn>
                <a:cxn ang="0">
                  <a:pos x="352" y="38"/>
                </a:cxn>
                <a:cxn ang="0">
                  <a:pos x="338" y="54"/>
                </a:cxn>
                <a:cxn ang="0">
                  <a:pos x="358" y="26"/>
                </a:cxn>
                <a:cxn ang="0">
                  <a:pos x="384" y="18"/>
                </a:cxn>
                <a:cxn ang="0">
                  <a:pos x="386" y="18"/>
                </a:cxn>
                <a:cxn ang="0">
                  <a:pos x="402" y="0"/>
                </a:cxn>
                <a:cxn ang="0">
                  <a:pos x="396" y="14"/>
                </a:cxn>
              </a:cxnLst>
              <a:rect l="0" t="0" r="r" b="b"/>
              <a:pathLst>
                <a:path w="402" h="178">
                  <a:moveTo>
                    <a:pt x="4" y="176"/>
                  </a:moveTo>
                  <a:lnTo>
                    <a:pt x="4" y="176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4" y="132"/>
                  </a:lnTo>
                  <a:lnTo>
                    <a:pt x="4" y="132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8" y="144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22" y="142"/>
                  </a:lnTo>
                  <a:lnTo>
                    <a:pt x="22" y="142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60"/>
                  </a:lnTo>
                  <a:lnTo>
                    <a:pt x="22" y="168"/>
                  </a:lnTo>
                  <a:lnTo>
                    <a:pt x="22" y="168"/>
                  </a:lnTo>
                  <a:lnTo>
                    <a:pt x="18" y="172"/>
                  </a:lnTo>
                  <a:lnTo>
                    <a:pt x="12" y="174"/>
                  </a:lnTo>
                  <a:lnTo>
                    <a:pt x="12" y="174"/>
                  </a:lnTo>
                  <a:lnTo>
                    <a:pt x="8" y="174"/>
                  </a:lnTo>
                  <a:lnTo>
                    <a:pt x="4" y="172"/>
                  </a:lnTo>
                  <a:lnTo>
                    <a:pt x="4" y="172"/>
                  </a:lnTo>
                  <a:lnTo>
                    <a:pt x="4" y="176"/>
                  </a:lnTo>
                  <a:lnTo>
                    <a:pt x="4" y="176"/>
                  </a:lnTo>
                  <a:close/>
                  <a:moveTo>
                    <a:pt x="4" y="160"/>
                  </a:moveTo>
                  <a:lnTo>
                    <a:pt x="4" y="160"/>
                  </a:lnTo>
                  <a:lnTo>
                    <a:pt x="6" y="168"/>
                  </a:lnTo>
                  <a:lnTo>
                    <a:pt x="6" y="168"/>
                  </a:lnTo>
                  <a:lnTo>
                    <a:pt x="8" y="170"/>
                  </a:lnTo>
                  <a:lnTo>
                    <a:pt x="12" y="170"/>
                  </a:lnTo>
                  <a:lnTo>
                    <a:pt x="12" y="170"/>
                  </a:lnTo>
                  <a:lnTo>
                    <a:pt x="14" y="168"/>
                  </a:lnTo>
                  <a:lnTo>
                    <a:pt x="18" y="166"/>
                  </a:lnTo>
                  <a:lnTo>
                    <a:pt x="18" y="166"/>
                  </a:lnTo>
                  <a:lnTo>
                    <a:pt x="20" y="160"/>
                  </a:lnTo>
                  <a:lnTo>
                    <a:pt x="20" y="156"/>
                  </a:lnTo>
                  <a:lnTo>
                    <a:pt x="20" y="156"/>
                  </a:lnTo>
                  <a:lnTo>
                    <a:pt x="20" y="150"/>
                  </a:lnTo>
                  <a:lnTo>
                    <a:pt x="18" y="146"/>
                  </a:lnTo>
                  <a:lnTo>
                    <a:pt x="18" y="146"/>
                  </a:lnTo>
                  <a:lnTo>
                    <a:pt x="16" y="146"/>
                  </a:lnTo>
                  <a:lnTo>
                    <a:pt x="12" y="146"/>
                  </a:lnTo>
                  <a:lnTo>
                    <a:pt x="12" y="146"/>
                  </a:lnTo>
                  <a:lnTo>
                    <a:pt x="10" y="148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6" y="154"/>
                  </a:lnTo>
                  <a:lnTo>
                    <a:pt x="4" y="160"/>
                  </a:lnTo>
                  <a:lnTo>
                    <a:pt x="4" y="160"/>
                  </a:lnTo>
                  <a:close/>
                  <a:moveTo>
                    <a:pt x="50" y="158"/>
                  </a:moveTo>
                  <a:lnTo>
                    <a:pt x="50" y="15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38" y="166"/>
                  </a:lnTo>
                  <a:lnTo>
                    <a:pt x="38" y="166"/>
                  </a:lnTo>
                  <a:lnTo>
                    <a:pt x="34" y="166"/>
                  </a:lnTo>
                  <a:lnTo>
                    <a:pt x="32" y="166"/>
                  </a:lnTo>
                  <a:lnTo>
                    <a:pt x="32" y="166"/>
                  </a:lnTo>
                  <a:lnTo>
                    <a:pt x="30" y="164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56"/>
                  </a:lnTo>
                  <a:lnTo>
                    <a:pt x="30" y="156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36" y="148"/>
                  </a:lnTo>
                  <a:lnTo>
                    <a:pt x="36" y="148"/>
                  </a:lnTo>
                  <a:lnTo>
                    <a:pt x="40" y="146"/>
                  </a:lnTo>
                  <a:lnTo>
                    <a:pt x="40" y="146"/>
                  </a:lnTo>
                  <a:lnTo>
                    <a:pt x="48" y="142"/>
                  </a:lnTo>
                  <a:lnTo>
                    <a:pt x="48" y="142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8" y="138"/>
                  </a:lnTo>
                  <a:lnTo>
                    <a:pt x="48" y="136"/>
                  </a:lnTo>
                  <a:lnTo>
                    <a:pt x="48" y="136"/>
                  </a:lnTo>
                  <a:lnTo>
                    <a:pt x="46" y="136"/>
                  </a:lnTo>
                  <a:lnTo>
                    <a:pt x="42" y="136"/>
                  </a:lnTo>
                  <a:lnTo>
                    <a:pt x="42" y="136"/>
                  </a:lnTo>
                  <a:lnTo>
                    <a:pt x="38" y="138"/>
                  </a:lnTo>
                  <a:lnTo>
                    <a:pt x="38" y="138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2" y="138"/>
                  </a:lnTo>
                  <a:lnTo>
                    <a:pt x="32" y="138"/>
                  </a:lnTo>
                  <a:lnTo>
                    <a:pt x="36" y="134"/>
                  </a:lnTo>
                  <a:lnTo>
                    <a:pt x="36" y="134"/>
                  </a:lnTo>
                  <a:lnTo>
                    <a:pt x="42" y="130"/>
                  </a:lnTo>
                  <a:lnTo>
                    <a:pt x="42" y="130"/>
                  </a:lnTo>
                  <a:lnTo>
                    <a:pt x="48" y="130"/>
                  </a:lnTo>
                  <a:lnTo>
                    <a:pt x="48" y="130"/>
                  </a:lnTo>
                  <a:lnTo>
                    <a:pt x="52" y="132"/>
                  </a:lnTo>
                  <a:lnTo>
                    <a:pt x="52" y="132"/>
                  </a:lnTo>
                  <a:lnTo>
                    <a:pt x="54" y="134"/>
                  </a:lnTo>
                  <a:lnTo>
                    <a:pt x="54" y="134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4" y="146"/>
                  </a:lnTo>
                  <a:lnTo>
                    <a:pt x="54" y="146"/>
                  </a:lnTo>
                  <a:lnTo>
                    <a:pt x="54" y="156"/>
                  </a:lnTo>
                  <a:lnTo>
                    <a:pt x="54" y="156"/>
                  </a:lnTo>
                  <a:lnTo>
                    <a:pt x="56" y="160"/>
                  </a:lnTo>
                  <a:lnTo>
                    <a:pt x="56" y="160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58"/>
                  </a:lnTo>
                  <a:lnTo>
                    <a:pt x="50" y="158"/>
                  </a:lnTo>
                  <a:close/>
                  <a:moveTo>
                    <a:pt x="48" y="146"/>
                  </a:moveTo>
                  <a:lnTo>
                    <a:pt x="48" y="146"/>
                  </a:lnTo>
                  <a:lnTo>
                    <a:pt x="40" y="150"/>
                  </a:lnTo>
                  <a:lnTo>
                    <a:pt x="40" y="150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34" y="156"/>
                  </a:lnTo>
                  <a:lnTo>
                    <a:pt x="34" y="156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40" y="162"/>
                  </a:lnTo>
                  <a:lnTo>
                    <a:pt x="40" y="162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8" y="148"/>
                  </a:lnTo>
                  <a:lnTo>
                    <a:pt x="48" y="146"/>
                  </a:lnTo>
                  <a:close/>
                  <a:moveTo>
                    <a:pt x="80" y="152"/>
                  </a:moveTo>
                  <a:lnTo>
                    <a:pt x="80" y="152"/>
                  </a:lnTo>
                  <a:lnTo>
                    <a:pt x="80" y="148"/>
                  </a:lnTo>
                  <a:lnTo>
                    <a:pt x="80" y="148"/>
                  </a:lnTo>
                  <a:lnTo>
                    <a:pt x="76" y="152"/>
                  </a:lnTo>
                  <a:lnTo>
                    <a:pt x="72" y="154"/>
                  </a:lnTo>
                  <a:lnTo>
                    <a:pt x="72" y="154"/>
                  </a:lnTo>
                  <a:lnTo>
                    <a:pt x="66" y="154"/>
                  </a:lnTo>
                  <a:lnTo>
                    <a:pt x="66" y="154"/>
                  </a:lnTo>
                  <a:lnTo>
                    <a:pt x="62" y="152"/>
                  </a:lnTo>
                  <a:lnTo>
                    <a:pt x="62" y="150"/>
                  </a:lnTo>
                  <a:lnTo>
                    <a:pt x="62" y="150"/>
                  </a:lnTo>
                  <a:lnTo>
                    <a:pt x="60" y="142"/>
                  </a:lnTo>
                  <a:lnTo>
                    <a:pt x="60" y="142"/>
                  </a:lnTo>
                  <a:lnTo>
                    <a:pt x="60" y="132"/>
                  </a:lnTo>
                  <a:lnTo>
                    <a:pt x="60" y="132"/>
                  </a:lnTo>
                  <a:lnTo>
                    <a:pt x="66" y="126"/>
                  </a:lnTo>
                  <a:lnTo>
                    <a:pt x="66" y="126"/>
                  </a:lnTo>
                  <a:lnTo>
                    <a:pt x="72" y="122"/>
                  </a:lnTo>
                  <a:lnTo>
                    <a:pt x="72" y="122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80" y="124"/>
                  </a:lnTo>
                  <a:lnTo>
                    <a:pt x="80" y="124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84" y="106"/>
                  </a:lnTo>
                  <a:lnTo>
                    <a:pt x="84" y="106"/>
                  </a:lnTo>
                  <a:lnTo>
                    <a:pt x="84" y="150"/>
                  </a:lnTo>
                  <a:lnTo>
                    <a:pt x="84" y="150"/>
                  </a:lnTo>
                  <a:lnTo>
                    <a:pt x="80" y="152"/>
                  </a:lnTo>
                  <a:lnTo>
                    <a:pt x="80" y="152"/>
                  </a:lnTo>
                  <a:close/>
                  <a:moveTo>
                    <a:pt x="64" y="140"/>
                  </a:moveTo>
                  <a:lnTo>
                    <a:pt x="64" y="140"/>
                  </a:lnTo>
                  <a:lnTo>
                    <a:pt x="6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70" y="150"/>
                  </a:lnTo>
                  <a:lnTo>
                    <a:pt x="72" y="150"/>
                  </a:lnTo>
                  <a:lnTo>
                    <a:pt x="72" y="150"/>
                  </a:lnTo>
                  <a:lnTo>
                    <a:pt x="76" y="148"/>
                  </a:lnTo>
                  <a:lnTo>
                    <a:pt x="78" y="146"/>
                  </a:lnTo>
                  <a:lnTo>
                    <a:pt x="78" y="146"/>
                  </a:lnTo>
                  <a:lnTo>
                    <a:pt x="80" y="142"/>
                  </a:lnTo>
                  <a:lnTo>
                    <a:pt x="80" y="136"/>
                  </a:lnTo>
                  <a:lnTo>
                    <a:pt x="80" y="136"/>
                  </a:lnTo>
                  <a:lnTo>
                    <a:pt x="80" y="130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76" y="126"/>
                  </a:lnTo>
                  <a:lnTo>
                    <a:pt x="72" y="126"/>
                  </a:lnTo>
                  <a:lnTo>
                    <a:pt x="72" y="126"/>
                  </a:lnTo>
                  <a:lnTo>
                    <a:pt x="70" y="128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66" y="134"/>
                  </a:lnTo>
                  <a:lnTo>
                    <a:pt x="64" y="140"/>
                  </a:lnTo>
                  <a:lnTo>
                    <a:pt x="64" y="140"/>
                  </a:lnTo>
                  <a:close/>
                  <a:moveTo>
                    <a:pt x="112" y="130"/>
                  </a:moveTo>
                  <a:lnTo>
                    <a:pt x="112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4" y="134"/>
                  </a:lnTo>
                  <a:lnTo>
                    <a:pt x="112" y="138"/>
                  </a:lnTo>
                  <a:lnTo>
                    <a:pt x="112" y="138"/>
                  </a:lnTo>
                  <a:lnTo>
                    <a:pt x="108" y="142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98" y="144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92" y="138"/>
                  </a:lnTo>
                  <a:lnTo>
                    <a:pt x="90" y="132"/>
                  </a:lnTo>
                  <a:lnTo>
                    <a:pt x="90" y="132"/>
                  </a:lnTo>
                  <a:lnTo>
                    <a:pt x="92" y="124"/>
                  </a:lnTo>
                  <a:lnTo>
                    <a:pt x="94" y="118"/>
                  </a:lnTo>
                  <a:lnTo>
                    <a:pt x="94" y="118"/>
                  </a:lnTo>
                  <a:lnTo>
                    <a:pt x="98" y="114"/>
                  </a:lnTo>
                  <a:lnTo>
                    <a:pt x="104" y="110"/>
                  </a:lnTo>
                  <a:lnTo>
                    <a:pt x="104" y="110"/>
                  </a:lnTo>
                  <a:lnTo>
                    <a:pt x="110" y="110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16" y="116"/>
                  </a:lnTo>
                  <a:lnTo>
                    <a:pt x="116" y="122"/>
                  </a:lnTo>
                  <a:lnTo>
                    <a:pt x="116" y="124"/>
                  </a:lnTo>
                  <a:lnTo>
                    <a:pt x="116" y="124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96" y="136"/>
                  </a:lnTo>
                  <a:lnTo>
                    <a:pt x="98" y="138"/>
                  </a:lnTo>
                  <a:lnTo>
                    <a:pt x="98" y="138"/>
                  </a:lnTo>
                  <a:lnTo>
                    <a:pt x="100" y="140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108" y="136"/>
                  </a:lnTo>
                  <a:lnTo>
                    <a:pt x="108" y="136"/>
                  </a:lnTo>
                  <a:lnTo>
                    <a:pt x="112" y="130"/>
                  </a:lnTo>
                  <a:lnTo>
                    <a:pt x="112" y="130"/>
                  </a:lnTo>
                  <a:close/>
                  <a:moveTo>
                    <a:pt x="96" y="126"/>
                  </a:moveTo>
                  <a:lnTo>
                    <a:pt x="96" y="126"/>
                  </a:lnTo>
                  <a:lnTo>
                    <a:pt x="112" y="122"/>
                  </a:lnTo>
                  <a:lnTo>
                    <a:pt x="112" y="122"/>
                  </a:lnTo>
                  <a:lnTo>
                    <a:pt x="110" y="116"/>
                  </a:lnTo>
                  <a:lnTo>
                    <a:pt x="110" y="116"/>
                  </a:lnTo>
                  <a:lnTo>
                    <a:pt x="108" y="114"/>
                  </a:lnTo>
                  <a:lnTo>
                    <a:pt x="104" y="116"/>
                  </a:lnTo>
                  <a:lnTo>
                    <a:pt x="104" y="116"/>
                  </a:lnTo>
                  <a:lnTo>
                    <a:pt x="100" y="116"/>
                  </a:lnTo>
                  <a:lnTo>
                    <a:pt x="98" y="120"/>
                  </a:lnTo>
                  <a:lnTo>
                    <a:pt x="98" y="120"/>
                  </a:lnTo>
                  <a:lnTo>
                    <a:pt x="96" y="122"/>
                  </a:lnTo>
                  <a:lnTo>
                    <a:pt x="96" y="126"/>
                  </a:lnTo>
                  <a:lnTo>
                    <a:pt x="96" y="126"/>
                  </a:lnTo>
                  <a:close/>
                  <a:moveTo>
                    <a:pt x="122" y="136"/>
                  </a:moveTo>
                  <a:lnTo>
                    <a:pt x="122" y="136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8" y="104"/>
                  </a:lnTo>
                  <a:lnTo>
                    <a:pt x="128" y="104"/>
                  </a:lnTo>
                  <a:lnTo>
                    <a:pt x="126" y="108"/>
                  </a:lnTo>
                  <a:lnTo>
                    <a:pt x="126" y="108"/>
                  </a:lnTo>
                  <a:lnTo>
                    <a:pt x="130" y="104"/>
                  </a:lnTo>
                  <a:lnTo>
                    <a:pt x="130" y="104"/>
                  </a:lnTo>
                  <a:lnTo>
                    <a:pt x="134" y="100"/>
                  </a:lnTo>
                  <a:lnTo>
                    <a:pt x="134" y="100"/>
                  </a:lnTo>
                  <a:lnTo>
                    <a:pt x="138" y="100"/>
                  </a:lnTo>
                  <a:lnTo>
                    <a:pt x="138" y="100"/>
                  </a:lnTo>
                  <a:lnTo>
                    <a:pt x="136" y="106"/>
                  </a:lnTo>
                  <a:lnTo>
                    <a:pt x="136" y="106"/>
                  </a:lnTo>
                  <a:lnTo>
                    <a:pt x="132" y="106"/>
                  </a:lnTo>
                  <a:lnTo>
                    <a:pt x="132" y="106"/>
                  </a:lnTo>
                  <a:lnTo>
                    <a:pt x="130" y="108"/>
                  </a:lnTo>
                  <a:lnTo>
                    <a:pt x="130" y="108"/>
                  </a:lnTo>
                  <a:lnTo>
                    <a:pt x="128" y="112"/>
                  </a:lnTo>
                  <a:lnTo>
                    <a:pt x="128" y="112"/>
                  </a:lnTo>
                  <a:lnTo>
                    <a:pt x="128" y="118"/>
                  </a:lnTo>
                  <a:lnTo>
                    <a:pt x="128" y="118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2" y="136"/>
                  </a:lnTo>
                  <a:lnTo>
                    <a:pt x="122" y="136"/>
                  </a:lnTo>
                  <a:close/>
                  <a:moveTo>
                    <a:pt x="142" y="94"/>
                  </a:moveTo>
                  <a:lnTo>
                    <a:pt x="142" y="94"/>
                  </a:lnTo>
                  <a:lnTo>
                    <a:pt x="142" y="88"/>
                  </a:lnTo>
                  <a:lnTo>
                    <a:pt x="142" y="88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46" y="92"/>
                  </a:lnTo>
                  <a:lnTo>
                    <a:pt x="146" y="92"/>
                  </a:lnTo>
                  <a:lnTo>
                    <a:pt x="142" y="94"/>
                  </a:lnTo>
                  <a:lnTo>
                    <a:pt x="142" y="94"/>
                  </a:lnTo>
                  <a:close/>
                  <a:moveTo>
                    <a:pt x="140" y="130"/>
                  </a:moveTo>
                  <a:lnTo>
                    <a:pt x="140" y="130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6" y="98"/>
                  </a:lnTo>
                  <a:lnTo>
                    <a:pt x="146" y="98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0" y="130"/>
                  </a:lnTo>
                  <a:lnTo>
                    <a:pt x="140" y="130"/>
                  </a:lnTo>
                  <a:close/>
                  <a:moveTo>
                    <a:pt x="152" y="130"/>
                  </a:moveTo>
                  <a:lnTo>
                    <a:pt x="152" y="130"/>
                  </a:lnTo>
                  <a:lnTo>
                    <a:pt x="156" y="128"/>
                  </a:lnTo>
                  <a:lnTo>
                    <a:pt x="156" y="128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64" y="132"/>
                  </a:lnTo>
                  <a:lnTo>
                    <a:pt x="164" y="132"/>
                  </a:lnTo>
                  <a:lnTo>
                    <a:pt x="168" y="128"/>
                  </a:lnTo>
                  <a:lnTo>
                    <a:pt x="168" y="128"/>
                  </a:lnTo>
                  <a:lnTo>
                    <a:pt x="172" y="122"/>
                  </a:lnTo>
                  <a:lnTo>
                    <a:pt x="172" y="122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68" y="120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58" y="124"/>
                  </a:lnTo>
                  <a:lnTo>
                    <a:pt x="154" y="122"/>
                  </a:lnTo>
                  <a:lnTo>
                    <a:pt x="154" y="122"/>
                  </a:lnTo>
                  <a:lnTo>
                    <a:pt x="152" y="116"/>
                  </a:lnTo>
                  <a:lnTo>
                    <a:pt x="152" y="112"/>
                  </a:lnTo>
                  <a:lnTo>
                    <a:pt x="152" y="112"/>
                  </a:lnTo>
                  <a:lnTo>
                    <a:pt x="152" y="102"/>
                  </a:lnTo>
                  <a:lnTo>
                    <a:pt x="152" y="102"/>
                  </a:lnTo>
                  <a:lnTo>
                    <a:pt x="158" y="94"/>
                  </a:lnTo>
                  <a:lnTo>
                    <a:pt x="158" y="94"/>
                  </a:lnTo>
                  <a:lnTo>
                    <a:pt x="164" y="90"/>
                  </a:lnTo>
                  <a:lnTo>
                    <a:pt x="164" y="90"/>
                  </a:lnTo>
                  <a:lnTo>
                    <a:pt x="168" y="90"/>
                  </a:lnTo>
                  <a:lnTo>
                    <a:pt x="172" y="92"/>
                  </a:lnTo>
                  <a:lnTo>
                    <a:pt x="172" y="92"/>
                  </a:lnTo>
                  <a:lnTo>
                    <a:pt x="172" y="88"/>
                  </a:lnTo>
                  <a:lnTo>
                    <a:pt x="172" y="88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4" y="126"/>
                  </a:lnTo>
                  <a:lnTo>
                    <a:pt x="174" y="126"/>
                  </a:lnTo>
                  <a:lnTo>
                    <a:pt x="170" y="132"/>
                  </a:lnTo>
                  <a:lnTo>
                    <a:pt x="170" y="132"/>
                  </a:lnTo>
                  <a:lnTo>
                    <a:pt x="164" y="136"/>
                  </a:lnTo>
                  <a:lnTo>
                    <a:pt x="164" y="136"/>
                  </a:lnTo>
                  <a:lnTo>
                    <a:pt x="158" y="136"/>
                  </a:lnTo>
                  <a:lnTo>
                    <a:pt x="156" y="136"/>
                  </a:lnTo>
                  <a:lnTo>
                    <a:pt x="156" y="136"/>
                  </a:lnTo>
                  <a:lnTo>
                    <a:pt x="152" y="134"/>
                  </a:lnTo>
                  <a:lnTo>
                    <a:pt x="152" y="130"/>
                  </a:lnTo>
                  <a:lnTo>
                    <a:pt x="152" y="130"/>
                  </a:lnTo>
                  <a:close/>
                  <a:moveTo>
                    <a:pt x="156" y="110"/>
                  </a:moveTo>
                  <a:lnTo>
                    <a:pt x="156" y="110"/>
                  </a:lnTo>
                  <a:lnTo>
                    <a:pt x="156" y="114"/>
                  </a:lnTo>
                  <a:lnTo>
                    <a:pt x="158" y="118"/>
                  </a:lnTo>
                  <a:lnTo>
                    <a:pt x="158" y="118"/>
                  </a:lnTo>
                  <a:lnTo>
                    <a:pt x="160" y="118"/>
                  </a:lnTo>
                  <a:lnTo>
                    <a:pt x="164" y="118"/>
                  </a:lnTo>
                  <a:lnTo>
                    <a:pt x="164" y="118"/>
                  </a:lnTo>
                  <a:lnTo>
                    <a:pt x="168" y="116"/>
                  </a:lnTo>
                  <a:lnTo>
                    <a:pt x="170" y="114"/>
                  </a:lnTo>
                  <a:lnTo>
                    <a:pt x="170" y="114"/>
                  </a:lnTo>
                  <a:lnTo>
                    <a:pt x="172" y="110"/>
                  </a:lnTo>
                  <a:lnTo>
                    <a:pt x="172" y="104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70" y="96"/>
                  </a:lnTo>
                  <a:lnTo>
                    <a:pt x="170" y="96"/>
                  </a:lnTo>
                  <a:lnTo>
                    <a:pt x="168" y="94"/>
                  </a:lnTo>
                  <a:lnTo>
                    <a:pt x="164" y="96"/>
                  </a:lnTo>
                  <a:lnTo>
                    <a:pt x="164" y="96"/>
                  </a:lnTo>
                  <a:lnTo>
                    <a:pt x="162" y="96"/>
                  </a:lnTo>
                  <a:lnTo>
                    <a:pt x="158" y="100"/>
                  </a:lnTo>
                  <a:lnTo>
                    <a:pt x="158" y="100"/>
                  </a:lnTo>
                  <a:lnTo>
                    <a:pt x="156" y="104"/>
                  </a:lnTo>
                  <a:lnTo>
                    <a:pt x="156" y="110"/>
                  </a:lnTo>
                  <a:lnTo>
                    <a:pt x="156" y="110"/>
                  </a:lnTo>
                  <a:close/>
                  <a:moveTo>
                    <a:pt x="184" y="116"/>
                  </a:moveTo>
                  <a:lnTo>
                    <a:pt x="184" y="116"/>
                  </a:lnTo>
                  <a:lnTo>
                    <a:pt x="184" y="84"/>
                  </a:lnTo>
                  <a:lnTo>
                    <a:pt x="184" y="84"/>
                  </a:lnTo>
                  <a:lnTo>
                    <a:pt x="188" y="84"/>
                  </a:lnTo>
                  <a:lnTo>
                    <a:pt x="188" y="84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2" y="82"/>
                  </a:lnTo>
                  <a:lnTo>
                    <a:pt x="198" y="80"/>
                  </a:lnTo>
                  <a:lnTo>
                    <a:pt x="198" y="80"/>
                  </a:lnTo>
                  <a:lnTo>
                    <a:pt x="202" y="80"/>
                  </a:lnTo>
                  <a:lnTo>
                    <a:pt x="202" y="8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06" y="84"/>
                  </a:lnTo>
                  <a:lnTo>
                    <a:pt x="206" y="84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6" y="108"/>
                  </a:lnTo>
                  <a:lnTo>
                    <a:pt x="206" y="108"/>
                  </a:lnTo>
                  <a:lnTo>
                    <a:pt x="202" y="110"/>
                  </a:lnTo>
                  <a:lnTo>
                    <a:pt x="202" y="110"/>
                  </a:lnTo>
                  <a:lnTo>
                    <a:pt x="202" y="90"/>
                  </a:lnTo>
                  <a:lnTo>
                    <a:pt x="202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0" y="84"/>
                  </a:lnTo>
                  <a:lnTo>
                    <a:pt x="200" y="84"/>
                  </a:lnTo>
                  <a:lnTo>
                    <a:pt x="196" y="84"/>
                  </a:lnTo>
                  <a:lnTo>
                    <a:pt x="196" y="84"/>
                  </a:lnTo>
                  <a:lnTo>
                    <a:pt x="190" y="88"/>
                  </a:lnTo>
                  <a:lnTo>
                    <a:pt x="190" y="88"/>
                  </a:lnTo>
                  <a:lnTo>
                    <a:pt x="190" y="92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88" y="114"/>
                  </a:lnTo>
                  <a:lnTo>
                    <a:pt x="188" y="114"/>
                  </a:lnTo>
                  <a:lnTo>
                    <a:pt x="184" y="116"/>
                  </a:lnTo>
                  <a:lnTo>
                    <a:pt x="184" y="116"/>
                  </a:lnTo>
                  <a:close/>
                  <a:moveTo>
                    <a:pt x="214" y="106"/>
                  </a:moveTo>
                  <a:lnTo>
                    <a:pt x="214" y="106"/>
                  </a:lnTo>
                  <a:lnTo>
                    <a:pt x="214" y="62"/>
                  </a:lnTo>
                  <a:lnTo>
                    <a:pt x="214" y="62"/>
                  </a:lnTo>
                  <a:lnTo>
                    <a:pt x="220" y="62"/>
                  </a:lnTo>
                  <a:lnTo>
                    <a:pt x="220" y="62"/>
                  </a:lnTo>
                  <a:lnTo>
                    <a:pt x="220" y="76"/>
                  </a:lnTo>
                  <a:lnTo>
                    <a:pt x="220" y="76"/>
                  </a:lnTo>
                  <a:lnTo>
                    <a:pt x="224" y="72"/>
                  </a:lnTo>
                  <a:lnTo>
                    <a:pt x="228" y="70"/>
                  </a:lnTo>
                  <a:lnTo>
                    <a:pt x="228" y="70"/>
                  </a:lnTo>
                  <a:lnTo>
                    <a:pt x="234" y="68"/>
                  </a:lnTo>
                  <a:lnTo>
                    <a:pt x="234" y="68"/>
                  </a:lnTo>
                  <a:lnTo>
                    <a:pt x="236" y="72"/>
                  </a:lnTo>
                  <a:lnTo>
                    <a:pt x="236" y="72"/>
                  </a:lnTo>
                  <a:lnTo>
                    <a:pt x="238" y="78"/>
                  </a:lnTo>
                  <a:lnTo>
                    <a:pt x="238" y="78"/>
                  </a:lnTo>
                  <a:lnTo>
                    <a:pt x="238" y="98"/>
                  </a:lnTo>
                  <a:lnTo>
                    <a:pt x="238" y="98"/>
                  </a:lnTo>
                  <a:lnTo>
                    <a:pt x="232" y="100"/>
                  </a:lnTo>
                  <a:lnTo>
                    <a:pt x="232" y="100"/>
                  </a:lnTo>
                  <a:lnTo>
                    <a:pt x="232" y="80"/>
                  </a:lnTo>
                  <a:lnTo>
                    <a:pt x="232" y="80"/>
                  </a:lnTo>
                  <a:lnTo>
                    <a:pt x="232" y="74"/>
                  </a:lnTo>
                  <a:lnTo>
                    <a:pt x="232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2" y="76"/>
                  </a:lnTo>
                  <a:lnTo>
                    <a:pt x="222" y="76"/>
                  </a:lnTo>
                  <a:lnTo>
                    <a:pt x="220" y="80"/>
                  </a:lnTo>
                  <a:lnTo>
                    <a:pt x="220" y="80"/>
                  </a:lnTo>
                  <a:lnTo>
                    <a:pt x="220" y="88"/>
                  </a:lnTo>
                  <a:lnTo>
                    <a:pt x="220" y="88"/>
                  </a:lnTo>
                  <a:lnTo>
                    <a:pt x="220" y="104"/>
                  </a:lnTo>
                  <a:lnTo>
                    <a:pt x="220" y="104"/>
                  </a:lnTo>
                  <a:lnTo>
                    <a:pt x="214" y="106"/>
                  </a:lnTo>
                  <a:lnTo>
                    <a:pt x="214" y="106"/>
                  </a:lnTo>
                  <a:close/>
                  <a:moveTo>
                    <a:pt x="246" y="94"/>
                  </a:moveTo>
                  <a:lnTo>
                    <a:pt x="246" y="94"/>
                  </a:lnTo>
                  <a:lnTo>
                    <a:pt x="246" y="68"/>
                  </a:lnTo>
                  <a:lnTo>
                    <a:pt x="246" y="68"/>
                  </a:lnTo>
                  <a:lnTo>
                    <a:pt x="242" y="70"/>
                  </a:lnTo>
                  <a:lnTo>
                    <a:pt x="242" y="70"/>
                  </a:lnTo>
                  <a:lnTo>
                    <a:pt x="242" y="66"/>
                  </a:lnTo>
                  <a:lnTo>
                    <a:pt x="242" y="66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6" y="60"/>
                  </a:lnTo>
                  <a:lnTo>
                    <a:pt x="246" y="60"/>
                  </a:lnTo>
                  <a:lnTo>
                    <a:pt x="246" y="56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0" y="52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58" y="48"/>
                  </a:lnTo>
                  <a:lnTo>
                    <a:pt x="258" y="48"/>
                  </a:lnTo>
                  <a:lnTo>
                    <a:pt x="258" y="52"/>
                  </a:lnTo>
                  <a:lnTo>
                    <a:pt x="258" y="52"/>
                  </a:lnTo>
                  <a:lnTo>
                    <a:pt x="256" y="54"/>
                  </a:lnTo>
                  <a:lnTo>
                    <a:pt x="256" y="54"/>
                  </a:lnTo>
                  <a:lnTo>
                    <a:pt x="252" y="56"/>
                  </a:lnTo>
                  <a:lnTo>
                    <a:pt x="252" y="56"/>
                  </a:lnTo>
                  <a:lnTo>
                    <a:pt x="252" y="60"/>
                  </a:lnTo>
                  <a:lnTo>
                    <a:pt x="252" y="60"/>
                  </a:lnTo>
                  <a:lnTo>
                    <a:pt x="252" y="62"/>
                  </a:lnTo>
                  <a:lnTo>
                    <a:pt x="252" y="62"/>
                  </a:lnTo>
                  <a:lnTo>
                    <a:pt x="256" y="60"/>
                  </a:lnTo>
                  <a:lnTo>
                    <a:pt x="256" y="60"/>
                  </a:lnTo>
                  <a:lnTo>
                    <a:pt x="256" y="64"/>
                  </a:lnTo>
                  <a:lnTo>
                    <a:pt x="256" y="64"/>
                  </a:lnTo>
                  <a:lnTo>
                    <a:pt x="252" y="66"/>
                  </a:lnTo>
                  <a:lnTo>
                    <a:pt x="252" y="66"/>
                  </a:lnTo>
                  <a:lnTo>
                    <a:pt x="250" y="94"/>
                  </a:lnTo>
                  <a:lnTo>
                    <a:pt x="250" y="94"/>
                  </a:lnTo>
                  <a:lnTo>
                    <a:pt x="246" y="94"/>
                  </a:lnTo>
                  <a:lnTo>
                    <a:pt x="246" y="94"/>
                  </a:lnTo>
                  <a:close/>
                  <a:moveTo>
                    <a:pt x="278" y="84"/>
                  </a:moveTo>
                  <a:lnTo>
                    <a:pt x="278" y="84"/>
                  </a:lnTo>
                  <a:lnTo>
                    <a:pt x="284" y="82"/>
                  </a:lnTo>
                  <a:lnTo>
                    <a:pt x="284" y="82"/>
                  </a:lnTo>
                  <a:lnTo>
                    <a:pt x="284" y="40"/>
                  </a:lnTo>
                  <a:lnTo>
                    <a:pt x="284" y="40"/>
                  </a:lnTo>
                  <a:lnTo>
                    <a:pt x="278" y="42"/>
                  </a:lnTo>
                  <a:lnTo>
                    <a:pt x="278" y="42"/>
                  </a:lnTo>
                  <a:lnTo>
                    <a:pt x="278" y="56"/>
                  </a:lnTo>
                  <a:lnTo>
                    <a:pt x="278" y="56"/>
                  </a:lnTo>
                  <a:lnTo>
                    <a:pt x="276" y="54"/>
                  </a:lnTo>
                  <a:lnTo>
                    <a:pt x="276" y="54"/>
                  </a:lnTo>
                  <a:lnTo>
                    <a:pt x="270" y="56"/>
                  </a:lnTo>
                  <a:lnTo>
                    <a:pt x="270" y="56"/>
                  </a:lnTo>
                  <a:lnTo>
                    <a:pt x="264" y="60"/>
                  </a:lnTo>
                  <a:lnTo>
                    <a:pt x="264" y="60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58" y="76"/>
                  </a:lnTo>
                  <a:lnTo>
                    <a:pt x="258" y="76"/>
                  </a:lnTo>
                  <a:lnTo>
                    <a:pt x="260" y="84"/>
                  </a:lnTo>
                  <a:lnTo>
                    <a:pt x="260" y="84"/>
                  </a:lnTo>
                  <a:lnTo>
                    <a:pt x="264" y="88"/>
                  </a:lnTo>
                  <a:lnTo>
                    <a:pt x="264" y="88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6" y="84"/>
                  </a:lnTo>
                  <a:lnTo>
                    <a:pt x="278" y="80"/>
                  </a:lnTo>
                  <a:lnTo>
                    <a:pt x="278" y="80"/>
                  </a:lnTo>
                  <a:lnTo>
                    <a:pt x="278" y="84"/>
                  </a:lnTo>
                  <a:lnTo>
                    <a:pt x="278" y="84"/>
                  </a:lnTo>
                  <a:close/>
                  <a:moveTo>
                    <a:pt x="264" y="74"/>
                  </a:moveTo>
                  <a:lnTo>
                    <a:pt x="264" y="74"/>
                  </a:lnTo>
                  <a:lnTo>
                    <a:pt x="264" y="68"/>
                  </a:lnTo>
                  <a:lnTo>
                    <a:pt x="266" y="64"/>
                  </a:lnTo>
                  <a:lnTo>
                    <a:pt x="266" y="64"/>
                  </a:lnTo>
                  <a:lnTo>
                    <a:pt x="268" y="62"/>
                  </a:lnTo>
                  <a:lnTo>
                    <a:pt x="272" y="60"/>
                  </a:lnTo>
                  <a:lnTo>
                    <a:pt x="272" y="60"/>
                  </a:lnTo>
                  <a:lnTo>
                    <a:pt x="274" y="60"/>
                  </a:lnTo>
                  <a:lnTo>
                    <a:pt x="276" y="60"/>
                  </a:lnTo>
                  <a:lnTo>
                    <a:pt x="276" y="60"/>
                  </a:lnTo>
                  <a:lnTo>
                    <a:pt x="278" y="64"/>
                  </a:lnTo>
                  <a:lnTo>
                    <a:pt x="278" y="68"/>
                  </a:lnTo>
                  <a:lnTo>
                    <a:pt x="278" y="68"/>
                  </a:lnTo>
                  <a:lnTo>
                    <a:pt x="278" y="74"/>
                  </a:lnTo>
                  <a:lnTo>
                    <a:pt x="276" y="78"/>
                  </a:lnTo>
                  <a:lnTo>
                    <a:pt x="276" y="78"/>
                  </a:lnTo>
                  <a:lnTo>
                    <a:pt x="274" y="82"/>
                  </a:lnTo>
                  <a:lnTo>
                    <a:pt x="272" y="82"/>
                  </a:lnTo>
                  <a:lnTo>
                    <a:pt x="272" y="82"/>
                  </a:lnTo>
                  <a:lnTo>
                    <a:pt x="268" y="84"/>
                  </a:lnTo>
                  <a:lnTo>
                    <a:pt x="266" y="82"/>
                  </a:lnTo>
                  <a:lnTo>
                    <a:pt x="266" y="82"/>
                  </a:lnTo>
                  <a:lnTo>
                    <a:pt x="264" y="78"/>
                  </a:lnTo>
                  <a:lnTo>
                    <a:pt x="264" y="74"/>
                  </a:lnTo>
                  <a:lnTo>
                    <a:pt x="264" y="74"/>
                  </a:lnTo>
                  <a:close/>
                  <a:moveTo>
                    <a:pt x="304" y="66"/>
                  </a:moveTo>
                  <a:lnTo>
                    <a:pt x="304" y="66"/>
                  </a:lnTo>
                  <a:lnTo>
                    <a:pt x="310" y="64"/>
                  </a:lnTo>
                  <a:lnTo>
                    <a:pt x="310" y="64"/>
                  </a:lnTo>
                  <a:lnTo>
                    <a:pt x="310" y="66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6" y="68"/>
                  </a:lnTo>
                  <a:lnTo>
                    <a:pt x="316" y="68"/>
                  </a:lnTo>
                  <a:lnTo>
                    <a:pt x="322" y="64"/>
                  </a:lnTo>
                  <a:lnTo>
                    <a:pt x="322" y="64"/>
                  </a:lnTo>
                  <a:lnTo>
                    <a:pt x="322" y="60"/>
                  </a:lnTo>
                  <a:lnTo>
                    <a:pt x="322" y="60"/>
                  </a:lnTo>
                  <a:lnTo>
                    <a:pt x="322" y="58"/>
                  </a:lnTo>
                  <a:lnTo>
                    <a:pt x="322" y="58"/>
                  </a:lnTo>
                  <a:lnTo>
                    <a:pt x="316" y="58"/>
                  </a:lnTo>
                  <a:lnTo>
                    <a:pt x="316" y="58"/>
                  </a:lnTo>
                  <a:lnTo>
                    <a:pt x="310" y="58"/>
                  </a:lnTo>
                  <a:lnTo>
                    <a:pt x="310" y="58"/>
                  </a:lnTo>
                  <a:lnTo>
                    <a:pt x="306" y="56"/>
                  </a:lnTo>
                  <a:lnTo>
                    <a:pt x="306" y="56"/>
                  </a:lnTo>
                  <a:lnTo>
                    <a:pt x="306" y="52"/>
                  </a:lnTo>
                  <a:lnTo>
                    <a:pt x="306" y="52"/>
                  </a:lnTo>
                  <a:lnTo>
                    <a:pt x="306" y="48"/>
                  </a:lnTo>
                  <a:lnTo>
                    <a:pt x="306" y="48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2" y="42"/>
                  </a:lnTo>
                  <a:lnTo>
                    <a:pt x="312" y="42"/>
                  </a:lnTo>
                  <a:lnTo>
                    <a:pt x="316" y="40"/>
                  </a:lnTo>
                  <a:lnTo>
                    <a:pt x="316" y="40"/>
                  </a:lnTo>
                  <a:lnTo>
                    <a:pt x="322" y="40"/>
                  </a:lnTo>
                  <a:lnTo>
                    <a:pt x="322" y="40"/>
                  </a:lnTo>
                  <a:lnTo>
                    <a:pt x="326" y="40"/>
                  </a:lnTo>
                  <a:lnTo>
                    <a:pt x="326" y="40"/>
                  </a:lnTo>
                  <a:lnTo>
                    <a:pt x="328" y="46"/>
                  </a:lnTo>
                  <a:lnTo>
                    <a:pt x="328" y="46"/>
                  </a:lnTo>
                  <a:lnTo>
                    <a:pt x="322" y="48"/>
                  </a:lnTo>
                  <a:lnTo>
                    <a:pt x="322" y="48"/>
                  </a:lnTo>
                  <a:lnTo>
                    <a:pt x="320" y="44"/>
                  </a:lnTo>
                  <a:lnTo>
                    <a:pt x="320" y="44"/>
                  </a:lnTo>
                  <a:lnTo>
                    <a:pt x="316" y="44"/>
                  </a:lnTo>
                  <a:lnTo>
                    <a:pt x="316" y="44"/>
                  </a:lnTo>
                  <a:lnTo>
                    <a:pt x="312" y="48"/>
                  </a:lnTo>
                  <a:lnTo>
                    <a:pt x="312" y="48"/>
                  </a:lnTo>
                  <a:lnTo>
                    <a:pt x="310" y="50"/>
                  </a:lnTo>
                  <a:lnTo>
                    <a:pt x="310" y="52"/>
                  </a:lnTo>
                  <a:lnTo>
                    <a:pt x="310" y="52"/>
                  </a:lnTo>
                  <a:lnTo>
                    <a:pt x="312" y="52"/>
                  </a:lnTo>
                  <a:lnTo>
                    <a:pt x="312" y="52"/>
                  </a:lnTo>
                  <a:lnTo>
                    <a:pt x="316" y="52"/>
                  </a:lnTo>
                  <a:lnTo>
                    <a:pt x="316" y="52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6" y="54"/>
                  </a:lnTo>
                  <a:lnTo>
                    <a:pt x="326" y="54"/>
                  </a:lnTo>
                  <a:lnTo>
                    <a:pt x="328" y="58"/>
                  </a:lnTo>
                  <a:lnTo>
                    <a:pt x="328" y="58"/>
                  </a:lnTo>
                  <a:lnTo>
                    <a:pt x="326" y="64"/>
                  </a:lnTo>
                  <a:lnTo>
                    <a:pt x="326" y="64"/>
                  </a:lnTo>
                  <a:lnTo>
                    <a:pt x="322" y="68"/>
                  </a:lnTo>
                  <a:lnTo>
                    <a:pt x="322" y="68"/>
                  </a:lnTo>
                  <a:lnTo>
                    <a:pt x="316" y="72"/>
                  </a:lnTo>
                  <a:lnTo>
                    <a:pt x="316" y="72"/>
                  </a:lnTo>
                  <a:lnTo>
                    <a:pt x="312" y="72"/>
                  </a:lnTo>
                  <a:lnTo>
                    <a:pt x="308" y="72"/>
                  </a:lnTo>
                  <a:lnTo>
                    <a:pt x="308" y="72"/>
                  </a:lnTo>
                  <a:lnTo>
                    <a:pt x="306" y="70"/>
                  </a:lnTo>
                  <a:lnTo>
                    <a:pt x="304" y="66"/>
                  </a:lnTo>
                  <a:lnTo>
                    <a:pt x="304" y="66"/>
                  </a:lnTo>
                  <a:close/>
                  <a:moveTo>
                    <a:pt x="352" y="48"/>
                  </a:moveTo>
                  <a:lnTo>
                    <a:pt x="352" y="48"/>
                  </a:lnTo>
                  <a:lnTo>
                    <a:pt x="358" y="46"/>
                  </a:lnTo>
                  <a:lnTo>
                    <a:pt x="358" y="46"/>
                  </a:lnTo>
                  <a:lnTo>
                    <a:pt x="356" y="52"/>
                  </a:lnTo>
                  <a:lnTo>
                    <a:pt x="352" y="56"/>
                  </a:lnTo>
                  <a:lnTo>
                    <a:pt x="352" y="56"/>
                  </a:lnTo>
                  <a:lnTo>
                    <a:pt x="350" y="60"/>
                  </a:lnTo>
                  <a:lnTo>
                    <a:pt x="346" y="62"/>
                  </a:lnTo>
                  <a:lnTo>
                    <a:pt x="346" y="62"/>
                  </a:lnTo>
                  <a:lnTo>
                    <a:pt x="340" y="62"/>
                  </a:lnTo>
                  <a:lnTo>
                    <a:pt x="336" y="62"/>
                  </a:lnTo>
                  <a:lnTo>
                    <a:pt x="336" y="62"/>
                  </a:lnTo>
                  <a:lnTo>
                    <a:pt x="334" y="58"/>
                  </a:lnTo>
                  <a:lnTo>
                    <a:pt x="332" y="50"/>
                  </a:lnTo>
                  <a:lnTo>
                    <a:pt x="332" y="50"/>
                  </a:lnTo>
                  <a:lnTo>
                    <a:pt x="334" y="42"/>
                  </a:lnTo>
                  <a:lnTo>
                    <a:pt x="334" y="42"/>
                  </a:lnTo>
                  <a:lnTo>
                    <a:pt x="338" y="34"/>
                  </a:lnTo>
                  <a:lnTo>
                    <a:pt x="338" y="34"/>
                  </a:lnTo>
                  <a:lnTo>
                    <a:pt x="346" y="30"/>
                  </a:lnTo>
                  <a:lnTo>
                    <a:pt x="346" y="30"/>
                  </a:lnTo>
                  <a:lnTo>
                    <a:pt x="350" y="30"/>
                  </a:lnTo>
                  <a:lnTo>
                    <a:pt x="354" y="30"/>
                  </a:lnTo>
                  <a:lnTo>
                    <a:pt x="354" y="30"/>
                  </a:lnTo>
                  <a:lnTo>
                    <a:pt x="356" y="32"/>
                  </a:lnTo>
                  <a:lnTo>
                    <a:pt x="356" y="36"/>
                  </a:lnTo>
                  <a:lnTo>
                    <a:pt x="356" y="36"/>
                  </a:lnTo>
                  <a:lnTo>
                    <a:pt x="352" y="38"/>
                  </a:lnTo>
                  <a:lnTo>
                    <a:pt x="352" y="38"/>
                  </a:lnTo>
                  <a:lnTo>
                    <a:pt x="350" y="34"/>
                  </a:lnTo>
                  <a:lnTo>
                    <a:pt x="350" y="34"/>
                  </a:lnTo>
                  <a:lnTo>
                    <a:pt x="346" y="34"/>
                  </a:lnTo>
                  <a:lnTo>
                    <a:pt x="346" y="34"/>
                  </a:lnTo>
                  <a:lnTo>
                    <a:pt x="342" y="36"/>
                  </a:lnTo>
                  <a:lnTo>
                    <a:pt x="340" y="40"/>
                  </a:lnTo>
                  <a:lnTo>
                    <a:pt x="340" y="40"/>
                  </a:lnTo>
                  <a:lnTo>
                    <a:pt x="338" y="44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8" y="54"/>
                  </a:lnTo>
                  <a:lnTo>
                    <a:pt x="340" y="56"/>
                  </a:lnTo>
                  <a:lnTo>
                    <a:pt x="340" y="56"/>
                  </a:lnTo>
                  <a:lnTo>
                    <a:pt x="342" y="58"/>
                  </a:lnTo>
                  <a:lnTo>
                    <a:pt x="346" y="58"/>
                  </a:lnTo>
                  <a:lnTo>
                    <a:pt x="346" y="58"/>
                  </a:lnTo>
                  <a:lnTo>
                    <a:pt x="350" y="54"/>
                  </a:lnTo>
                  <a:lnTo>
                    <a:pt x="350" y="54"/>
                  </a:lnTo>
                  <a:lnTo>
                    <a:pt x="352" y="48"/>
                  </a:lnTo>
                  <a:lnTo>
                    <a:pt x="352" y="48"/>
                  </a:lnTo>
                  <a:close/>
                  <a:moveTo>
                    <a:pt x="370" y="54"/>
                  </a:moveTo>
                  <a:lnTo>
                    <a:pt x="370" y="54"/>
                  </a:lnTo>
                  <a:lnTo>
                    <a:pt x="358" y="26"/>
                  </a:lnTo>
                  <a:lnTo>
                    <a:pt x="358" y="26"/>
                  </a:lnTo>
                  <a:lnTo>
                    <a:pt x="364" y="24"/>
                  </a:lnTo>
                  <a:lnTo>
                    <a:pt x="364" y="24"/>
                  </a:lnTo>
                  <a:lnTo>
                    <a:pt x="370" y="42"/>
                  </a:lnTo>
                  <a:lnTo>
                    <a:pt x="370" y="42"/>
                  </a:lnTo>
                  <a:lnTo>
                    <a:pt x="372" y="46"/>
                  </a:lnTo>
                  <a:lnTo>
                    <a:pt x="372" y="46"/>
                  </a:lnTo>
                  <a:lnTo>
                    <a:pt x="374" y="40"/>
                  </a:lnTo>
                  <a:lnTo>
                    <a:pt x="374" y="40"/>
                  </a:lnTo>
                  <a:lnTo>
                    <a:pt x="380" y="20"/>
                  </a:lnTo>
                  <a:lnTo>
                    <a:pt x="380" y="20"/>
                  </a:lnTo>
                  <a:lnTo>
                    <a:pt x="384" y="18"/>
                  </a:lnTo>
                  <a:lnTo>
                    <a:pt x="384" y="18"/>
                  </a:lnTo>
                  <a:lnTo>
                    <a:pt x="374" y="52"/>
                  </a:lnTo>
                  <a:lnTo>
                    <a:pt x="374" y="52"/>
                  </a:lnTo>
                  <a:lnTo>
                    <a:pt x="370" y="54"/>
                  </a:lnTo>
                  <a:lnTo>
                    <a:pt x="370" y="54"/>
                  </a:lnTo>
                  <a:close/>
                  <a:moveTo>
                    <a:pt x="390" y="46"/>
                  </a:moveTo>
                  <a:lnTo>
                    <a:pt x="390" y="46"/>
                  </a:lnTo>
                  <a:lnTo>
                    <a:pt x="390" y="20"/>
                  </a:lnTo>
                  <a:lnTo>
                    <a:pt x="390" y="20"/>
                  </a:lnTo>
                  <a:lnTo>
                    <a:pt x="386" y="22"/>
                  </a:lnTo>
                  <a:lnTo>
                    <a:pt x="386" y="22"/>
                  </a:lnTo>
                  <a:lnTo>
                    <a:pt x="386" y="18"/>
                  </a:lnTo>
                  <a:lnTo>
                    <a:pt x="386" y="18"/>
                  </a:lnTo>
                  <a:lnTo>
                    <a:pt x="390" y="16"/>
                  </a:lnTo>
                  <a:lnTo>
                    <a:pt x="390" y="16"/>
                  </a:lnTo>
                  <a:lnTo>
                    <a:pt x="390" y="12"/>
                  </a:lnTo>
                  <a:lnTo>
                    <a:pt x="390" y="12"/>
                  </a:lnTo>
                  <a:lnTo>
                    <a:pt x="390" y="8"/>
                  </a:lnTo>
                  <a:lnTo>
                    <a:pt x="390" y="8"/>
                  </a:lnTo>
                  <a:lnTo>
                    <a:pt x="394" y="4"/>
                  </a:lnTo>
                  <a:lnTo>
                    <a:pt x="394" y="4"/>
                  </a:lnTo>
                  <a:lnTo>
                    <a:pt x="398" y="2"/>
                  </a:lnTo>
                  <a:lnTo>
                    <a:pt x="398" y="2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4"/>
                  </a:lnTo>
                  <a:lnTo>
                    <a:pt x="402" y="6"/>
                  </a:lnTo>
                  <a:lnTo>
                    <a:pt x="402" y="6"/>
                  </a:lnTo>
                  <a:lnTo>
                    <a:pt x="400" y="6"/>
                  </a:lnTo>
                  <a:lnTo>
                    <a:pt x="400" y="6"/>
                  </a:lnTo>
                  <a:lnTo>
                    <a:pt x="396" y="8"/>
                  </a:lnTo>
                  <a:lnTo>
                    <a:pt x="396" y="8"/>
                  </a:lnTo>
                  <a:lnTo>
                    <a:pt x="396" y="12"/>
                  </a:lnTo>
                  <a:lnTo>
                    <a:pt x="396" y="12"/>
                  </a:lnTo>
                  <a:lnTo>
                    <a:pt x="396" y="14"/>
                  </a:lnTo>
                  <a:lnTo>
                    <a:pt x="396" y="14"/>
                  </a:lnTo>
                  <a:lnTo>
                    <a:pt x="400" y="12"/>
                  </a:lnTo>
                  <a:lnTo>
                    <a:pt x="400" y="12"/>
                  </a:lnTo>
                  <a:lnTo>
                    <a:pt x="400" y="16"/>
                  </a:lnTo>
                  <a:lnTo>
                    <a:pt x="400" y="16"/>
                  </a:lnTo>
                  <a:lnTo>
                    <a:pt x="396" y="18"/>
                  </a:lnTo>
                  <a:lnTo>
                    <a:pt x="396" y="18"/>
                  </a:lnTo>
                  <a:lnTo>
                    <a:pt x="394" y="44"/>
                  </a:lnTo>
                  <a:lnTo>
                    <a:pt x="394" y="44"/>
                  </a:lnTo>
                  <a:lnTo>
                    <a:pt x="390" y="46"/>
                  </a:lnTo>
                  <a:lnTo>
                    <a:pt x="39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7" name="그룹 134"/>
          <p:cNvGrpSpPr/>
          <p:nvPr userDrawn="1"/>
        </p:nvGrpSpPr>
        <p:grpSpPr>
          <a:xfrm>
            <a:off x="876277" y="5113299"/>
            <a:ext cx="536575" cy="479425"/>
            <a:chOff x="2579688" y="5160963"/>
            <a:chExt cx="536575" cy="479425"/>
          </a:xfrm>
          <a:solidFill>
            <a:schemeClr val="accent4"/>
          </a:solidFill>
        </p:grpSpPr>
        <p:sp>
          <p:nvSpPr>
            <p:cNvPr id="138" name="Freeform 60"/>
            <p:cNvSpPr>
              <a:spLocks/>
            </p:cNvSpPr>
            <p:nvPr userDrawn="1"/>
          </p:nvSpPr>
          <p:spPr bwMode="auto">
            <a:xfrm>
              <a:off x="2579688" y="5570538"/>
              <a:ext cx="76200" cy="349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8" h="22">
                  <a:moveTo>
                    <a:pt x="0" y="16"/>
                  </a:moveTo>
                  <a:lnTo>
                    <a:pt x="0" y="1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61"/>
            <p:cNvSpPr>
              <a:spLocks/>
            </p:cNvSpPr>
            <p:nvPr userDrawn="1"/>
          </p:nvSpPr>
          <p:spPr bwMode="auto">
            <a:xfrm>
              <a:off x="2579688" y="5329238"/>
              <a:ext cx="9525" cy="2571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80"/>
                </a:cxn>
                <a:cxn ang="0">
                  <a:pos x="6" y="80"/>
                </a:cxn>
                <a:cxn ang="0">
                  <a:pos x="6" y="160"/>
                </a:cxn>
                <a:cxn ang="0">
                  <a:pos x="6" y="160"/>
                </a:cxn>
                <a:cxn ang="0">
                  <a:pos x="0" y="162"/>
                </a:cxn>
                <a:cxn ang="0">
                  <a:pos x="0" y="162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6" h="162">
                  <a:moveTo>
                    <a:pt x="0" y="2"/>
                  </a:move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62"/>
            <p:cNvSpPr>
              <a:spLocks/>
            </p:cNvSpPr>
            <p:nvPr userDrawn="1"/>
          </p:nvSpPr>
          <p:spPr bwMode="auto">
            <a:xfrm>
              <a:off x="2579688" y="5160963"/>
              <a:ext cx="66675" cy="146050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0" y="9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8" y="44"/>
                </a:cxn>
                <a:cxn ang="0">
                  <a:pos x="8" y="44"/>
                </a:cxn>
                <a:cxn ang="0">
                  <a:pos x="38" y="36"/>
                </a:cxn>
                <a:cxn ang="0">
                  <a:pos x="38" y="36"/>
                </a:cxn>
                <a:cxn ang="0">
                  <a:pos x="38" y="44"/>
                </a:cxn>
                <a:cxn ang="0">
                  <a:pos x="38" y="44"/>
                </a:cxn>
                <a:cxn ang="0">
                  <a:pos x="8" y="54"/>
                </a:cxn>
                <a:cxn ang="0">
                  <a:pos x="8" y="54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42" y="72"/>
                </a:cxn>
                <a:cxn ang="0">
                  <a:pos x="42" y="72"/>
                </a:cxn>
                <a:cxn ang="0">
                  <a:pos x="42" y="80"/>
                </a:cxn>
                <a:cxn ang="0">
                  <a:pos x="42" y="80"/>
                </a:cxn>
                <a:cxn ang="0">
                  <a:pos x="0" y="92"/>
                </a:cxn>
                <a:cxn ang="0">
                  <a:pos x="0" y="92"/>
                </a:cxn>
              </a:cxnLst>
              <a:rect l="0" t="0" r="r" b="b"/>
              <a:pathLst>
                <a:path w="42" h="92">
                  <a:moveTo>
                    <a:pt x="0" y="92"/>
                  </a:moveTo>
                  <a:lnTo>
                    <a:pt x="0" y="9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8" y="54"/>
                  </a:lnTo>
                  <a:lnTo>
                    <a:pt x="8" y="54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80"/>
                  </a:lnTo>
                  <a:lnTo>
                    <a:pt x="42" y="80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63"/>
            <p:cNvSpPr>
              <a:spLocks/>
            </p:cNvSpPr>
            <p:nvPr userDrawn="1"/>
          </p:nvSpPr>
          <p:spPr bwMode="auto">
            <a:xfrm>
              <a:off x="3040063" y="5211763"/>
              <a:ext cx="76200" cy="31750"/>
            </a:xfrm>
            <a:custGeom>
              <a:avLst/>
              <a:gdLst/>
              <a:ahLst/>
              <a:cxnLst>
                <a:cxn ang="0">
                  <a:pos x="48" y="6"/>
                </a:cxn>
                <a:cxn ang="0">
                  <a:pos x="48" y="6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6"/>
                </a:cxn>
                <a:cxn ang="0">
                  <a:pos x="48" y="6"/>
                </a:cxn>
              </a:cxnLst>
              <a:rect l="0" t="0" r="r" b="b"/>
              <a:pathLst>
                <a:path w="48" h="20">
                  <a:moveTo>
                    <a:pt x="48" y="6"/>
                  </a:moveTo>
                  <a:lnTo>
                    <a:pt x="48" y="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6"/>
                  </a:lnTo>
                  <a:lnTo>
                    <a:pt x="4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64"/>
            <p:cNvSpPr>
              <a:spLocks/>
            </p:cNvSpPr>
            <p:nvPr userDrawn="1"/>
          </p:nvSpPr>
          <p:spPr bwMode="auto">
            <a:xfrm>
              <a:off x="3106738" y="5227638"/>
              <a:ext cx="9525" cy="244475"/>
            </a:xfrm>
            <a:custGeom>
              <a:avLst/>
              <a:gdLst/>
              <a:ahLst/>
              <a:cxnLst>
                <a:cxn ang="0">
                  <a:pos x="6" y="152"/>
                </a:cxn>
                <a:cxn ang="0">
                  <a:pos x="6" y="152"/>
                </a:cxn>
                <a:cxn ang="0">
                  <a:pos x="0" y="154"/>
                </a:cxn>
                <a:cxn ang="0">
                  <a:pos x="0" y="154"/>
                </a:cxn>
                <a:cxn ang="0">
                  <a:pos x="0" y="78"/>
                </a:cxn>
                <a:cxn ang="0">
                  <a:pos x="0" y="78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76"/>
                </a:cxn>
                <a:cxn ang="0">
                  <a:pos x="6" y="76"/>
                </a:cxn>
                <a:cxn ang="0">
                  <a:pos x="6" y="152"/>
                </a:cxn>
                <a:cxn ang="0">
                  <a:pos x="6" y="152"/>
                </a:cxn>
              </a:cxnLst>
              <a:rect l="0" t="0" r="r" b="b"/>
              <a:pathLst>
                <a:path w="6" h="154">
                  <a:moveTo>
                    <a:pt x="6" y="152"/>
                  </a:moveTo>
                  <a:lnTo>
                    <a:pt x="6" y="152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2"/>
                  </a:ln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6" y="152"/>
                  </a:lnTo>
                  <a:lnTo>
                    <a:pt x="6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65"/>
            <p:cNvSpPr>
              <a:spLocks/>
            </p:cNvSpPr>
            <p:nvPr userDrawn="1"/>
          </p:nvSpPr>
          <p:spPr bwMode="auto">
            <a:xfrm>
              <a:off x="3049588" y="5491163"/>
              <a:ext cx="66675" cy="14605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2" y="78"/>
                </a:cxn>
                <a:cxn ang="0">
                  <a:pos x="42" y="78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34" y="70"/>
                </a:cxn>
                <a:cxn ang="0">
                  <a:pos x="34" y="70"/>
                </a:cxn>
                <a:cxn ang="0">
                  <a:pos x="34" y="48"/>
                </a:cxn>
                <a:cxn ang="0">
                  <a:pos x="34" y="48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34" y="38"/>
                </a:cxn>
                <a:cxn ang="0">
                  <a:pos x="34" y="38"/>
                </a:cxn>
                <a:cxn ang="0">
                  <a:pos x="34" y="12"/>
                </a:cxn>
                <a:cxn ang="0">
                  <a:pos x="34" y="1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2" y="0"/>
                </a:cxn>
                <a:cxn ang="0">
                  <a:pos x="42" y="0"/>
                </a:cxn>
              </a:cxnLst>
              <a:rect l="0" t="0" r="r" b="b"/>
              <a:pathLst>
                <a:path w="42" h="92">
                  <a:moveTo>
                    <a:pt x="42" y="0"/>
                  </a:moveTo>
                  <a:lnTo>
                    <a:pt x="42" y="0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66"/>
            <p:cNvSpPr>
              <a:spLocks noEditPoints="1"/>
            </p:cNvSpPr>
            <p:nvPr userDrawn="1"/>
          </p:nvSpPr>
          <p:spPr bwMode="auto">
            <a:xfrm>
              <a:off x="2662238" y="5287963"/>
              <a:ext cx="187325" cy="352425"/>
            </a:xfrm>
            <a:custGeom>
              <a:avLst/>
              <a:gdLst/>
              <a:ahLst/>
              <a:cxnLst>
                <a:cxn ang="0">
                  <a:pos x="60" y="2"/>
                </a:cxn>
                <a:cxn ang="0">
                  <a:pos x="82" y="0"/>
                </a:cxn>
                <a:cxn ang="0">
                  <a:pos x="100" y="12"/>
                </a:cxn>
                <a:cxn ang="0">
                  <a:pos x="108" y="24"/>
                </a:cxn>
                <a:cxn ang="0">
                  <a:pos x="116" y="66"/>
                </a:cxn>
                <a:cxn ang="0">
                  <a:pos x="118" y="94"/>
                </a:cxn>
                <a:cxn ang="0">
                  <a:pos x="114" y="146"/>
                </a:cxn>
                <a:cxn ang="0">
                  <a:pos x="100" y="186"/>
                </a:cxn>
                <a:cxn ang="0">
                  <a:pos x="92" y="198"/>
                </a:cxn>
                <a:cxn ang="0">
                  <a:pos x="72" y="216"/>
                </a:cxn>
                <a:cxn ang="0">
                  <a:pos x="58" y="220"/>
                </a:cxn>
                <a:cxn ang="0">
                  <a:pos x="36" y="222"/>
                </a:cxn>
                <a:cxn ang="0">
                  <a:pos x="16" y="210"/>
                </a:cxn>
                <a:cxn ang="0">
                  <a:pos x="10" y="198"/>
                </a:cxn>
                <a:cxn ang="0">
                  <a:pos x="2" y="156"/>
                </a:cxn>
                <a:cxn ang="0">
                  <a:pos x="0" y="128"/>
                </a:cxn>
                <a:cxn ang="0">
                  <a:pos x="4" y="74"/>
                </a:cxn>
                <a:cxn ang="0">
                  <a:pos x="18" y="34"/>
                </a:cxn>
                <a:cxn ang="0">
                  <a:pos x="26" y="24"/>
                </a:cxn>
                <a:cxn ang="0">
                  <a:pos x="46" y="6"/>
                </a:cxn>
                <a:cxn ang="0">
                  <a:pos x="60" y="2"/>
                </a:cxn>
                <a:cxn ang="0">
                  <a:pos x="60" y="36"/>
                </a:cxn>
                <a:cxn ang="0">
                  <a:pos x="48" y="44"/>
                </a:cxn>
                <a:cxn ang="0">
                  <a:pos x="44" y="52"/>
                </a:cxn>
                <a:cxn ang="0">
                  <a:pos x="40" y="62"/>
                </a:cxn>
                <a:cxn ang="0">
                  <a:pos x="36" y="118"/>
                </a:cxn>
                <a:cxn ang="0">
                  <a:pos x="38" y="150"/>
                </a:cxn>
                <a:cxn ang="0">
                  <a:pos x="40" y="168"/>
                </a:cxn>
                <a:cxn ang="0">
                  <a:pos x="48" y="186"/>
                </a:cxn>
                <a:cxn ang="0">
                  <a:pos x="54" y="188"/>
                </a:cxn>
                <a:cxn ang="0">
                  <a:pos x="60" y="186"/>
                </a:cxn>
                <a:cxn ang="0">
                  <a:pos x="70" y="178"/>
                </a:cxn>
                <a:cxn ang="0">
                  <a:pos x="74" y="170"/>
                </a:cxn>
                <a:cxn ang="0">
                  <a:pos x="78" y="158"/>
                </a:cxn>
                <a:cxn ang="0">
                  <a:pos x="82" y="104"/>
                </a:cxn>
                <a:cxn ang="0">
                  <a:pos x="80" y="72"/>
                </a:cxn>
                <a:cxn ang="0">
                  <a:pos x="78" y="54"/>
                </a:cxn>
                <a:cxn ang="0">
                  <a:pos x="70" y="36"/>
                </a:cxn>
                <a:cxn ang="0">
                  <a:pos x="66" y="34"/>
                </a:cxn>
                <a:cxn ang="0">
                  <a:pos x="60" y="36"/>
                </a:cxn>
              </a:cxnLst>
              <a:rect l="0" t="0" r="r" b="b"/>
              <a:pathLst>
                <a:path w="118" h="222">
                  <a:moveTo>
                    <a:pt x="60" y="2"/>
                  </a:moveTo>
                  <a:lnTo>
                    <a:pt x="60" y="2"/>
                  </a:lnTo>
                  <a:lnTo>
                    <a:pt x="72" y="0"/>
                  </a:lnTo>
                  <a:lnTo>
                    <a:pt x="82" y="0"/>
                  </a:lnTo>
                  <a:lnTo>
                    <a:pt x="92" y="4"/>
                  </a:lnTo>
                  <a:lnTo>
                    <a:pt x="100" y="12"/>
                  </a:lnTo>
                  <a:lnTo>
                    <a:pt x="100" y="12"/>
                  </a:lnTo>
                  <a:lnTo>
                    <a:pt x="108" y="24"/>
                  </a:lnTo>
                  <a:lnTo>
                    <a:pt x="114" y="42"/>
                  </a:lnTo>
                  <a:lnTo>
                    <a:pt x="116" y="66"/>
                  </a:lnTo>
                  <a:lnTo>
                    <a:pt x="118" y="94"/>
                  </a:lnTo>
                  <a:lnTo>
                    <a:pt x="118" y="94"/>
                  </a:lnTo>
                  <a:lnTo>
                    <a:pt x="116" y="122"/>
                  </a:lnTo>
                  <a:lnTo>
                    <a:pt x="114" y="146"/>
                  </a:lnTo>
                  <a:lnTo>
                    <a:pt x="108" y="168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92" y="198"/>
                  </a:lnTo>
                  <a:lnTo>
                    <a:pt x="82" y="208"/>
                  </a:lnTo>
                  <a:lnTo>
                    <a:pt x="72" y="216"/>
                  </a:lnTo>
                  <a:lnTo>
                    <a:pt x="58" y="220"/>
                  </a:lnTo>
                  <a:lnTo>
                    <a:pt x="58" y="220"/>
                  </a:lnTo>
                  <a:lnTo>
                    <a:pt x="46" y="222"/>
                  </a:lnTo>
                  <a:lnTo>
                    <a:pt x="36" y="222"/>
                  </a:lnTo>
                  <a:lnTo>
                    <a:pt x="26" y="218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10" y="198"/>
                  </a:lnTo>
                  <a:lnTo>
                    <a:pt x="4" y="180"/>
                  </a:lnTo>
                  <a:lnTo>
                    <a:pt x="2" y="156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2" y="100"/>
                  </a:lnTo>
                  <a:lnTo>
                    <a:pt x="4" y="74"/>
                  </a:lnTo>
                  <a:lnTo>
                    <a:pt x="10" y="52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6" y="24"/>
                  </a:lnTo>
                  <a:lnTo>
                    <a:pt x="36" y="14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60" y="2"/>
                  </a:lnTo>
                  <a:close/>
                  <a:moveTo>
                    <a:pt x="60" y="36"/>
                  </a:moveTo>
                  <a:lnTo>
                    <a:pt x="60" y="36"/>
                  </a:lnTo>
                  <a:lnTo>
                    <a:pt x="54" y="38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4" y="52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38" y="86"/>
                  </a:lnTo>
                  <a:lnTo>
                    <a:pt x="36" y="118"/>
                  </a:lnTo>
                  <a:lnTo>
                    <a:pt x="36" y="118"/>
                  </a:lnTo>
                  <a:lnTo>
                    <a:pt x="38" y="150"/>
                  </a:lnTo>
                  <a:lnTo>
                    <a:pt x="40" y="168"/>
                  </a:lnTo>
                  <a:lnTo>
                    <a:pt x="40" y="168"/>
                  </a:lnTo>
                  <a:lnTo>
                    <a:pt x="44" y="180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4" y="188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4" y="184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4" y="170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80" y="136"/>
                  </a:lnTo>
                  <a:lnTo>
                    <a:pt x="82" y="104"/>
                  </a:lnTo>
                  <a:lnTo>
                    <a:pt x="82" y="104"/>
                  </a:lnTo>
                  <a:lnTo>
                    <a:pt x="80" y="72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4" y="42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66" y="34"/>
                  </a:lnTo>
                  <a:lnTo>
                    <a:pt x="60" y="36"/>
                  </a:lnTo>
                  <a:lnTo>
                    <a:pt x="6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67"/>
            <p:cNvSpPr>
              <a:spLocks/>
            </p:cNvSpPr>
            <p:nvPr userDrawn="1"/>
          </p:nvSpPr>
          <p:spPr bwMode="auto">
            <a:xfrm>
              <a:off x="2884488" y="5224463"/>
              <a:ext cx="190500" cy="346075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34" y="160"/>
                </a:cxn>
                <a:cxn ang="0">
                  <a:pos x="42" y="180"/>
                </a:cxn>
                <a:cxn ang="0">
                  <a:pos x="50" y="184"/>
                </a:cxn>
                <a:cxn ang="0">
                  <a:pos x="58" y="182"/>
                </a:cxn>
                <a:cxn ang="0">
                  <a:pos x="76" y="168"/>
                </a:cxn>
                <a:cxn ang="0">
                  <a:pos x="82" y="154"/>
                </a:cxn>
                <a:cxn ang="0">
                  <a:pos x="84" y="140"/>
                </a:cxn>
                <a:cxn ang="0">
                  <a:pos x="80" y="122"/>
                </a:cxn>
                <a:cxn ang="0">
                  <a:pos x="78" y="118"/>
                </a:cxn>
                <a:cxn ang="0">
                  <a:pos x="70" y="114"/>
                </a:cxn>
                <a:cxn ang="0">
                  <a:pos x="60" y="114"/>
                </a:cxn>
                <a:cxn ang="0">
                  <a:pos x="44" y="122"/>
                </a:cxn>
                <a:cxn ang="0">
                  <a:pos x="48" y="88"/>
                </a:cxn>
                <a:cxn ang="0">
                  <a:pos x="60" y="82"/>
                </a:cxn>
                <a:cxn ang="0">
                  <a:pos x="70" y="74"/>
                </a:cxn>
                <a:cxn ang="0">
                  <a:pos x="76" y="52"/>
                </a:cxn>
                <a:cxn ang="0">
                  <a:pos x="76" y="44"/>
                </a:cxn>
                <a:cxn ang="0">
                  <a:pos x="72" y="36"/>
                </a:cxn>
                <a:cxn ang="0">
                  <a:pos x="58" y="36"/>
                </a:cxn>
                <a:cxn ang="0">
                  <a:pos x="48" y="40"/>
                </a:cxn>
                <a:cxn ang="0">
                  <a:pos x="42" y="46"/>
                </a:cxn>
                <a:cxn ang="0">
                  <a:pos x="34" y="70"/>
                </a:cxn>
                <a:cxn ang="0">
                  <a:pos x="2" y="72"/>
                </a:cxn>
                <a:cxn ang="0">
                  <a:pos x="6" y="54"/>
                </a:cxn>
                <a:cxn ang="0">
                  <a:pos x="12" y="40"/>
                </a:cxn>
                <a:cxn ang="0">
                  <a:pos x="32" y="16"/>
                </a:cxn>
                <a:cxn ang="0">
                  <a:pos x="44" y="8"/>
                </a:cxn>
                <a:cxn ang="0">
                  <a:pos x="58" y="2"/>
                </a:cxn>
                <a:cxn ang="0">
                  <a:pos x="82" y="0"/>
                </a:cxn>
                <a:cxn ang="0">
                  <a:pos x="100" y="8"/>
                </a:cxn>
                <a:cxn ang="0">
                  <a:pos x="104" y="14"/>
                </a:cxn>
                <a:cxn ang="0">
                  <a:pos x="110" y="30"/>
                </a:cxn>
                <a:cxn ang="0">
                  <a:pos x="112" y="40"/>
                </a:cxn>
                <a:cxn ang="0">
                  <a:pos x="106" y="66"/>
                </a:cxn>
                <a:cxn ang="0">
                  <a:pos x="86" y="92"/>
                </a:cxn>
                <a:cxn ang="0">
                  <a:pos x="92" y="92"/>
                </a:cxn>
                <a:cxn ang="0">
                  <a:pos x="106" y="96"/>
                </a:cxn>
                <a:cxn ang="0">
                  <a:pos x="110" y="100"/>
                </a:cxn>
                <a:cxn ang="0">
                  <a:pos x="118" y="114"/>
                </a:cxn>
                <a:cxn ang="0">
                  <a:pos x="120" y="130"/>
                </a:cxn>
                <a:cxn ang="0">
                  <a:pos x="118" y="144"/>
                </a:cxn>
                <a:cxn ang="0">
                  <a:pos x="110" y="170"/>
                </a:cxn>
                <a:cxn ang="0">
                  <a:pos x="102" y="182"/>
                </a:cxn>
                <a:cxn ang="0">
                  <a:pos x="82" y="204"/>
                </a:cxn>
                <a:cxn ang="0">
                  <a:pos x="58" y="216"/>
                </a:cxn>
                <a:cxn ang="0">
                  <a:pos x="48" y="218"/>
                </a:cxn>
                <a:cxn ang="0">
                  <a:pos x="26" y="216"/>
                </a:cxn>
                <a:cxn ang="0">
                  <a:pos x="18" y="212"/>
                </a:cxn>
                <a:cxn ang="0">
                  <a:pos x="6" y="198"/>
                </a:cxn>
                <a:cxn ang="0">
                  <a:pos x="0" y="174"/>
                </a:cxn>
              </a:cxnLst>
              <a:rect l="0" t="0" r="r" b="b"/>
              <a:pathLst>
                <a:path w="120" h="218">
                  <a:moveTo>
                    <a:pt x="0" y="174"/>
                  </a:moveTo>
                  <a:lnTo>
                    <a:pt x="0" y="174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6" y="172"/>
                  </a:lnTo>
                  <a:lnTo>
                    <a:pt x="42" y="180"/>
                  </a:lnTo>
                  <a:lnTo>
                    <a:pt x="42" y="180"/>
                  </a:lnTo>
                  <a:lnTo>
                    <a:pt x="50" y="184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68" y="176"/>
                  </a:lnTo>
                  <a:lnTo>
                    <a:pt x="76" y="168"/>
                  </a:lnTo>
                  <a:lnTo>
                    <a:pt x="76" y="168"/>
                  </a:lnTo>
                  <a:lnTo>
                    <a:pt x="82" y="154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2" y="126"/>
                  </a:lnTo>
                  <a:lnTo>
                    <a:pt x="80" y="122"/>
                  </a:lnTo>
                  <a:lnTo>
                    <a:pt x="78" y="118"/>
                  </a:lnTo>
                  <a:lnTo>
                    <a:pt x="78" y="118"/>
                  </a:lnTo>
                  <a:lnTo>
                    <a:pt x="74" y="116"/>
                  </a:lnTo>
                  <a:lnTo>
                    <a:pt x="70" y="114"/>
                  </a:lnTo>
                  <a:lnTo>
                    <a:pt x="64" y="114"/>
                  </a:lnTo>
                  <a:lnTo>
                    <a:pt x="60" y="114"/>
                  </a:lnTo>
                  <a:lnTo>
                    <a:pt x="60" y="114"/>
                  </a:lnTo>
                  <a:lnTo>
                    <a:pt x="44" y="122"/>
                  </a:lnTo>
                  <a:lnTo>
                    <a:pt x="44" y="122"/>
                  </a:lnTo>
                  <a:lnTo>
                    <a:pt x="48" y="88"/>
                  </a:lnTo>
                  <a:lnTo>
                    <a:pt x="48" y="88"/>
                  </a:lnTo>
                  <a:lnTo>
                    <a:pt x="60" y="82"/>
                  </a:lnTo>
                  <a:lnTo>
                    <a:pt x="70" y="74"/>
                  </a:lnTo>
                  <a:lnTo>
                    <a:pt x="70" y="74"/>
                  </a:lnTo>
                  <a:lnTo>
                    <a:pt x="76" y="64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44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66" y="34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48" y="40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36" y="56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6" y="54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20" y="26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44" y="8"/>
                  </a:lnTo>
                  <a:lnTo>
                    <a:pt x="58" y="2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2" y="0"/>
                  </a:lnTo>
                  <a:lnTo>
                    <a:pt x="90" y="2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14"/>
                  </a:lnTo>
                  <a:lnTo>
                    <a:pt x="108" y="22"/>
                  </a:lnTo>
                  <a:lnTo>
                    <a:pt x="110" y="30"/>
                  </a:lnTo>
                  <a:lnTo>
                    <a:pt x="112" y="40"/>
                  </a:lnTo>
                  <a:lnTo>
                    <a:pt x="112" y="40"/>
                  </a:lnTo>
                  <a:lnTo>
                    <a:pt x="110" y="54"/>
                  </a:lnTo>
                  <a:lnTo>
                    <a:pt x="106" y="66"/>
                  </a:lnTo>
                  <a:lnTo>
                    <a:pt x="98" y="78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92" y="92"/>
                  </a:lnTo>
                  <a:lnTo>
                    <a:pt x="100" y="94"/>
                  </a:lnTo>
                  <a:lnTo>
                    <a:pt x="106" y="96"/>
                  </a:lnTo>
                  <a:lnTo>
                    <a:pt x="110" y="100"/>
                  </a:lnTo>
                  <a:lnTo>
                    <a:pt x="110" y="100"/>
                  </a:lnTo>
                  <a:lnTo>
                    <a:pt x="114" y="106"/>
                  </a:lnTo>
                  <a:lnTo>
                    <a:pt x="118" y="114"/>
                  </a:lnTo>
                  <a:lnTo>
                    <a:pt x="120" y="122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18" y="144"/>
                  </a:lnTo>
                  <a:lnTo>
                    <a:pt x="116" y="156"/>
                  </a:lnTo>
                  <a:lnTo>
                    <a:pt x="110" y="170"/>
                  </a:lnTo>
                  <a:lnTo>
                    <a:pt x="102" y="182"/>
                  </a:lnTo>
                  <a:lnTo>
                    <a:pt x="102" y="182"/>
                  </a:lnTo>
                  <a:lnTo>
                    <a:pt x="92" y="194"/>
                  </a:lnTo>
                  <a:lnTo>
                    <a:pt x="82" y="204"/>
                  </a:lnTo>
                  <a:lnTo>
                    <a:pt x="72" y="210"/>
                  </a:lnTo>
                  <a:lnTo>
                    <a:pt x="58" y="216"/>
                  </a:lnTo>
                  <a:lnTo>
                    <a:pt x="58" y="216"/>
                  </a:lnTo>
                  <a:lnTo>
                    <a:pt x="48" y="218"/>
                  </a:lnTo>
                  <a:lnTo>
                    <a:pt x="36" y="218"/>
                  </a:lnTo>
                  <a:lnTo>
                    <a:pt x="26" y="216"/>
                  </a:lnTo>
                  <a:lnTo>
                    <a:pt x="18" y="212"/>
                  </a:lnTo>
                  <a:lnTo>
                    <a:pt x="18" y="212"/>
                  </a:lnTo>
                  <a:lnTo>
                    <a:pt x="12" y="206"/>
                  </a:lnTo>
                  <a:lnTo>
                    <a:pt x="6" y="198"/>
                  </a:lnTo>
                  <a:lnTo>
                    <a:pt x="2" y="186"/>
                  </a:lnTo>
                  <a:lnTo>
                    <a:pt x="0" y="174"/>
                  </a:lnTo>
                  <a:lnTo>
                    <a:pt x="0" y="1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9" name="그룹 188"/>
          <p:cNvGrpSpPr/>
          <p:nvPr userDrawn="1"/>
        </p:nvGrpSpPr>
        <p:grpSpPr>
          <a:xfrm>
            <a:off x="1571602" y="3535324"/>
            <a:ext cx="654050" cy="501650"/>
            <a:chOff x="1792233" y="3535324"/>
            <a:chExt cx="654050" cy="501650"/>
          </a:xfrm>
          <a:solidFill>
            <a:schemeClr val="accent1"/>
          </a:solidFill>
        </p:grpSpPr>
        <p:sp>
          <p:nvSpPr>
            <p:cNvPr id="58" name="Freeform 68"/>
            <p:cNvSpPr>
              <a:spLocks noEditPoints="1"/>
            </p:cNvSpPr>
            <p:nvPr userDrawn="1"/>
          </p:nvSpPr>
          <p:spPr bwMode="auto">
            <a:xfrm>
              <a:off x="1792233" y="3535324"/>
              <a:ext cx="638175" cy="295275"/>
            </a:xfrm>
            <a:custGeom>
              <a:avLst/>
              <a:gdLst/>
              <a:ahLst/>
              <a:cxnLst>
                <a:cxn ang="0">
                  <a:pos x="28" y="90"/>
                </a:cxn>
                <a:cxn ang="0">
                  <a:pos x="40" y="110"/>
                </a:cxn>
                <a:cxn ang="0">
                  <a:pos x="46" y="102"/>
                </a:cxn>
                <a:cxn ang="0">
                  <a:pos x="58" y="106"/>
                </a:cxn>
                <a:cxn ang="0">
                  <a:pos x="64" y="80"/>
                </a:cxn>
                <a:cxn ang="0">
                  <a:pos x="86" y="100"/>
                </a:cxn>
                <a:cxn ang="0">
                  <a:pos x="96" y="76"/>
                </a:cxn>
                <a:cxn ang="0">
                  <a:pos x="78" y="84"/>
                </a:cxn>
                <a:cxn ang="0">
                  <a:pos x="106" y="66"/>
                </a:cxn>
                <a:cxn ang="0">
                  <a:pos x="136" y="62"/>
                </a:cxn>
                <a:cxn ang="0">
                  <a:pos x="124" y="68"/>
                </a:cxn>
                <a:cxn ang="0">
                  <a:pos x="106" y="80"/>
                </a:cxn>
                <a:cxn ang="0">
                  <a:pos x="174" y="94"/>
                </a:cxn>
                <a:cxn ang="0">
                  <a:pos x="194" y="70"/>
                </a:cxn>
                <a:cxn ang="0">
                  <a:pos x="180" y="74"/>
                </a:cxn>
                <a:cxn ang="0">
                  <a:pos x="182" y="54"/>
                </a:cxn>
                <a:cxn ang="0">
                  <a:pos x="218" y="66"/>
                </a:cxn>
                <a:cxn ang="0">
                  <a:pos x="210" y="44"/>
                </a:cxn>
                <a:cxn ang="0">
                  <a:pos x="206" y="54"/>
                </a:cxn>
                <a:cxn ang="0">
                  <a:pos x="212" y="76"/>
                </a:cxn>
                <a:cxn ang="0">
                  <a:pos x="228" y="68"/>
                </a:cxn>
                <a:cxn ang="0">
                  <a:pos x="240" y="64"/>
                </a:cxn>
                <a:cxn ang="0">
                  <a:pos x="254" y="36"/>
                </a:cxn>
                <a:cxn ang="0">
                  <a:pos x="288" y="30"/>
                </a:cxn>
                <a:cxn ang="0">
                  <a:pos x="278" y="38"/>
                </a:cxn>
                <a:cxn ang="0">
                  <a:pos x="260" y="42"/>
                </a:cxn>
                <a:cxn ang="0">
                  <a:pos x="316" y="26"/>
                </a:cxn>
                <a:cxn ang="0">
                  <a:pos x="324" y="52"/>
                </a:cxn>
                <a:cxn ang="0">
                  <a:pos x="330" y="36"/>
                </a:cxn>
                <a:cxn ang="0">
                  <a:pos x="342" y="38"/>
                </a:cxn>
                <a:cxn ang="0">
                  <a:pos x="338" y="26"/>
                </a:cxn>
                <a:cxn ang="0">
                  <a:pos x="354" y="24"/>
                </a:cxn>
                <a:cxn ang="0">
                  <a:pos x="360" y="32"/>
                </a:cxn>
                <a:cxn ang="0">
                  <a:pos x="366" y="18"/>
                </a:cxn>
                <a:cxn ang="0">
                  <a:pos x="378" y="0"/>
                </a:cxn>
                <a:cxn ang="0">
                  <a:pos x="372" y="42"/>
                </a:cxn>
                <a:cxn ang="0">
                  <a:pos x="378" y="32"/>
                </a:cxn>
                <a:cxn ang="0">
                  <a:pos x="382" y="26"/>
                </a:cxn>
                <a:cxn ang="0">
                  <a:pos x="394" y="12"/>
                </a:cxn>
                <a:cxn ang="0">
                  <a:pos x="14" y="150"/>
                </a:cxn>
                <a:cxn ang="0">
                  <a:pos x="34" y="176"/>
                </a:cxn>
                <a:cxn ang="0">
                  <a:pos x="18" y="180"/>
                </a:cxn>
                <a:cxn ang="0">
                  <a:pos x="44" y="178"/>
                </a:cxn>
                <a:cxn ang="0">
                  <a:pos x="50" y="172"/>
                </a:cxn>
                <a:cxn ang="0">
                  <a:pos x="66" y="140"/>
                </a:cxn>
                <a:cxn ang="0">
                  <a:pos x="46" y="158"/>
                </a:cxn>
                <a:cxn ang="0">
                  <a:pos x="54" y="146"/>
                </a:cxn>
                <a:cxn ang="0">
                  <a:pos x="84" y="134"/>
                </a:cxn>
                <a:cxn ang="0">
                  <a:pos x="84" y="140"/>
                </a:cxn>
                <a:cxn ang="0">
                  <a:pos x="112" y="130"/>
                </a:cxn>
                <a:cxn ang="0">
                  <a:pos x="124" y="120"/>
                </a:cxn>
                <a:cxn ang="0">
                  <a:pos x="128" y="120"/>
                </a:cxn>
                <a:cxn ang="0">
                  <a:pos x="134" y="158"/>
                </a:cxn>
                <a:cxn ang="0">
                  <a:pos x="158" y="140"/>
                </a:cxn>
                <a:cxn ang="0">
                  <a:pos x="142" y="128"/>
                </a:cxn>
                <a:cxn ang="0">
                  <a:pos x="152" y="148"/>
                </a:cxn>
                <a:cxn ang="0">
                  <a:pos x="146" y="128"/>
                </a:cxn>
                <a:cxn ang="0">
                  <a:pos x="168" y="136"/>
                </a:cxn>
                <a:cxn ang="0">
                  <a:pos x="186" y="130"/>
                </a:cxn>
                <a:cxn ang="0">
                  <a:pos x="216" y="96"/>
                </a:cxn>
                <a:cxn ang="0">
                  <a:pos x="226" y="136"/>
                </a:cxn>
                <a:cxn ang="0">
                  <a:pos x="228" y="130"/>
                </a:cxn>
              </a:cxnLst>
              <a:rect l="0" t="0" r="r" b="b"/>
              <a:pathLst>
                <a:path w="402" h="186">
                  <a:moveTo>
                    <a:pt x="2" y="118"/>
                  </a:moveTo>
                  <a:lnTo>
                    <a:pt x="2" y="11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6" y="74"/>
                  </a:lnTo>
                  <a:lnTo>
                    <a:pt x="6" y="74"/>
                  </a:lnTo>
                  <a:lnTo>
                    <a:pt x="6" y="112"/>
                  </a:lnTo>
                  <a:lnTo>
                    <a:pt x="6" y="112"/>
                  </a:lnTo>
                  <a:lnTo>
                    <a:pt x="24" y="108"/>
                  </a:lnTo>
                  <a:lnTo>
                    <a:pt x="24" y="108"/>
                  </a:lnTo>
                  <a:lnTo>
                    <a:pt x="24" y="112"/>
                  </a:lnTo>
                  <a:lnTo>
                    <a:pt x="24" y="112"/>
                  </a:lnTo>
                  <a:lnTo>
                    <a:pt x="2" y="118"/>
                  </a:lnTo>
                  <a:lnTo>
                    <a:pt x="2" y="118"/>
                  </a:lnTo>
                  <a:close/>
                  <a:moveTo>
                    <a:pt x="28" y="96"/>
                  </a:moveTo>
                  <a:lnTo>
                    <a:pt x="28" y="96"/>
                  </a:lnTo>
                  <a:lnTo>
                    <a:pt x="28" y="90"/>
                  </a:lnTo>
                  <a:lnTo>
                    <a:pt x="32" y="84"/>
                  </a:lnTo>
                  <a:lnTo>
                    <a:pt x="32" y="84"/>
                  </a:lnTo>
                  <a:lnTo>
                    <a:pt x="34" y="80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4" y="78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52" y="84"/>
                  </a:lnTo>
                  <a:lnTo>
                    <a:pt x="52" y="92"/>
                  </a:lnTo>
                  <a:lnTo>
                    <a:pt x="52" y="92"/>
                  </a:lnTo>
                  <a:lnTo>
                    <a:pt x="50" y="100"/>
                  </a:lnTo>
                  <a:lnTo>
                    <a:pt x="50" y="100"/>
                  </a:lnTo>
                  <a:lnTo>
                    <a:pt x="46" y="106"/>
                  </a:lnTo>
                  <a:lnTo>
                    <a:pt x="46" y="106"/>
                  </a:lnTo>
                  <a:lnTo>
                    <a:pt x="40" y="110"/>
                  </a:lnTo>
                  <a:lnTo>
                    <a:pt x="40" y="110"/>
                  </a:lnTo>
                  <a:lnTo>
                    <a:pt x="34" y="110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8" y="104"/>
                  </a:lnTo>
                  <a:lnTo>
                    <a:pt x="28" y="96"/>
                  </a:lnTo>
                  <a:lnTo>
                    <a:pt x="28" y="96"/>
                  </a:lnTo>
                  <a:close/>
                  <a:moveTo>
                    <a:pt x="32" y="96"/>
                  </a:moveTo>
                  <a:lnTo>
                    <a:pt x="32" y="96"/>
                  </a:lnTo>
                  <a:lnTo>
                    <a:pt x="32" y="100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6" y="106"/>
                  </a:lnTo>
                  <a:lnTo>
                    <a:pt x="40" y="106"/>
                  </a:lnTo>
                  <a:lnTo>
                    <a:pt x="40" y="106"/>
                  </a:lnTo>
                  <a:lnTo>
                    <a:pt x="42" y="104"/>
                  </a:lnTo>
                  <a:lnTo>
                    <a:pt x="46" y="102"/>
                  </a:lnTo>
                  <a:lnTo>
                    <a:pt x="46" y="102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6" y="8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42" y="82"/>
                  </a:lnTo>
                  <a:lnTo>
                    <a:pt x="40" y="82"/>
                  </a:lnTo>
                  <a:lnTo>
                    <a:pt x="40" y="82"/>
                  </a:lnTo>
                  <a:lnTo>
                    <a:pt x="36" y="84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2" y="90"/>
                  </a:lnTo>
                  <a:lnTo>
                    <a:pt x="32" y="96"/>
                  </a:lnTo>
                  <a:lnTo>
                    <a:pt x="32" y="96"/>
                  </a:lnTo>
                  <a:close/>
                  <a:moveTo>
                    <a:pt x="58" y="106"/>
                  </a:moveTo>
                  <a:lnTo>
                    <a:pt x="58" y="10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62" y="74"/>
                  </a:lnTo>
                  <a:lnTo>
                    <a:pt x="62" y="74"/>
                  </a:lnTo>
                  <a:lnTo>
                    <a:pt x="62" y="80"/>
                  </a:lnTo>
                  <a:lnTo>
                    <a:pt x="62" y="80"/>
                  </a:lnTo>
                  <a:lnTo>
                    <a:pt x="64" y="74"/>
                  </a:lnTo>
                  <a:lnTo>
                    <a:pt x="64" y="74"/>
                  </a:lnTo>
                  <a:lnTo>
                    <a:pt x="66" y="72"/>
                  </a:lnTo>
                  <a:lnTo>
                    <a:pt x="66" y="72"/>
                  </a:lnTo>
                  <a:lnTo>
                    <a:pt x="72" y="74"/>
                  </a:lnTo>
                  <a:lnTo>
                    <a:pt x="72" y="74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62" y="82"/>
                  </a:lnTo>
                  <a:lnTo>
                    <a:pt x="62" y="82"/>
                  </a:lnTo>
                  <a:lnTo>
                    <a:pt x="62" y="90"/>
                  </a:lnTo>
                  <a:lnTo>
                    <a:pt x="62" y="90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58" y="106"/>
                  </a:lnTo>
                  <a:lnTo>
                    <a:pt x="58" y="106"/>
                  </a:lnTo>
                  <a:close/>
                  <a:moveTo>
                    <a:pt x="92" y="88"/>
                  </a:moveTo>
                  <a:lnTo>
                    <a:pt x="92" y="88"/>
                  </a:lnTo>
                  <a:lnTo>
                    <a:pt x="98" y="88"/>
                  </a:lnTo>
                  <a:lnTo>
                    <a:pt x="98" y="88"/>
                  </a:lnTo>
                  <a:lnTo>
                    <a:pt x="94" y="96"/>
                  </a:lnTo>
                  <a:lnTo>
                    <a:pt x="94" y="96"/>
                  </a:lnTo>
                  <a:lnTo>
                    <a:pt x="90" y="100"/>
                  </a:lnTo>
                  <a:lnTo>
                    <a:pt x="86" y="100"/>
                  </a:lnTo>
                  <a:lnTo>
                    <a:pt x="86" y="100"/>
                  </a:lnTo>
                  <a:lnTo>
                    <a:pt x="80" y="100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4" y="94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4" y="80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80" y="72"/>
                  </a:lnTo>
                  <a:lnTo>
                    <a:pt x="84" y="70"/>
                  </a:lnTo>
                  <a:lnTo>
                    <a:pt x="84" y="70"/>
                  </a:lnTo>
                  <a:lnTo>
                    <a:pt x="90" y="70"/>
                  </a:lnTo>
                  <a:lnTo>
                    <a:pt x="94" y="72"/>
                  </a:lnTo>
                  <a:lnTo>
                    <a:pt x="94" y="72"/>
                  </a:lnTo>
                  <a:lnTo>
                    <a:pt x="96" y="76"/>
                  </a:lnTo>
                  <a:lnTo>
                    <a:pt x="98" y="82"/>
                  </a:lnTo>
                  <a:lnTo>
                    <a:pt x="98" y="84"/>
                  </a:lnTo>
                  <a:lnTo>
                    <a:pt x="98" y="84"/>
                  </a:lnTo>
                  <a:lnTo>
                    <a:pt x="78" y="88"/>
                  </a:lnTo>
                  <a:lnTo>
                    <a:pt x="78" y="88"/>
                  </a:lnTo>
                  <a:lnTo>
                    <a:pt x="78" y="92"/>
                  </a:lnTo>
                  <a:lnTo>
                    <a:pt x="80" y="94"/>
                  </a:lnTo>
                  <a:lnTo>
                    <a:pt x="80" y="94"/>
                  </a:lnTo>
                  <a:lnTo>
                    <a:pt x="82" y="96"/>
                  </a:lnTo>
                  <a:lnTo>
                    <a:pt x="86" y="96"/>
                  </a:lnTo>
                  <a:lnTo>
                    <a:pt x="86" y="96"/>
                  </a:lnTo>
                  <a:lnTo>
                    <a:pt x="90" y="94"/>
                  </a:lnTo>
                  <a:lnTo>
                    <a:pt x="90" y="94"/>
                  </a:lnTo>
                  <a:lnTo>
                    <a:pt x="92" y="88"/>
                  </a:lnTo>
                  <a:lnTo>
                    <a:pt x="92" y="88"/>
                  </a:lnTo>
                  <a:close/>
                  <a:moveTo>
                    <a:pt x="78" y="84"/>
                  </a:moveTo>
                  <a:lnTo>
                    <a:pt x="78" y="84"/>
                  </a:lnTo>
                  <a:lnTo>
                    <a:pt x="92" y="80"/>
                  </a:lnTo>
                  <a:lnTo>
                    <a:pt x="92" y="80"/>
                  </a:lnTo>
                  <a:lnTo>
                    <a:pt x="90" y="76"/>
                  </a:lnTo>
                  <a:lnTo>
                    <a:pt x="90" y="76"/>
                  </a:lnTo>
                  <a:lnTo>
                    <a:pt x="88" y="74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2" y="74"/>
                  </a:lnTo>
                  <a:lnTo>
                    <a:pt x="80" y="76"/>
                  </a:lnTo>
                  <a:lnTo>
                    <a:pt x="80" y="76"/>
                  </a:lnTo>
                  <a:lnTo>
                    <a:pt x="78" y="84"/>
                  </a:lnTo>
                  <a:lnTo>
                    <a:pt x="78" y="84"/>
                  </a:lnTo>
                  <a:close/>
                  <a:moveTo>
                    <a:pt x="102" y="96"/>
                  </a:moveTo>
                  <a:lnTo>
                    <a:pt x="102" y="96"/>
                  </a:lnTo>
                  <a:lnTo>
                    <a:pt x="102" y="66"/>
                  </a:lnTo>
                  <a:lnTo>
                    <a:pt x="102" y="66"/>
                  </a:lnTo>
                  <a:lnTo>
                    <a:pt x="106" y="66"/>
                  </a:lnTo>
                  <a:lnTo>
                    <a:pt x="106" y="66"/>
                  </a:lnTo>
                  <a:lnTo>
                    <a:pt x="106" y="70"/>
                  </a:lnTo>
                  <a:lnTo>
                    <a:pt x="106" y="70"/>
                  </a:lnTo>
                  <a:lnTo>
                    <a:pt x="110" y="66"/>
                  </a:lnTo>
                  <a:lnTo>
                    <a:pt x="110" y="66"/>
                  </a:lnTo>
                  <a:lnTo>
                    <a:pt x="114" y="64"/>
                  </a:lnTo>
                  <a:lnTo>
                    <a:pt x="114" y="64"/>
                  </a:lnTo>
                  <a:lnTo>
                    <a:pt x="120" y="64"/>
                  </a:lnTo>
                  <a:lnTo>
                    <a:pt x="120" y="64"/>
                  </a:lnTo>
                  <a:lnTo>
                    <a:pt x="122" y="66"/>
                  </a:lnTo>
                  <a:lnTo>
                    <a:pt x="122" y="66"/>
                  </a:lnTo>
                  <a:lnTo>
                    <a:pt x="126" y="62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34" y="60"/>
                  </a:lnTo>
                  <a:lnTo>
                    <a:pt x="136" y="62"/>
                  </a:lnTo>
                  <a:lnTo>
                    <a:pt x="136" y="62"/>
                  </a:lnTo>
                  <a:lnTo>
                    <a:pt x="138" y="6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90"/>
                  </a:lnTo>
                  <a:lnTo>
                    <a:pt x="138" y="90"/>
                  </a:lnTo>
                  <a:lnTo>
                    <a:pt x="134" y="90"/>
                  </a:lnTo>
                  <a:lnTo>
                    <a:pt x="134" y="90"/>
                  </a:lnTo>
                  <a:lnTo>
                    <a:pt x="134" y="72"/>
                  </a:lnTo>
                  <a:lnTo>
                    <a:pt x="134" y="72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64"/>
                  </a:lnTo>
                  <a:lnTo>
                    <a:pt x="132" y="6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4" y="68"/>
                  </a:lnTo>
                  <a:lnTo>
                    <a:pt x="124" y="68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2" y="92"/>
                  </a:lnTo>
                  <a:lnTo>
                    <a:pt x="122" y="92"/>
                  </a:lnTo>
                  <a:lnTo>
                    <a:pt x="118" y="94"/>
                  </a:lnTo>
                  <a:lnTo>
                    <a:pt x="118" y="94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14" y="68"/>
                  </a:lnTo>
                  <a:lnTo>
                    <a:pt x="114" y="68"/>
                  </a:lnTo>
                  <a:lnTo>
                    <a:pt x="110" y="70"/>
                  </a:lnTo>
                  <a:lnTo>
                    <a:pt x="110" y="70"/>
                  </a:lnTo>
                  <a:lnTo>
                    <a:pt x="108" y="74"/>
                  </a:lnTo>
                  <a:lnTo>
                    <a:pt x="108" y="74"/>
                  </a:lnTo>
                  <a:lnTo>
                    <a:pt x="106" y="80"/>
                  </a:lnTo>
                  <a:lnTo>
                    <a:pt x="106" y="80"/>
                  </a:lnTo>
                  <a:lnTo>
                    <a:pt x="108" y="96"/>
                  </a:lnTo>
                  <a:lnTo>
                    <a:pt x="108" y="96"/>
                  </a:lnTo>
                  <a:lnTo>
                    <a:pt x="102" y="96"/>
                  </a:lnTo>
                  <a:lnTo>
                    <a:pt x="102" y="96"/>
                  </a:lnTo>
                  <a:close/>
                  <a:moveTo>
                    <a:pt x="160" y="84"/>
                  </a:moveTo>
                  <a:lnTo>
                    <a:pt x="160" y="84"/>
                  </a:lnTo>
                  <a:lnTo>
                    <a:pt x="160" y="44"/>
                  </a:lnTo>
                  <a:lnTo>
                    <a:pt x="160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60" y="84"/>
                  </a:lnTo>
                  <a:lnTo>
                    <a:pt x="160" y="84"/>
                  </a:lnTo>
                  <a:close/>
                  <a:moveTo>
                    <a:pt x="174" y="94"/>
                  </a:moveTo>
                  <a:lnTo>
                    <a:pt x="174" y="9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2"/>
                  </a:lnTo>
                  <a:lnTo>
                    <a:pt x="178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0" y="52"/>
                  </a:lnTo>
                  <a:lnTo>
                    <a:pt x="180" y="52"/>
                  </a:lnTo>
                  <a:lnTo>
                    <a:pt x="184" y="50"/>
                  </a:lnTo>
                  <a:lnTo>
                    <a:pt x="184" y="50"/>
                  </a:lnTo>
                  <a:lnTo>
                    <a:pt x="190" y="50"/>
                  </a:lnTo>
                  <a:lnTo>
                    <a:pt x="190" y="50"/>
                  </a:lnTo>
                  <a:lnTo>
                    <a:pt x="194" y="54"/>
                  </a:lnTo>
                  <a:lnTo>
                    <a:pt x="194" y="54"/>
                  </a:lnTo>
                  <a:lnTo>
                    <a:pt x="196" y="62"/>
                  </a:lnTo>
                  <a:lnTo>
                    <a:pt x="196" y="62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0" y="80"/>
                  </a:lnTo>
                  <a:lnTo>
                    <a:pt x="180" y="80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92"/>
                  </a:lnTo>
                  <a:lnTo>
                    <a:pt x="178" y="92"/>
                  </a:lnTo>
                  <a:lnTo>
                    <a:pt x="174" y="94"/>
                  </a:lnTo>
                  <a:lnTo>
                    <a:pt x="174" y="94"/>
                  </a:lnTo>
                  <a:close/>
                  <a:moveTo>
                    <a:pt x="178" y="66"/>
                  </a:moveTo>
                  <a:lnTo>
                    <a:pt x="178" y="66"/>
                  </a:lnTo>
                  <a:lnTo>
                    <a:pt x="178" y="72"/>
                  </a:lnTo>
                  <a:lnTo>
                    <a:pt x="180" y="74"/>
                  </a:lnTo>
                  <a:lnTo>
                    <a:pt x="180" y="74"/>
                  </a:lnTo>
                  <a:lnTo>
                    <a:pt x="182" y="76"/>
                  </a:lnTo>
                  <a:lnTo>
                    <a:pt x="184" y="76"/>
                  </a:lnTo>
                  <a:lnTo>
                    <a:pt x="184" y="76"/>
                  </a:lnTo>
                  <a:lnTo>
                    <a:pt x="188" y="76"/>
                  </a:lnTo>
                  <a:lnTo>
                    <a:pt x="190" y="72"/>
                  </a:lnTo>
                  <a:lnTo>
                    <a:pt x="190" y="72"/>
                  </a:lnTo>
                  <a:lnTo>
                    <a:pt x="192" y="68"/>
                  </a:lnTo>
                  <a:lnTo>
                    <a:pt x="192" y="64"/>
                  </a:lnTo>
                  <a:lnTo>
                    <a:pt x="192" y="64"/>
                  </a:lnTo>
                  <a:lnTo>
                    <a:pt x="190" y="58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6" y="54"/>
                  </a:lnTo>
                  <a:lnTo>
                    <a:pt x="184" y="54"/>
                  </a:lnTo>
                  <a:lnTo>
                    <a:pt x="184" y="54"/>
                  </a:lnTo>
                  <a:lnTo>
                    <a:pt x="182" y="54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78" y="62"/>
                  </a:lnTo>
                  <a:lnTo>
                    <a:pt x="178" y="66"/>
                  </a:lnTo>
                  <a:lnTo>
                    <a:pt x="178" y="66"/>
                  </a:lnTo>
                  <a:close/>
                  <a:moveTo>
                    <a:pt x="200" y="68"/>
                  </a:moveTo>
                  <a:lnTo>
                    <a:pt x="200" y="68"/>
                  </a:lnTo>
                  <a:lnTo>
                    <a:pt x="204" y="66"/>
                  </a:lnTo>
                  <a:lnTo>
                    <a:pt x="204" y="66"/>
                  </a:lnTo>
                  <a:lnTo>
                    <a:pt x="206" y="70"/>
                  </a:lnTo>
                  <a:lnTo>
                    <a:pt x="206" y="70"/>
                  </a:lnTo>
                  <a:lnTo>
                    <a:pt x="210" y="72"/>
                  </a:lnTo>
                  <a:lnTo>
                    <a:pt x="210" y="72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8" y="66"/>
                  </a:lnTo>
                  <a:lnTo>
                    <a:pt x="218" y="66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2" y="62"/>
                  </a:lnTo>
                  <a:lnTo>
                    <a:pt x="212" y="62"/>
                  </a:lnTo>
                  <a:lnTo>
                    <a:pt x="204" y="60"/>
                  </a:lnTo>
                  <a:lnTo>
                    <a:pt x="204" y="60"/>
                  </a:lnTo>
                  <a:lnTo>
                    <a:pt x="202" y="58"/>
                  </a:lnTo>
                  <a:lnTo>
                    <a:pt x="202" y="58"/>
                  </a:lnTo>
                  <a:lnTo>
                    <a:pt x="200" y="54"/>
                  </a:lnTo>
                  <a:lnTo>
                    <a:pt x="200" y="54"/>
                  </a:lnTo>
                  <a:lnTo>
                    <a:pt x="202" y="50"/>
                  </a:lnTo>
                  <a:lnTo>
                    <a:pt x="202" y="50"/>
                  </a:lnTo>
                  <a:lnTo>
                    <a:pt x="204" y="48"/>
                  </a:lnTo>
                  <a:lnTo>
                    <a:pt x="204" y="48"/>
                  </a:lnTo>
                  <a:lnTo>
                    <a:pt x="206" y="46"/>
                  </a:lnTo>
                  <a:lnTo>
                    <a:pt x="206" y="46"/>
                  </a:lnTo>
                  <a:lnTo>
                    <a:pt x="210" y="44"/>
                  </a:lnTo>
                  <a:lnTo>
                    <a:pt x="210" y="44"/>
                  </a:lnTo>
                  <a:lnTo>
                    <a:pt x="216" y="44"/>
                  </a:lnTo>
                  <a:lnTo>
                    <a:pt x="216" y="44"/>
                  </a:lnTo>
                  <a:lnTo>
                    <a:pt x="218" y="46"/>
                  </a:lnTo>
                  <a:lnTo>
                    <a:pt x="218" y="46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16" y="52"/>
                  </a:lnTo>
                  <a:lnTo>
                    <a:pt x="216" y="52"/>
                  </a:lnTo>
                  <a:lnTo>
                    <a:pt x="214" y="48"/>
                  </a:lnTo>
                  <a:lnTo>
                    <a:pt x="214" y="48"/>
                  </a:lnTo>
                  <a:lnTo>
                    <a:pt x="210" y="48"/>
                  </a:lnTo>
                  <a:lnTo>
                    <a:pt x="210" y="48"/>
                  </a:lnTo>
                  <a:lnTo>
                    <a:pt x="206" y="50"/>
                  </a:lnTo>
                  <a:lnTo>
                    <a:pt x="206" y="50"/>
                  </a:lnTo>
                  <a:lnTo>
                    <a:pt x="204" y="54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06" y="56"/>
                  </a:lnTo>
                  <a:lnTo>
                    <a:pt x="206" y="56"/>
                  </a:lnTo>
                  <a:lnTo>
                    <a:pt x="210" y="56"/>
                  </a:lnTo>
                  <a:lnTo>
                    <a:pt x="210" y="56"/>
                  </a:lnTo>
                  <a:lnTo>
                    <a:pt x="218" y="58"/>
                  </a:lnTo>
                  <a:lnTo>
                    <a:pt x="218" y="58"/>
                  </a:lnTo>
                  <a:lnTo>
                    <a:pt x="220" y="60"/>
                  </a:lnTo>
                  <a:lnTo>
                    <a:pt x="220" y="60"/>
                  </a:lnTo>
                  <a:lnTo>
                    <a:pt x="222" y="64"/>
                  </a:lnTo>
                  <a:lnTo>
                    <a:pt x="222" y="64"/>
                  </a:lnTo>
                  <a:lnTo>
                    <a:pt x="220" y="68"/>
                  </a:lnTo>
                  <a:lnTo>
                    <a:pt x="220" y="68"/>
                  </a:lnTo>
                  <a:lnTo>
                    <a:pt x="216" y="72"/>
                  </a:lnTo>
                  <a:lnTo>
                    <a:pt x="216" y="72"/>
                  </a:lnTo>
                  <a:lnTo>
                    <a:pt x="212" y="76"/>
                  </a:lnTo>
                  <a:lnTo>
                    <a:pt x="212" y="76"/>
                  </a:lnTo>
                  <a:lnTo>
                    <a:pt x="206" y="76"/>
                  </a:lnTo>
                  <a:lnTo>
                    <a:pt x="204" y="74"/>
                  </a:lnTo>
                  <a:lnTo>
                    <a:pt x="204" y="74"/>
                  </a:lnTo>
                  <a:lnTo>
                    <a:pt x="202" y="72"/>
                  </a:lnTo>
                  <a:lnTo>
                    <a:pt x="200" y="68"/>
                  </a:lnTo>
                  <a:lnTo>
                    <a:pt x="200" y="68"/>
                  </a:lnTo>
                  <a:close/>
                  <a:moveTo>
                    <a:pt x="244" y="68"/>
                  </a:moveTo>
                  <a:lnTo>
                    <a:pt x="244" y="68"/>
                  </a:lnTo>
                  <a:lnTo>
                    <a:pt x="244" y="64"/>
                  </a:lnTo>
                  <a:lnTo>
                    <a:pt x="244" y="64"/>
                  </a:lnTo>
                  <a:lnTo>
                    <a:pt x="240" y="68"/>
                  </a:lnTo>
                  <a:lnTo>
                    <a:pt x="236" y="70"/>
                  </a:lnTo>
                  <a:lnTo>
                    <a:pt x="236" y="70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28" y="64"/>
                  </a:lnTo>
                  <a:lnTo>
                    <a:pt x="228" y="64"/>
                  </a:lnTo>
                  <a:lnTo>
                    <a:pt x="226" y="60"/>
                  </a:lnTo>
                  <a:lnTo>
                    <a:pt x="226" y="60"/>
                  </a:lnTo>
                  <a:lnTo>
                    <a:pt x="226" y="42"/>
                  </a:lnTo>
                  <a:lnTo>
                    <a:pt x="226" y="42"/>
                  </a:lnTo>
                  <a:lnTo>
                    <a:pt x="230" y="40"/>
                  </a:lnTo>
                  <a:lnTo>
                    <a:pt x="230" y="40"/>
                  </a:lnTo>
                  <a:lnTo>
                    <a:pt x="232" y="58"/>
                  </a:lnTo>
                  <a:lnTo>
                    <a:pt x="232" y="58"/>
                  </a:lnTo>
                  <a:lnTo>
                    <a:pt x="232" y="62"/>
                  </a:lnTo>
                  <a:lnTo>
                    <a:pt x="232" y="62"/>
                  </a:lnTo>
                  <a:lnTo>
                    <a:pt x="234" y="66"/>
                  </a:lnTo>
                  <a:lnTo>
                    <a:pt x="234" y="66"/>
                  </a:lnTo>
                  <a:lnTo>
                    <a:pt x="236" y="66"/>
                  </a:lnTo>
                  <a:lnTo>
                    <a:pt x="236" y="66"/>
                  </a:lnTo>
                  <a:lnTo>
                    <a:pt x="240" y="64"/>
                  </a:lnTo>
                  <a:lnTo>
                    <a:pt x="240" y="64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4"/>
                  </a:lnTo>
                  <a:lnTo>
                    <a:pt x="244" y="54"/>
                  </a:lnTo>
                  <a:lnTo>
                    <a:pt x="244" y="38"/>
                  </a:lnTo>
                  <a:lnTo>
                    <a:pt x="244" y="38"/>
                  </a:lnTo>
                  <a:lnTo>
                    <a:pt x="248" y="38"/>
                  </a:lnTo>
                  <a:lnTo>
                    <a:pt x="248" y="38"/>
                  </a:lnTo>
                  <a:lnTo>
                    <a:pt x="248" y="66"/>
                  </a:lnTo>
                  <a:lnTo>
                    <a:pt x="248" y="66"/>
                  </a:lnTo>
                  <a:lnTo>
                    <a:pt x="244" y="68"/>
                  </a:lnTo>
                  <a:lnTo>
                    <a:pt x="244" y="68"/>
                  </a:lnTo>
                  <a:close/>
                  <a:moveTo>
                    <a:pt x="256" y="66"/>
                  </a:moveTo>
                  <a:lnTo>
                    <a:pt x="256" y="66"/>
                  </a:lnTo>
                  <a:lnTo>
                    <a:pt x="254" y="36"/>
                  </a:lnTo>
                  <a:lnTo>
                    <a:pt x="254" y="36"/>
                  </a:lnTo>
                  <a:lnTo>
                    <a:pt x="258" y="34"/>
                  </a:lnTo>
                  <a:lnTo>
                    <a:pt x="258" y="34"/>
                  </a:lnTo>
                  <a:lnTo>
                    <a:pt x="258" y="40"/>
                  </a:lnTo>
                  <a:lnTo>
                    <a:pt x="258" y="40"/>
                  </a:lnTo>
                  <a:lnTo>
                    <a:pt x="262" y="34"/>
                  </a:lnTo>
                  <a:lnTo>
                    <a:pt x="262" y="34"/>
                  </a:lnTo>
                  <a:lnTo>
                    <a:pt x="266" y="32"/>
                  </a:lnTo>
                  <a:lnTo>
                    <a:pt x="266" y="32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74" y="36"/>
                  </a:lnTo>
                  <a:lnTo>
                    <a:pt x="274" y="36"/>
                  </a:lnTo>
                  <a:lnTo>
                    <a:pt x="278" y="32"/>
                  </a:lnTo>
                  <a:lnTo>
                    <a:pt x="282" y="30"/>
                  </a:lnTo>
                  <a:lnTo>
                    <a:pt x="282" y="30"/>
                  </a:lnTo>
                  <a:lnTo>
                    <a:pt x="286" y="30"/>
                  </a:lnTo>
                  <a:lnTo>
                    <a:pt x="288" y="30"/>
                  </a:lnTo>
                  <a:lnTo>
                    <a:pt x="288" y="30"/>
                  </a:lnTo>
                  <a:lnTo>
                    <a:pt x="290" y="34"/>
                  </a:lnTo>
                  <a:lnTo>
                    <a:pt x="290" y="38"/>
                  </a:lnTo>
                  <a:lnTo>
                    <a:pt x="290" y="38"/>
                  </a:lnTo>
                  <a:lnTo>
                    <a:pt x="292" y="58"/>
                  </a:lnTo>
                  <a:lnTo>
                    <a:pt x="292" y="58"/>
                  </a:lnTo>
                  <a:lnTo>
                    <a:pt x="286" y="60"/>
                  </a:lnTo>
                  <a:lnTo>
                    <a:pt x="286" y="60"/>
                  </a:lnTo>
                  <a:lnTo>
                    <a:pt x="286" y="40"/>
                  </a:lnTo>
                  <a:lnTo>
                    <a:pt x="286" y="40"/>
                  </a:lnTo>
                  <a:lnTo>
                    <a:pt x="286" y="36"/>
                  </a:lnTo>
                  <a:lnTo>
                    <a:pt x="286" y="36"/>
                  </a:lnTo>
                  <a:lnTo>
                    <a:pt x="284" y="34"/>
                  </a:lnTo>
                  <a:lnTo>
                    <a:pt x="284" y="34"/>
                  </a:lnTo>
                  <a:lnTo>
                    <a:pt x="282" y="34"/>
                  </a:lnTo>
                  <a:lnTo>
                    <a:pt x="282" y="34"/>
                  </a:lnTo>
                  <a:lnTo>
                    <a:pt x="278" y="38"/>
                  </a:lnTo>
                  <a:lnTo>
                    <a:pt x="278" y="38"/>
                  </a:lnTo>
                  <a:lnTo>
                    <a:pt x="276" y="40"/>
                  </a:lnTo>
                  <a:lnTo>
                    <a:pt x="276" y="44"/>
                  </a:lnTo>
                  <a:lnTo>
                    <a:pt x="276" y="44"/>
                  </a:lnTo>
                  <a:lnTo>
                    <a:pt x="276" y="62"/>
                  </a:lnTo>
                  <a:lnTo>
                    <a:pt x="276" y="62"/>
                  </a:lnTo>
                  <a:lnTo>
                    <a:pt x="270" y="62"/>
                  </a:lnTo>
                  <a:lnTo>
                    <a:pt x="270" y="62"/>
                  </a:lnTo>
                  <a:lnTo>
                    <a:pt x="270" y="42"/>
                  </a:lnTo>
                  <a:lnTo>
                    <a:pt x="270" y="42"/>
                  </a:lnTo>
                  <a:lnTo>
                    <a:pt x="270" y="38"/>
                  </a:lnTo>
                  <a:lnTo>
                    <a:pt x="270" y="38"/>
                  </a:lnTo>
                  <a:lnTo>
                    <a:pt x="266" y="38"/>
                  </a:lnTo>
                  <a:lnTo>
                    <a:pt x="266" y="38"/>
                  </a:lnTo>
                  <a:lnTo>
                    <a:pt x="262" y="40"/>
                  </a:lnTo>
                  <a:lnTo>
                    <a:pt x="262" y="40"/>
                  </a:lnTo>
                  <a:lnTo>
                    <a:pt x="260" y="42"/>
                  </a:lnTo>
                  <a:lnTo>
                    <a:pt x="260" y="42"/>
                  </a:lnTo>
                  <a:lnTo>
                    <a:pt x="260" y="50"/>
                  </a:lnTo>
                  <a:lnTo>
                    <a:pt x="260" y="50"/>
                  </a:lnTo>
                  <a:lnTo>
                    <a:pt x="260" y="64"/>
                  </a:lnTo>
                  <a:lnTo>
                    <a:pt x="260" y="64"/>
                  </a:lnTo>
                  <a:lnTo>
                    <a:pt x="256" y="66"/>
                  </a:lnTo>
                  <a:lnTo>
                    <a:pt x="256" y="66"/>
                  </a:lnTo>
                  <a:close/>
                  <a:moveTo>
                    <a:pt x="316" y="54"/>
                  </a:moveTo>
                  <a:lnTo>
                    <a:pt x="316" y="54"/>
                  </a:lnTo>
                  <a:lnTo>
                    <a:pt x="312" y="54"/>
                  </a:lnTo>
                  <a:lnTo>
                    <a:pt x="312" y="54"/>
                  </a:lnTo>
                  <a:lnTo>
                    <a:pt x="312" y="14"/>
                  </a:lnTo>
                  <a:lnTo>
                    <a:pt x="312" y="14"/>
                  </a:lnTo>
                  <a:lnTo>
                    <a:pt x="316" y="12"/>
                  </a:lnTo>
                  <a:lnTo>
                    <a:pt x="316" y="12"/>
                  </a:lnTo>
                  <a:lnTo>
                    <a:pt x="316" y="26"/>
                  </a:lnTo>
                  <a:lnTo>
                    <a:pt x="316" y="26"/>
                  </a:lnTo>
                  <a:lnTo>
                    <a:pt x="320" y="24"/>
                  </a:lnTo>
                  <a:lnTo>
                    <a:pt x="324" y="22"/>
                  </a:lnTo>
                  <a:lnTo>
                    <a:pt x="324" y="22"/>
                  </a:lnTo>
                  <a:lnTo>
                    <a:pt x="328" y="22"/>
                  </a:lnTo>
                  <a:lnTo>
                    <a:pt x="328" y="22"/>
                  </a:lnTo>
                  <a:lnTo>
                    <a:pt x="332" y="24"/>
                  </a:lnTo>
                  <a:lnTo>
                    <a:pt x="332" y="24"/>
                  </a:lnTo>
                  <a:lnTo>
                    <a:pt x="334" y="28"/>
                  </a:lnTo>
                  <a:lnTo>
                    <a:pt x="334" y="28"/>
                  </a:lnTo>
                  <a:lnTo>
                    <a:pt x="334" y="34"/>
                  </a:lnTo>
                  <a:lnTo>
                    <a:pt x="334" y="34"/>
                  </a:lnTo>
                  <a:lnTo>
                    <a:pt x="334" y="40"/>
                  </a:lnTo>
                  <a:lnTo>
                    <a:pt x="332" y="46"/>
                  </a:lnTo>
                  <a:lnTo>
                    <a:pt x="332" y="46"/>
                  </a:lnTo>
                  <a:lnTo>
                    <a:pt x="328" y="50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0" y="52"/>
                  </a:lnTo>
                  <a:lnTo>
                    <a:pt x="316" y="50"/>
                  </a:lnTo>
                  <a:lnTo>
                    <a:pt x="316" y="50"/>
                  </a:lnTo>
                  <a:lnTo>
                    <a:pt x="316" y="54"/>
                  </a:lnTo>
                  <a:lnTo>
                    <a:pt x="316" y="54"/>
                  </a:lnTo>
                  <a:close/>
                  <a:moveTo>
                    <a:pt x="316" y="38"/>
                  </a:moveTo>
                  <a:lnTo>
                    <a:pt x="316" y="38"/>
                  </a:lnTo>
                  <a:lnTo>
                    <a:pt x="318" y="46"/>
                  </a:lnTo>
                  <a:lnTo>
                    <a:pt x="318" y="46"/>
                  </a:lnTo>
                  <a:lnTo>
                    <a:pt x="320" y="48"/>
                  </a:lnTo>
                  <a:lnTo>
                    <a:pt x="322" y="48"/>
                  </a:lnTo>
                  <a:lnTo>
                    <a:pt x="322" y="48"/>
                  </a:lnTo>
                  <a:lnTo>
                    <a:pt x="326" y="48"/>
                  </a:lnTo>
                  <a:lnTo>
                    <a:pt x="328" y="44"/>
                  </a:lnTo>
                  <a:lnTo>
                    <a:pt x="328" y="44"/>
                  </a:lnTo>
                  <a:lnTo>
                    <a:pt x="330" y="40"/>
                  </a:lnTo>
                  <a:lnTo>
                    <a:pt x="330" y="36"/>
                  </a:lnTo>
                  <a:lnTo>
                    <a:pt x="330" y="36"/>
                  </a:lnTo>
                  <a:lnTo>
                    <a:pt x="330" y="30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326" y="26"/>
                  </a:lnTo>
                  <a:lnTo>
                    <a:pt x="322" y="26"/>
                  </a:lnTo>
                  <a:lnTo>
                    <a:pt x="322" y="26"/>
                  </a:lnTo>
                  <a:lnTo>
                    <a:pt x="320" y="26"/>
                  </a:lnTo>
                  <a:lnTo>
                    <a:pt x="318" y="30"/>
                  </a:lnTo>
                  <a:lnTo>
                    <a:pt x="318" y="30"/>
                  </a:lnTo>
                  <a:lnTo>
                    <a:pt x="316" y="34"/>
                  </a:lnTo>
                  <a:lnTo>
                    <a:pt x="316" y="38"/>
                  </a:lnTo>
                  <a:lnTo>
                    <a:pt x="316" y="38"/>
                  </a:lnTo>
                  <a:close/>
                  <a:moveTo>
                    <a:pt x="338" y="40"/>
                  </a:moveTo>
                  <a:lnTo>
                    <a:pt x="338" y="40"/>
                  </a:lnTo>
                  <a:lnTo>
                    <a:pt x="342" y="38"/>
                  </a:lnTo>
                  <a:lnTo>
                    <a:pt x="342" y="38"/>
                  </a:lnTo>
                  <a:lnTo>
                    <a:pt x="344" y="42"/>
                  </a:lnTo>
                  <a:lnTo>
                    <a:pt x="344" y="42"/>
                  </a:lnTo>
                  <a:lnTo>
                    <a:pt x="350" y="42"/>
                  </a:lnTo>
                  <a:lnTo>
                    <a:pt x="350" y="42"/>
                  </a:lnTo>
                  <a:lnTo>
                    <a:pt x="354" y="40"/>
                  </a:lnTo>
                  <a:lnTo>
                    <a:pt x="354" y="40"/>
                  </a:lnTo>
                  <a:lnTo>
                    <a:pt x="356" y="36"/>
                  </a:lnTo>
                  <a:lnTo>
                    <a:pt x="356" y="36"/>
                  </a:lnTo>
                  <a:lnTo>
                    <a:pt x="354" y="34"/>
                  </a:lnTo>
                  <a:lnTo>
                    <a:pt x="354" y="34"/>
                  </a:lnTo>
                  <a:lnTo>
                    <a:pt x="350" y="34"/>
                  </a:lnTo>
                  <a:lnTo>
                    <a:pt x="350" y="34"/>
                  </a:lnTo>
                  <a:lnTo>
                    <a:pt x="342" y="32"/>
                  </a:lnTo>
                  <a:lnTo>
                    <a:pt x="342" y="32"/>
                  </a:lnTo>
                  <a:lnTo>
                    <a:pt x="340" y="30"/>
                  </a:lnTo>
                  <a:lnTo>
                    <a:pt x="340" y="30"/>
                  </a:lnTo>
                  <a:lnTo>
                    <a:pt x="338" y="26"/>
                  </a:lnTo>
                  <a:lnTo>
                    <a:pt x="338" y="26"/>
                  </a:lnTo>
                  <a:lnTo>
                    <a:pt x="340" y="22"/>
                  </a:lnTo>
                  <a:lnTo>
                    <a:pt x="340" y="22"/>
                  </a:lnTo>
                  <a:lnTo>
                    <a:pt x="342" y="20"/>
                  </a:lnTo>
                  <a:lnTo>
                    <a:pt x="342" y="20"/>
                  </a:lnTo>
                  <a:lnTo>
                    <a:pt x="344" y="18"/>
                  </a:lnTo>
                  <a:lnTo>
                    <a:pt x="344" y="18"/>
                  </a:lnTo>
                  <a:lnTo>
                    <a:pt x="348" y="16"/>
                  </a:lnTo>
                  <a:lnTo>
                    <a:pt x="348" y="16"/>
                  </a:lnTo>
                  <a:lnTo>
                    <a:pt x="354" y="16"/>
                  </a:lnTo>
                  <a:lnTo>
                    <a:pt x="354" y="16"/>
                  </a:lnTo>
                  <a:lnTo>
                    <a:pt x="358" y="18"/>
                  </a:lnTo>
                  <a:lnTo>
                    <a:pt x="358" y="18"/>
                  </a:lnTo>
                  <a:lnTo>
                    <a:pt x="358" y="22"/>
                  </a:lnTo>
                  <a:lnTo>
                    <a:pt x="358" y="22"/>
                  </a:lnTo>
                  <a:lnTo>
                    <a:pt x="354" y="24"/>
                  </a:lnTo>
                  <a:lnTo>
                    <a:pt x="354" y="24"/>
                  </a:lnTo>
                  <a:lnTo>
                    <a:pt x="352" y="20"/>
                  </a:lnTo>
                  <a:lnTo>
                    <a:pt x="352" y="20"/>
                  </a:lnTo>
                  <a:lnTo>
                    <a:pt x="348" y="20"/>
                  </a:lnTo>
                  <a:lnTo>
                    <a:pt x="348" y="20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6" y="28"/>
                  </a:lnTo>
                  <a:lnTo>
                    <a:pt x="346" y="28"/>
                  </a:lnTo>
                  <a:lnTo>
                    <a:pt x="350" y="28"/>
                  </a:lnTo>
                  <a:lnTo>
                    <a:pt x="350" y="28"/>
                  </a:lnTo>
                  <a:lnTo>
                    <a:pt x="356" y="30"/>
                  </a:lnTo>
                  <a:lnTo>
                    <a:pt x="356" y="30"/>
                  </a:lnTo>
                  <a:lnTo>
                    <a:pt x="360" y="32"/>
                  </a:lnTo>
                  <a:lnTo>
                    <a:pt x="360" y="32"/>
                  </a:lnTo>
                  <a:lnTo>
                    <a:pt x="360" y="36"/>
                  </a:lnTo>
                  <a:lnTo>
                    <a:pt x="360" y="36"/>
                  </a:lnTo>
                  <a:lnTo>
                    <a:pt x="358" y="40"/>
                  </a:lnTo>
                  <a:lnTo>
                    <a:pt x="358" y="40"/>
                  </a:lnTo>
                  <a:lnTo>
                    <a:pt x="356" y="44"/>
                  </a:lnTo>
                  <a:lnTo>
                    <a:pt x="356" y="44"/>
                  </a:lnTo>
                  <a:lnTo>
                    <a:pt x="350" y="46"/>
                  </a:lnTo>
                  <a:lnTo>
                    <a:pt x="350" y="46"/>
                  </a:lnTo>
                  <a:lnTo>
                    <a:pt x="346" y="48"/>
                  </a:lnTo>
                  <a:lnTo>
                    <a:pt x="342" y="46"/>
                  </a:lnTo>
                  <a:lnTo>
                    <a:pt x="342" y="46"/>
                  </a:lnTo>
                  <a:lnTo>
                    <a:pt x="340" y="44"/>
                  </a:lnTo>
                  <a:lnTo>
                    <a:pt x="338" y="40"/>
                  </a:lnTo>
                  <a:lnTo>
                    <a:pt x="338" y="40"/>
                  </a:lnTo>
                  <a:close/>
                  <a:moveTo>
                    <a:pt x="366" y="42"/>
                  </a:moveTo>
                  <a:lnTo>
                    <a:pt x="366" y="42"/>
                  </a:lnTo>
                  <a:lnTo>
                    <a:pt x="366" y="18"/>
                  </a:lnTo>
                  <a:lnTo>
                    <a:pt x="366" y="18"/>
                  </a:lnTo>
                  <a:lnTo>
                    <a:pt x="362" y="18"/>
                  </a:lnTo>
                  <a:lnTo>
                    <a:pt x="362" y="18"/>
                  </a:lnTo>
                  <a:lnTo>
                    <a:pt x="362" y="14"/>
                  </a:lnTo>
                  <a:lnTo>
                    <a:pt x="362" y="14"/>
                  </a:lnTo>
                  <a:lnTo>
                    <a:pt x="366" y="14"/>
                  </a:lnTo>
                  <a:lnTo>
                    <a:pt x="366" y="14"/>
                  </a:lnTo>
                  <a:lnTo>
                    <a:pt x="366" y="10"/>
                  </a:lnTo>
                  <a:lnTo>
                    <a:pt x="366" y="10"/>
                  </a:lnTo>
                  <a:lnTo>
                    <a:pt x="366" y="6"/>
                  </a:lnTo>
                  <a:lnTo>
                    <a:pt x="366" y="6"/>
                  </a:lnTo>
                  <a:lnTo>
                    <a:pt x="368" y="2"/>
                  </a:lnTo>
                  <a:lnTo>
                    <a:pt x="368" y="2"/>
                  </a:lnTo>
                  <a:lnTo>
                    <a:pt x="374" y="0"/>
                  </a:lnTo>
                  <a:lnTo>
                    <a:pt x="374" y="0"/>
                  </a:lnTo>
                  <a:lnTo>
                    <a:pt x="378" y="0"/>
                  </a:lnTo>
                  <a:lnTo>
                    <a:pt x="378" y="0"/>
                  </a:lnTo>
                  <a:lnTo>
                    <a:pt x="376" y="4"/>
                  </a:lnTo>
                  <a:lnTo>
                    <a:pt x="376" y="4"/>
                  </a:lnTo>
                  <a:lnTo>
                    <a:pt x="374" y="4"/>
                  </a:lnTo>
                  <a:lnTo>
                    <a:pt x="374" y="4"/>
                  </a:lnTo>
                  <a:lnTo>
                    <a:pt x="372" y="6"/>
                  </a:lnTo>
                  <a:lnTo>
                    <a:pt x="372" y="6"/>
                  </a:lnTo>
                  <a:lnTo>
                    <a:pt x="370" y="10"/>
                  </a:lnTo>
                  <a:lnTo>
                    <a:pt x="370" y="10"/>
                  </a:lnTo>
                  <a:lnTo>
                    <a:pt x="370" y="12"/>
                  </a:lnTo>
                  <a:lnTo>
                    <a:pt x="370" y="12"/>
                  </a:lnTo>
                  <a:lnTo>
                    <a:pt x="376" y="12"/>
                  </a:lnTo>
                  <a:lnTo>
                    <a:pt x="376" y="12"/>
                  </a:lnTo>
                  <a:lnTo>
                    <a:pt x="376" y="16"/>
                  </a:lnTo>
                  <a:lnTo>
                    <a:pt x="376" y="16"/>
                  </a:lnTo>
                  <a:lnTo>
                    <a:pt x="370" y="16"/>
                  </a:lnTo>
                  <a:lnTo>
                    <a:pt x="370" y="16"/>
                  </a:lnTo>
                  <a:lnTo>
                    <a:pt x="372" y="42"/>
                  </a:lnTo>
                  <a:lnTo>
                    <a:pt x="372" y="42"/>
                  </a:lnTo>
                  <a:lnTo>
                    <a:pt x="366" y="42"/>
                  </a:lnTo>
                  <a:lnTo>
                    <a:pt x="366" y="42"/>
                  </a:lnTo>
                  <a:close/>
                  <a:moveTo>
                    <a:pt x="398" y="26"/>
                  </a:moveTo>
                  <a:lnTo>
                    <a:pt x="398" y="26"/>
                  </a:lnTo>
                  <a:lnTo>
                    <a:pt x="402" y="26"/>
                  </a:lnTo>
                  <a:lnTo>
                    <a:pt x="402" y="26"/>
                  </a:lnTo>
                  <a:lnTo>
                    <a:pt x="400" y="30"/>
                  </a:lnTo>
                  <a:lnTo>
                    <a:pt x="398" y="34"/>
                  </a:lnTo>
                  <a:lnTo>
                    <a:pt x="398" y="34"/>
                  </a:lnTo>
                  <a:lnTo>
                    <a:pt x="394" y="38"/>
                  </a:lnTo>
                  <a:lnTo>
                    <a:pt x="390" y="38"/>
                  </a:lnTo>
                  <a:lnTo>
                    <a:pt x="390" y="38"/>
                  </a:lnTo>
                  <a:lnTo>
                    <a:pt x="386" y="38"/>
                  </a:lnTo>
                  <a:lnTo>
                    <a:pt x="382" y="36"/>
                  </a:lnTo>
                  <a:lnTo>
                    <a:pt x="382" y="36"/>
                  </a:lnTo>
                  <a:lnTo>
                    <a:pt x="378" y="32"/>
                  </a:lnTo>
                  <a:lnTo>
                    <a:pt x="378" y="26"/>
                  </a:lnTo>
                  <a:lnTo>
                    <a:pt x="378" y="26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6" y="10"/>
                  </a:lnTo>
                  <a:lnTo>
                    <a:pt x="390" y="8"/>
                  </a:lnTo>
                  <a:lnTo>
                    <a:pt x="390" y="8"/>
                  </a:lnTo>
                  <a:lnTo>
                    <a:pt x="394" y="8"/>
                  </a:lnTo>
                  <a:lnTo>
                    <a:pt x="398" y="10"/>
                  </a:lnTo>
                  <a:lnTo>
                    <a:pt x="398" y="10"/>
                  </a:lnTo>
                  <a:lnTo>
                    <a:pt x="402" y="14"/>
                  </a:lnTo>
                  <a:lnTo>
                    <a:pt x="402" y="20"/>
                  </a:lnTo>
                  <a:lnTo>
                    <a:pt x="402" y="22"/>
                  </a:lnTo>
                  <a:lnTo>
                    <a:pt x="402" y="22"/>
                  </a:lnTo>
                  <a:lnTo>
                    <a:pt x="382" y="26"/>
                  </a:lnTo>
                  <a:lnTo>
                    <a:pt x="382" y="26"/>
                  </a:lnTo>
                  <a:lnTo>
                    <a:pt x="384" y="30"/>
                  </a:lnTo>
                  <a:lnTo>
                    <a:pt x="386" y="32"/>
                  </a:lnTo>
                  <a:lnTo>
                    <a:pt x="386" y="32"/>
                  </a:lnTo>
                  <a:lnTo>
                    <a:pt x="388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94" y="32"/>
                  </a:lnTo>
                  <a:lnTo>
                    <a:pt x="394" y="32"/>
                  </a:lnTo>
                  <a:lnTo>
                    <a:pt x="398" y="26"/>
                  </a:lnTo>
                  <a:lnTo>
                    <a:pt x="398" y="26"/>
                  </a:lnTo>
                  <a:close/>
                  <a:moveTo>
                    <a:pt x="382" y="22"/>
                  </a:moveTo>
                  <a:lnTo>
                    <a:pt x="382" y="22"/>
                  </a:lnTo>
                  <a:lnTo>
                    <a:pt x="398" y="18"/>
                  </a:lnTo>
                  <a:lnTo>
                    <a:pt x="398" y="18"/>
                  </a:lnTo>
                  <a:lnTo>
                    <a:pt x="396" y="14"/>
                  </a:lnTo>
                  <a:lnTo>
                    <a:pt x="396" y="14"/>
                  </a:lnTo>
                  <a:lnTo>
                    <a:pt x="394" y="12"/>
                  </a:lnTo>
                  <a:lnTo>
                    <a:pt x="390" y="12"/>
                  </a:lnTo>
                  <a:lnTo>
                    <a:pt x="390" y="12"/>
                  </a:lnTo>
                  <a:lnTo>
                    <a:pt x="386" y="16"/>
                  </a:lnTo>
                  <a:lnTo>
                    <a:pt x="386" y="16"/>
                  </a:lnTo>
                  <a:lnTo>
                    <a:pt x="382" y="22"/>
                  </a:lnTo>
                  <a:lnTo>
                    <a:pt x="382" y="22"/>
                  </a:lnTo>
                  <a:close/>
                  <a:moveTo>
                    <a:pt x="2" y="184"/>
                  </a:moveTo>
                  <a:lnTo>
                    <a:pt x="2" y="184"/>
                  </a:lnTo>
                  <a:lnTo>
                    <a:pt x="2" y="152"/>
                  </a:lnTo>
                  <a:lnTo>
                    <a:pt x="2" y="152"/>
                  </a:lnTo>
                  <a:lnTo>
                    <a:pt x="6" y="152"/>
                  </a:lnTo>
                  <a:lnTo>
                    <a:pt x="6" y="152"/>
                  </a:lnTo>
                  <a:lnTo>
                    <a:pt x="6" y="156"/>
                  </a:lnTo>
                  <a:lnTo>
                    <a:pt x="6" y="15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8" y="150"/>
                  </a:lnTo>
                  <a:lnTo>
                    <a:pt x="18" y="15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48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2" y="146"/>
                  </a:lnTo>
                  <a:lnTo>
                    <a:pt x="36" y="148"/>
                  </a:lnTo>
                  <a:lnTo>
                    <a:pt x="36" y="148"/>
                  </a:lnTo>
                  <a:lnTo>
                    <a:pt x="36" y="150"/>
                  </a:lnTo>
                  <a:lnTo>
                    <a:pt x="38" y="154"/>
                  </a:lnTo>
                  <a:lnTo>
                    <a:pt x="38" y="154"/>
                  </a:lnTo>
                  <a:lnTo>
                    <a:pt x="38" y="176"/>
                  </a:lnTo>
                  <a:lnTo>
                    <a:pt x="38" y="176"/>
                  </a:lnTo>
                  <a:lnTo>
                    <a:pt x="34" y="176"/>
                  </a:lnTo>
                  <a:lnTo>
                    <a:pt x="34" y="176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18" y="180"/>
                  </a:lnTo>
                  <a:lnTo>
                    <a:pt x="18" y="180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16" y="156"/>
                  </a:lnTo>
                  <a:lnTo>
                    <a:pt x="16" y="156"/>
                  </a:lnTo>
                  <a:lnTo>
                    <a:pt x="12" y="154"/>
                  </a:lnTo>
                  <a:lnTo>
                    <a:pt x="12" y="154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6" y="166"/>
                  </a:lnTo>
                  <a:lnTo>
                    <a:pt x="6" y="166"/>
                  </a:lnTo>
                  <a:lnTo>
                    <a:pt x="6" y="182"/>
                  </a:lnTo>
                  <a:lnTo>
                    <a:pt x="6" y="182"/>
                  </a:lnTo>
                  <a:lnTo>
                    <a:pt x="2" y="184"/>
                  </a:lnTo>
                  <a:lnTo>
                    <a:pt x="2" y="184"/>
                  </a:lnTo>
                  <a:close/>
                  <a:moveTo>
                    <a:pt x="44" y="178"/>
                  </a:moveTo>
                  <a:lnTo>
                    <a:pt x="44" y="178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50" y="180"/>
                  </a:lnTo>
                  <a:lnTo>
                    <a:pt x="50" y="180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8" y="178"/>
                  </a:lnTo>
                  <a:lnTo>
                    <a:pt x="58" y="178"/>
                  </a:lnTo>
                  <a:lnTo>
                    <a:pt x="62" y="174"/>
                  </a:lnTo>
                  <a:lnTo>
                    <a:pt x="62" y="174"/>
                  </a:lnTo>
                  <a:lnTo>
                    <a:pt x="62" y="166"/>
                  </a:lnTo>
                  <a:lnTo>
                    <a:pt x="62" y="166"/>
                  </a:lnTo>
                  <a:lnTo>
                    <a:pt x="58" y="170"/>
                  </a:lnTo>
                  <a:lnTo>
                    <a:pt x="54" y="172"/>
                  </a:lnTo>
                  <a:lnTo>
                    <a:pt x="54" y="172"/>
                  </a:lnTo>
                  <a:lnTo>
                    <a:pt x="50" y="172"/>
                  </a:lnTo>
                  <a:lnTo>
                    <a:pt x="46" y="170"/>
                  </a:lnTo>
                  <a:lnTo>
                    <a:pt x="46" y="170"/>
                  </a:lnTo>
                  <a:lnTo>
                    <a:pt x="44" y="166"/>
                  </a:lnTo>
                  <a:lnTo>
                    <a:pt x="42" y="160"/>
                  </a:lnTo>
                  <a:lnTo>
                    <a:pt x="42" y="16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48" y="144"/>
                  </a:lnTo>
                  <a:lnTo>
                    <a:pt x="48" y="144"/>
                  </a:lnTo>
                  <a:lnTo>
                    <a:pt x="54" y="142"/>
                  </a:lnTo>
                  <a:lnTo>
                    <a:pt x="54" y="142"/>
                  </a:lnTo>
                  <a:lnTo>
                    <a:pt x="58" y="142"/>
                  </a:lnTo>
                  <a:lnTo>
                    <a:pt x="62" y="144"/>
                  </a:lnTo>
                  <a:lnTo>
                    <a:pt x="62" y="144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4" y="176"/>
                  </a:lnTo>
                  <a:lnTo>
                    <a:pt x="64" y="176"/>
                  </a:lnTo>
                  <a:lnTo>
                    <a:pt x="60" y="182"/>
                  </a:lnTo>
                  <a:lnTo>
                    <a:pt x="60" y="182"/>
                  </a:lnTo>
                  <a:lnTo>
                    <a:pt x="54" y="184"/>
                  </a:lnTo>
                  <a:lnTo>
                    <a:pt x="54" y="184"/>
                  </a:lnTo>
                  <a:lnTo>
                    <a:pt x="50" y="186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44" y="182"/>
                  </a:lnTo>
                  <a:lnTo>
                    <a:pt x="44" y="178"/>
                  </a:lnTo>
                  <a:lnTo>
                    <a:pt x="44" y="178"/>
                  </a:lnTo>
                  <a:close/>
                  <a:moveTo>
                    <a:pt x="46" y="158"/>
                  </a:moveTo>
                  <a:lnTo>
                    <a:pt x="46" y="158"/>
                  </a:lnTo>
                  <a:lnTo>
                    <a:pt x="48" y="164"/>
                  </a:lnTo>
                  <a:lnTo>
                    <a:pt x="50" y="166"/>
                  </a:lnTo>
                  <a:lnTo>
                    <a:pt x="50" y="166"/>
                  </a:lnTo>
                  <a:lnTo>
                    <a:pt x="52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8" y="166"/>
                  </a:lnTo>
                  <a:lnTo>
                    <a:pt x="60" y="164"/>
                  </a:lnTo>
                  <a:lnTo>
                    <a:pt x="60" y="164"/>
                  </a:lnTo>
                  <a:lnTo>
                    <a:pt x="62" y="160"/>
                  </a:lnTo>
                  <a:lnTo>
                    <a:pt x="62" y="156"/>
                  </a:lnTo>
                  <a:lnTo>
                    <a:pt x="62" y="156"/>
                  </a:lnTo>
                  <a:lnTo>
                    <a:pt x="60" y="150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6"/>
                  </a:lnTo>
                  <a:lnTo>
                    <a:pt x="54" y="146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48" y="150"/>
                  </a:lnTo>
                  <a:lnTo>
                    <a:pt x="48" y="150"/>
                  </a:lnTo>
                  <a:lnTo>
                    <a:pt x="48" y="154"/>
                  </a:lnTo>
                  <a:lnTo>
                    <a:pt x="46" y="158"/>
                  </a:lnTo>
                  <a:lnTo>
                    <a:pt x="46" y="158"/>
                  </a:lnTo>
                  <a:close/>
                  <a:moveTo>
                    <a:pt x="72" y="168"/>
                  </a:moveTo>
                  <a:lnTo>
                    <a:pt x="72" y="168"/>
                  </a:lnTo>
                  <a:lnTo>
                    <a:pt x="72" y="126"/>
                  </a:lnTo>
                  <a:lnTo>
                    <a:pt x="72" y="126"/>
                  </a:lnTo>
                  <a:lnTo>
                    <a:pt x="76" y="126"/>
                  </a:lnTo>
                  <a:lnTo>
                    <a:pt x="76" y="126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80" y="13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90" y="136"/>
                  </a:lnTo>
                  <a:lnTo>
                    <a:pt x="90" y="136"/>
                  </a:lnTo>
                  <a:lnTo>
                    <a:pt x="92" y="138"/>
                  </a:lnTo>
                  <a:lnTo>
                    <a:pt x="92" y="138"/>
                  </a:lnTo>
                  <a:lnTo>
                    <a:pt x="94" y="144"/>
                  </a:lnTo>
                  <a:lnTo>
                    <a:pt x="94" y="144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0" y="164"/>
                  </a:lnTo>
                  <a:lnTo>
                    <a:pt x="90" y="164"/>
                  </a:lnTo>
                  <a:lnTo>
                    <a:pt x="90" y="146"/>
                  </a:lnTo>
                  <a:lnTo>
                    <a:pt x="90" y="146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0" y="142"/>
                  </a:lnTo>
                  <a:lnTo>
                    <a:pt x="80" y="142"/>
                  </a:lnTo>
                  <a:lnTo>
                    <a:pt x="78" y="146"/>
                  </a:lnTo>
                  <a:lnTo>
                    <a:pt x="78" y="146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72" y="168"/>
                  </a:lnTo>
                  <a:lnTo>
                    <a:pt x="72" y="168"/>
                  </a:lnTo>
                  <a:close/>
                  <a:moveTo>
                    <a:pt x="116" y="160"/>
                  </a:moveTo>
                  <a:lnTo>
                    <a:pt x="116" y="160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2" y="130"/>
                  </a:lnTo>
                  <a:lnTo>
                    <a:pt x="112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26"/>
                  </a:lnTo>
                  <a:lnTo>
                    <a:pt x="116" y="126"/>
                  </a:lnTo>
                  <a:lnTo>
                    <a:pt x="116" y="122"/>
                  </a:lnTo>
                  <a:lnTo>
                    <a:pt x="116" y="122"/>
                  </a:lnTo>
                  <a:lnTo>
                    <a:pt x="118" y="118"/>
                  </a:lnTo>
                  <a:lnTo>
                    <a:pt x="118" y="118"/>
                  </a:lnTo>
                  <a:lnTo>
                    <a:pt x="122" y="116"/>
                  </a:lnTo>
                  <a:lnTo>
                    <a:pt x="122" y="116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26" y="120"/>
                  </a:lnTo>
                  <a:lnTo>
                    <a:pt x="126" y="120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20" y="122"/>
                  </a:lnTo>
                  <a:lnTo>
                    <a:pt x="120" y="122"/>
                  </a:lnTo>
                  <a:lnTo>
                    <a:pt x="120" y="126"/>
                  </a:lnTo>
                  <a:lnTo>
                    <a:pt x="120" y="126"/>
                  </a:lnTo>
                  <a:lnTo>
                    <a:pt x="120" y="128"/>
                  </a:lnTo>
                  <a:lnTo>
                    <a:pt x="120" y="128"/>
                  </a:lnTo>
                  <a:lnTo>
                    <a:pt x="126" y="128"/>
                  </a:lnTo>
                  <a:lnTo>
                    <a:pt x="126" y="128"/>
                  </a:lnTo>
                  <a:lnTo>
                    <a:pt x="126" y="132"/>
                  </a:lnTo>
                  <a:lnTo>
                    <a:pt x="126" y="132"/>
                  </a:lnTo>
                  <a:lnTo>
                    <a:pt x="120" y="132"/>
                  </a:lnTo>
                  <a:lnTo>
                    <a:pt x="120" y="132"/>
                  </a:lnTo>
                  <a:lnTo>
                    <a:pt x="120" y="158"/>
                  </a:lnTo>
                  <a:lnTo>
                    <a:pt x="120" y="158"/>
                  </a:lnTo>
                  <a:lnTo>
                    <a:pt x="116" y="160"/>
                  </a:lnTo>
                  <a:lnTo>
                    <a:pt x="116" y="160"/>
                  </a:lnTo>
                  <a:close/>
                  <a:moveTo>
                    <a:pt x="128" y="120"/>
                  </a:moveTo>
                  <a:lnTo>
                    <a:pt x="128" y="120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32" y="114"/>
                  </a:lnTo>
                  <a:lnTo>
                    <a:pt x="132" y="114"/>
                  </a:lnTo>
                  <a:lnTo>
                    <a:pt x="134" y="120"/>
                  </a:lnTo>
                  <a:lnTo>
                    <a:pt x="134" y="120"/>
                  </a:lnTo>
                  <a:lnTo>
                    <a:pt x="128" y="120"/>
                  </a:lnTo>
                  <a:lnTo>
                    <a:pt x="128" y="120"/>
                  </a:lnTo>
                  <a:close/>
                  <a:moveTo>
                    <a:pt x="124" y="170"/>
                  </a:moveTo>
                  <a:lnTo>
                    <a:pt x="124" y="170"/>
                  </a:lnTo>
                  <a:lnTo>
                    <a:pt x="128" y="170"/>
                  </a:lnTo>
                  <a:lnTo>
                    <a:pt x="128" y="170"/>
                  </a:lnTo>
                  <a:lnTo>
                    <a:pt x="130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58"/>
                  </a:lnTo>
                  <a:lnTo>
                    <a:pt x="134" y="158"/>
                  </a:lnTo>
                  <a:lnTo>
                    <a:pt x="134" y="126"/>
                  </a:lnTo>
                  <a:lnTo>
                    <a:pt x="134" y="126"/>
                  </a:lnTo>
                  <a:lnTo>
                    <a:pt x="128" y="126"/>
                  </a:lnTo>
                  <a:lnTo>
                    <a:pt x="128" y="126"/>
                  </a:lnTo>
                  <a:lnTo>
                    <a:pt x="130" y="158"/>
                  </a:lnTo>
                  <a:lnTo>
                    <a:pt x="130" y="158"/>
                  </a:lnTo>
                  <a:lnTo>
                    <a:pt x="128" y="164"/>
                  </a:lnTo>
                  <a:lnTo>
                    <a:pt x="128" y="164"/>
                  </a:lnTo>
                  <a:lnTo>
                    <a:pt x="126" y="164"/>
                  </a:lnTo>
                  <a:lnTo>
                    <a:pt x="126" y="164"/>
                  </a:lnTo>
                  <a:lnTo>
                    <a:pt x="124" y="164"/>
                  </a:lnTo>
                  <a:lnTo>
                    <a:pt x="124" y="164"/>
                  </a:lnTo>
                  <a:lnTo>
                    <a:pt x="124" y="170"/>
                  </a:lnTo>
                  <a:lnTo>
                    <a:pt x="124" y="170"/>
                  </a:lnTo>
                  <a:close/>
                  <a:moveTo>
                    <a:pt x="158" y="140"/>
                  </a:moveTo>
                  <a:lnTo>
                    <a:pt x="158" y="14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2" y="144"/>
                  </a:lnTo>
                  <a:lnTo>
                    <a:pt x="160" y="148"/>
                  </a:lnTo>
                  <a:lnTo>
                    <a:pt x="160" y="148"/>
                  </a:lnTo>
                  <a:lnTo>
                    <a:pt x="156" y="150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46" y="152"/>
                  </a:lnTo>
                  <a:lnTo>
                    <a:pt x="142" y="150"/>
                  </a:lnTo>
                  <a:lnTo>
                    <a:pt x="142" y="150"/>
                  </a:lnTo>
                  <a:lnTo>
                    <a:pt x="140" y="146"/>
                  </a:lnTo>
                  <a:lnTo>
                    <a:pt x="138" y="140"/>
                  </a:lnTo>
                  <a:lnTo>
                    <a:pt x="138" y="140"/>
                  </a:lnTo>
                  <a:lnTo>
                    <a:pt x="140" y="132"/>
                  </a:lnTo>
                  <a:lnTo>
                    <a:pt x="142" y="128"/>
                  </a:lnTo>
                  <a:lnTo>
                    <a:pt x="142" y="128"/>
                  </a:lnTo>
                  <a:lnTo>
                    <a:pt x="146" y="124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60" y="124"/>
                  </a:lnTo>
                  <a:lnTo>
                    <a:pt x="160" y="124"/>
                  </a:lnTo>
                  <a:lnTo>
                    <a:pt x="162" y="128"/>
                  </a:lnTo>
                  <a:lnTo>
                    <a:pt x="162" y="134"/>
                  </a:lnTo>
                  <a:lnTo>
                    <a:pt x="164" y="136"/>
                  </a:lnTo>
                  <a:lnTo>
                    <a:pt x="164" y="136"/>
                  </a:lnTo>
                  <a:lnTo>
                    <a:pt x="144" y="140"/>
                  </a:lnTo>
                  <a:lnTo>
                    <a:pt x="144" y="140"/>
                  </a:lnTo>
                  <a:lnTo>
                    <a:pt x="144" y="144"/>
                  </a:lnTo>
                  <a:lnTo>
                    <a:pt x="146" y="146"/>
                  </a:lnTo>
                  <a:lnTo>
                    <a:pt x="146" y="146"/>
                  </a:lnTo>
                  <a:lnTo>
                    <a:pt x="148" y="148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6" y="146"/>
                  </a:lnTo>
                  <a:lnTo>
                    <a:pt x="156" y="146"/>
                  </a:lnTo>
                  <a:lnTo>
                    <a:pt x="158" y="140"/>
                  </a:lnTo>
                  <a:lnTo>
                    <a:pt x="158" y="140"/>
                  </a:lnTo>
                  <a:close/>
                  <a:moveTo>
                    <a:pt x="144" y="136"/>
                  </a:moveTo>
                  <a:lnTo>
                    <a:pt x="144" y="136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4" y="126"/>
                  </a:lnTo>
                  <a:lnTo>
                    <a:pt x="150" y="126"/>
                  </a:lnTo>
                  <a:lnTo>
                    <a:pt x="150" y="126"/>
                  </a:lnTo>
                  <a:lnTo>
                    <a:pt x="148" y="126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4" y="136"/>
                  </a:lnTo>
                  <a:lnTo>
                    <a:pt x="144" y="136"/>
                  </a:lnTo>
                  <a:close/>
                  <a:moveTo>
                    <a:pt x="186" y="144"/>
                  </a:moveTo>
                  <a:lnTo>
                    <a:pt x="186" y="14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2" y="144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74" y="146"/>
                  </a:lnTo>
                  <a:lnTo>
                    <a:pt x="174" y="146"/>
                  </a:lnTo>
                  <a:lnTo>
                    <a:pt x="170" y="144"/>
                  </a:lnTo>
                  <a:lnTo>
                    <a:pt x="170" y="144"/>
                  </a:lnTo>
                  <a:lnTo>
                    <a:pt x="168" y="142"/>
                  </a:lnTo>
                  <a:lnTo>
                    <a:pt x="168" y="142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18"/>
                  </a:lnTo>
                  <a:lnTo>
                    <a:pt x="168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4" y="140"/>
                  </a:lnTo>
                  <a:lnTo>
                    <a:pt x="174" y="140"/>
                  </a:lnTo>
                  <a:lnTo>
                    <a:pt x="176" y="142"/>
                  </a:lnTo>
                  <a:lnTo>
                    <a:pt x="176" y="142"/>
                  </a:lnTo>
                  <a:lnTo>
                    <a:pt x="178" y="142"/>
                  </a:lnTo>
                  <a:lnTo>
                    <a:pt x="178" y="142"/>
                  </a:lnTo>
                  <a:lnTo>
                    <a:pt x="182" y="140"/>
                  </a:lnTo>
                  <a:lnTo>
                    <a:pt x="182" y="140"/>
                  </a:lnTo>
                  <a:lnTo>
                    <a:pt x="184" y="136"/>
                  </a:lnTo>
                  <a:lnTo>
                    <a:pt x="184" y="136"/>
                  </a:lnTo>
                  <a:lnTo>
                    <a:pt x="186" y="130"/>
                  </a:lnTo>
                  <a:lnTo>
                    <a:pt x="186" y="130"/>
                  </a:lnTo>
                  <a:lnTo>
                    <a:pt x="186" y="114"/>
                  </a:lnTo>
                  <a:lnTo>
                    <a:pt x="186" y="114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90" y="144"/>
                  </a:lnTo>
                  <a:lnTo>
                    <a:pt x="190" y="144"/>
                  </a:lnTo>
                  <a:lnTo>
                    <a:pt x="186" y="144"/>
                  </a:lnTo>
                  <a:lnTo>
                    <a:pt x="186" y="144"/>
                  </a:lnTo>
                  <a:close/>
                  <a:moveTo>
                    <a:pt x="216" y="138"/>
                  </a:moveTo>
                  <a:lnTo>
                    <a:pt x="216" y="138"/>
                  </a:lnTo>
                  <a:lnTo>
                    <a:pt x="212" y="140"/>
                  </a:lnTo>
                  <a:lnTo>
                    <a:pt x="212" y="140"/>
                  </a:lnTo>
                  <a:lnTo>
                    <a:pt x="210" y="98"/>
                  </a:lnTo>
                  <a:lnTo>
                    <a:pt x="210" y="98"/>
                  </a:lnTo>
                  <a:lnTo>
                    <a:pt x="216" y="96"/>
                  </a:lnTo>
                  <a:lnTo>
                    <a:pt x="216" y="96"/>
                  </a:lnTo>
                  <a:lnTo>
                    <a:pt x="216" y="112"/>
                  </a:lnTo>
                  <a:lnTo>
                    <a:pt x="216" y="112"/>
                  </a:lnTo>
                  <a:lnTo>
                    <a:pt x="218" y="108"/>
                  </a:lnTo>
                  <a:lnTo>
                    <a:pt x="222" y="106"/>
                  </a:lnTo>
                  <a:lnTo>
                    <a:pt x="222" y="106"/>
                  </a:lnTo>
                  <a:lnTo>
                    <a:pt x="226" y="106"/>
                  </a:lnTo>
                  <a:lnTo>
                    <a:pt x="226" y="106"/>
                  </a:lnTo>
                  <a:lnTo>
                    <a:pt x="230" y="108"/>
                  </a:lnTo>
                  <a:lnTo>
                    <a:pt x="230" y="108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4" y="118"/>
                  </a:lnTo>
                  <a:lnTo>
                    <a:pt x="234" y="118"/>
                  </a:lnTo>
                  <a:lnTo>
                    <a:pt x="234" y="126"/>
                  </a:lnTo>
                  <a:lnTo>
                    <a:pt x="230" y="132"/>
                  </a:lnTo>
                  <a:lnTo>
                    <a:pt x="230" y="132"/>
                  </a:lnTo>
                  <a:lnTo>
                    <a:pt x="226" y="136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18" y="138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16" y="138"/>
                  </a:lnTo>
                  <a:lnTo>
                    <a:pt x="216" y="138"/>
                  </a:lnTo>
                  <a:close/>
                  <a:moveTo>
                    <a:pt x="216" y="124"/>
                  </a:moveTo>
                  <a:lnTo>
                    <a:pt x="216" y="124"/>
                  </a:lnTo>
                  <a:lnTo>
                    <a:pt x="216" y="130"/>
                  </a:lnTo>
                  <a:lnTo>
                    <a:pt x="216" y="130"/>
                  </a:lnTo>
                  <a:lnTo>
                    <a:pt x="218" y="134"/>
                  </a:lnTo>
                  <a:lnTo>
                    <a:pt x="222" y="134"/>
                  </a:lnTo>
                  <a:lnTo>
                    <a:pt x="222" y="134"/>
                  </a:lnTo>
                  <a:lnTo>
                    <a:pt x="224" y="132"/>
                  </a:lnTo>
                  <a:lnTo>
                    <a:pt x="228" y="130"/>
                  </a:lnTo>
                  <a:lnTo>
                    <a:pt x="228" y="130"/>
                  </a:lnTo>
                  <a:lnTo>
                    <a:pt x="228" y="126"/>
                  </a:lnTo>
                  <a:lnTo>
                    <a:pt x="230" y="120"/>
                  </a:lnTo>
                  <a:lnTo>
                    <a:pt x="230" y="120"/>
                  </a:lnTo>
                  <a:lnTo>
                    <a:pt x="228" y="116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24" y="110"/>
                  </a:lnTo>
                  <a:lnTo>
                    <a:pt x="222" y="110"/>
                  </a:lnTo>
                  <a:lnTo>
                    <a:pt x="222" y="110"/>
                  </a:lnTo>
                  <a:lnTo>
                    <a:pt x="220" y="112"/>
                  </a:lnTo>
                  <a:lnTo>
                    <a:pt x="218" y="114"/>
                  </a:lnTo>
                  <a:lnTo>
                    <a:pt x="218" y="114"/>
                  </a:lnTo>
                  <a:lnTo>
                    <a:pt x="216" y="118"/>
                  </a:lnTo>
                  <a:lnTo>
                    <a:pt x="216" y="124"/>
                  </a:lnTo>
                  <a:lnTo>
                    <a:pt x="216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69"/>
            <p:cNvSpPr>
              <a:spLocks noEditPoints="1"/>
            </p:cNvSpPr>
            <p:nvPr userDrawn="1"/>
          </p:nvSpPr>
          <p:spPr bwMode="auto">
            <a:xfrm>
              <a:off x="1795408" y="3633749"/>
              <a:ext cx="619125" cy="403225"/>
            </a:xfrm>
            <a:custGeom>
              <a:avLst/>
              <a:gdLst/>
              <a:ahLst/>
              <a:cxnLst>
                <a:cxn ang="0">
                  <a:pos x="258" y="44"/>
                </a:cxn>
                <a:cxn ang="0">
                  <a:pos x="242" y="50"/>
                </a:cxn>
                <a:cxn ang="0">
                  <a:pos x="266" y="58"/>
                </a:cxn>
                <a:cxn ang="0">
                  <a:pos x="286" y="20"/>
                </a:cxn>
                <a:cxn ang="0">
                  <a:pos x="282" y="48"/>
                </a:cxn>
                <a:cxn ang="0">
                  <a:pos x="294" y="18"/>
                </a:cxn>
                <a:cxn ang="0">
                  <a:pos x="294" y="30"/>
                </a:cxn>
                <a:cxn ang="0">
                  <a:pos x="312" y="56"/>
                </a:cxn>
                <a:cxn ang="0">
                  <a:pos x="322" y="34"/>
                </a:cxn>
                <a:cxn ang="0">
                  <a:pos x="316" y="24"/>
                </a:cxn>
                <a:cxn ang="0">
                  <a:pos x="322" y="50"/>
                </a:cxn>
                <a:cxn ang="0">
                  <a:pos x="318" y="50"/>
                </a:cxn>
                <a:cxn ang="0">
                  <a:pos x="344" y="18"/>
                </a:cxn>
                <a:cxn ang="0">
                  <a:pos x="338" y="46"/>
                </a:cxn>
                <a:cxn ang="0">
                  <a:pos x="350" y="24"/>
                </a:cxn>
                <a:cxn ang="0">
                  <a:pos x="366" y="20"/>
                </a:cxn>
                <a:cxn ang="0">
                  <a:pos x="366" y="28"/>
                </a:cxn>
                <a:cxn ang="0">
                  <a:pos x="380" y="16"/>
                </a:cxn>
                <a:cxn ang="0">
                  <a:pos x="388" y="14"/>
                </a:cxn>
                <a:cxn ang="0">
                  <a:pos x="4" y="160"/>
                </a:cxn>
                <a:cxn ang="0">
                  <a:pos x="18" y="166"/>
                </a:cxn>
                <a:cxn ang="0">
                  <a:pos x="30" y="182"/>
                </a:cxn>
                <a:cxn ang="0">
                  <a:pos x="38" y="136"/>
                </a:cxn>
                <a:cxn ang="0">
                  <a:pos x="34" y="154"/>
                </a:cxn>
                <a:cxn ang="0">
                  <a:pos x="60" y="178"/>
                </a:cxn>
                <a:cxn ang="0">
                  <a:pos x="52" y="146"/>
                </a:cxn>
                <a:cxn ang="0">
                  <a:pos x="46" y="188"/>
                </a:cxn>
                <a:cxn ang="0">
                  <a:pos x="60" y="158"/>
                </a:cxn>
                <a:cxn ang="0">
                  <a:pos x="74" y="180"/>
                </a:cxn>
                <a:cxn ang="0">
                  <a:pos x="84" y="156"/>
                </a:cxn>
                <a:cxn ang="0">
                  <a:pos x="96" y="136"/>
                </a:cxn>
                <a:cxn ang="0">
                  <a:pos x="104" y="140"/>
                </a:cxn>
                <a:cxn ang="0">
                  <a:pos x="122" y="132"/>
                </a:cxn>
                <a:cxn ang="0">
                  <a:pos x="124" y="134"/>
                </a:cxn>
                <a:cxn ang="0">
                  <a:pos x="146" y="114"/>
                </a:cxn>
                <a:cxn ang="0">
                  <a:pos x="146" y="126"/>
                </a:cxn>
                <a:cxn ang="0">
                  <a:pos x="164" y="148"/>
                </a:cxn>
                <a:cxn ang="0">
                  <a:pos x="154" y="128"/>
                </a:cxn>
                <a:cxn ang="0">
                  <a:pos x="162" y="126"/>
                </a:cxn>
                <a:cxn ang="0">
                  <a:pos x="172" y="146"/>
                </a:cxn>
                <a:cxn ang="0">
                  <a:pos x="188" y="148"/>
                </a:cxn>
                <a:cxn ang="0">
                  <a:pos x="184" y="140"/>
                </a:cxn>
                <a:cxn ang="0">
                  <a:pos x="196" y="144"/>
                </a:cxn>
                <a:cxn ang="0">
                  <a:pos x="224" y="108"/>
                </a:cxn>
                <a:cxn ang="0">
                  <a:pos x="222" y="116"/>
                </a:cxn>
                <a:cxn ang="0">
                  <a:pos x="244" y="126"/>
                </a:cxn>
                <a:cxn ang="0">
                  <a:pos x="254" y="106"/>
                </a:cxn>
                <a:cxn ang="0">
                  <a:pos x="276" y="102"/>
                </a:cxn>
                <a:cxn ang="0">
                  <a:pos x="288" y="106"/>
                </a:cxn>
                <a:cxn ang="0">
                  <a:pos x="300" y="86"/>
                </a:cxn>
                <a:cxn ang="0">
                  <a:pos x="300" y="124"/>
                </a:cxn>
                <a:cxn ang="0">
                  <a:pos x="324" y="116"/>
                </a:cxn>
                <a:cxn ang="0">
                  <a:pos x="320" y="100"/>
                </a:cxn>
                <a:cxn ang="0">
                  <a:pos x="316" y="88"/>
                </a:cxn>
                <a:cxn ang="0">
                  <a:pos x="330" y="116"/>
                </a:cxn>
                <a:cxn ang="0">
                  <a:pos x="320" y="114"/>
                </a:cxn>
                <a:cxn ang="0">
                  <a:pos x="352" y="80"/>
                </a:cxn>
                <a:cxn ang="0">
                  <a:pos x="348" y="86"/>
                </a:cxn>
                <a:cxn ang="0">
                  <a:pos x="372" y="82"/>
                </a:cxn>
                <a:cxn ang="0">
                  <a:pos x="372" y="106"/>
                </a:cxn>
                <a:cxn ang="0">
                  <a:pos x="32" y="248"/>
                </a:cxn>
              </a:cxnLst>
              <a:rect l="0" t="0" r="r" b="b"/>
              <a:pathLst>
                <a:path w="390" h="254">
                  <a:moveTo>
                    <a:pt x="238" y="72"/>
                  </a:moveTo>
                  <a:lnTo>
                    <a:pt x="238" y="72"/>
                  </a:lnTo>
                  <a:lnTo>
                    <a:pt x="238" y="42"/>
                  </a:lnTo>
                  <a:lnTo>
                    <a:pt x="238" y="42"/>
                  </a:lnTo>
                  <a:lnTo>
                    <a:pt x="242" y="40"/>
                  </a:lnTo>
                  <a:lnTo>
                    <a:pt x="242" y="40"/>
                  </a:lnTo>
                  <a:lnTo>
                    <a:pt x="242" y="44"/>
                  </a:lnTo>
                  <a:lnTo>
                    <a:pt x="242" y="44"/>
                  </a:lnTo>
                  <a:lnTo>
                    <a:pt x="244" y="40"/>
                  </a:lnTo>
                  <a:lnTo>
                    <a:pt x="250" y="38"/>
                  </a:lnTo>
                  <a:lnTo>
                    <a:pt x="250" y="38"/>
                  </a:lnTo>
                  <a:lnTo>
                    <a:pt x="254" y="38"/>
                  </a:lnTo>
                  <a:lnTo>
                    <a:pt x="254" y="38"/>
                  </a:lnTo>
                  <a:lnTo>
                    <a:pt x="256" y="40"/>
                  </a:lnTo>
                  <a:lnTo>
                    <a:pt x="256" y="40"/>
                  </a:lnTo>
                  <a:lnTo>
                    <a:pt x="258" y="44"/>
                  </a:lnTo>
                  <a:lnTo>
                    <a:pt x="258" y="44"/>
                  </a:lnTo>
                  <a:lnTo>
                    <a:pt x="258" y="48"/>
                  </a:lnTo>
                  <a:lnTo>
                    <a:pt x="258" y="48"/>
                  </a:lnTo>
                  <a:lnTo>
                    <a:pt x="258" y="66"/>
                  </a:lnTo>
                  <a:lnTo>
                    <a:pt x="258" y="66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54" y="44"/>
                  </a:lnTo>
                  <a:lnTo>
                    <a:pt x="254" y="44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48" y="42"/>
                  </a:lnTo>
                  <a:lnTo>
                    <a:pt x="248" y="42"/>
                  </a:lnTo>
                  <a:lnTo>
                    <a:pt x="244" y="46"/>
                  </a:lnTo>
                  <a:lnTo>
                    <a:pt x="244" y="46"/>
                  </a:lnTo>
                  <a:lnTo>
                    <a:pt x="242" y="50"/>
                  </a:lnTo>
                  <a:lnTo>
                    <a:pt x="242" y="54"/>
                  </a:lnTo>
                  <a:lnTo>
                    <a:pt x="242" y="54"/>
                  </a:lnTo>
                  <a:lnTo>
                    <a:pt x="242" y="70"/>
                  </a:lnTo>
                  <a:lnTo>
                    <a:pt x="242" y="70"/>
                  </a:lnTo>
                  <a:lnTo>
                    <a:pt x="238" y="72"/>
                  </a:lnTo>
                  <a:lnTo>
                    <a:pt x="238" y="72"/>
                  </a:lnTo>
                  <a:close/>
                  <a:moveTo>
                    <a:pt x="282" y="62"/>
                  </a:moveTo>
                  <a:lnTo>
                    <a:pt x="282" y="62"/>
                  </a:lnTo>
                  <a:lnTo>
                    <a:pt x="282" y="58"/>
                  </a:lnTo>
                  <a:lnTo>
                    <a:pt x="282" y="58"/>
                  </a:lnTo>
                  <a:lnTo>
                    <a:pt x="280" y="62"/>
                  </a:lnTo>
                  <a:lnTo>
                    <a:pt x="276" y="64"/>
                  </a:lnTo>
                  <a:lnTo>
                    <a:pt x="276" y="64"/>
                  </a:lnTo>
                  <a:lnTo>
                    <a:pt x="270" y="64"/>
                  </a:lnTo>
                  <a:lnTo>
                    <a:pt x="270" y="64"/>
                  </a:lnTo>
                  <a:lnTo>
                    <a:pt x="268" y="62"/>
                  </a:lnTo>
                  <a:lnTo>
                    <a:pt x="266" y="58"/>
                  </a:lnTo>
                  <a:lnTo>
                    <a:pt x="266" y="58"/>
                  </a:lnTo>
                  <a:lnTo>
                    <a:pt x="264" y="50"/>
                  </a:lnTo>
                  <a:lnTo>
                    <a:pt x="264" y="50"/>
                  </a:lnTo>
                  <a:lnTo>
                    <a:pt x="266" y="42"/>
                  </a:lnTo>
                  <a:lnTo>
                    <a:pt x="266" y="42"/>
                  </a:lnTo>
                  <a:lnTo>
                    <a:pt x="268" y="36"/>
                  </a:lnTo>
                  <a:lnTo>
                    <a:pt x="268" y="36"/>
                  </a:lnTo>
                  <a:lnTo>
                    <a:pt x="274" y="32"/>
                  </a:lnTo>
                  <a:lnTo>
                    <a:pt x="274" y="32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82" y="36"/>
                  </a:lnTo>
                  <a:lnTo>
                    <a:pt x="282" y="36"/>
                  </a:lnTo>
                  <a:lnTo>
                    <a:pt x="282" y="20"/>
                  </a:lnTo>
                  <a:lnTo>
                    <a:pt x="282" y="20"/>
                  </a:lnTo>
                  <a:lnTo>
                    <a:pt x="286" y="20"/>
                  </a:lnTo>
                  <a:lnTo>
                    <a:pt x="286" y="20"/>
                  </a:lnTo>
                  <a:lnTo>
                    <a:pt x="288" y="60"/>
                  </a:lnTo>
                  <a:lnTo>
                    <a:pt x="288" y="60"/>
                  </a:lnTo>
                  <a:lnTo>
                    <a:pt x="282" y="62"/>
                  </a:lnTo>
                  <a:lnTo>
                    <a:pt x="282" y="62"/>
                  </a:lnTo>
                  <a:close/>
                  <a:moveTo>
                    <a:pt x="268" y="50"/>
                  </a:moveTo>
                  <a:lnTo>
                    <a:pt x="268" y="50"/>
                  </a:lnTo>
                  <a:lnTo>
                    <a:pt x="270" y="54"/>
                  </a:lnTo>
                  <a:lnTo>
                    <a:pt x="270" y="58"/>
                  </a:lnTo>
                  <a:lnTo>
                    <a:pt x="270" y="58"/>
                  </a:lnTo>
                  <a:lnTo>
                    <a:pt x="274" y="60"/>
                  </a:lnTo>
                  <a:lnTo>
                    <a:pt x="276" y="60"/>
                  </a:lnTo>
                  <a:lnTo>
                    <a:pt x="276" y="60"/>
                  </a:lnTo>
                  <a:lnTo>
                    <a:pt x="278" y="58"/>
                  </a:lnTo>
                  <a:lnTo>
                    <a:pt x="280" y="56"/>
                  </a:lnTo>
                  <a:lnTo>
                    <a:pt x="280" y="56"/>
                  </a:lnTo>
                  <a:lnTo>
                    <a:pt x="282" y="52"/>
                  </a:lnTo>
                  <a:lnTo>
                    <a:pt x="282" y="48"/>
                  </a:lnTo>
                  <a:lnTo>
                    <a:pt x="282" y="48"/>
                  </a:lnTo>
                  <a:lnTo>
                    <a:pt x="282" y="42"/>
                  </a:lnTo>
                  <a:lnTo>
                    <a:pt x="280" y="38"/>
                  </a:lnTo>
                  <a:lnTo>
                    <a:pt x="280" y="38"/>
                  </a:lnTo>
                  <a:lnTo>
                    <a:pt x="278" y="38"/>
                  </a:lnTo>
                  <a:lnTo>
                    <a:pt x="276" y="36"/>
                  </a:lnTo>
                  <a:lnTo>
                    <a:pt x="276" y="36"/>
                  </a:lnTo>
                  <a:lnTo>
                    <a:pt x="272" y="38"/>
                  </a:lnTo>
                  <a:lnTo>
                    <a:pt x="270" y="40"/>
                  </a:lnTo>
                  <a:lnTo>
                    <a:pt x="270" y="40"/>
                  </a:lnTo>
                  <a:lnTo>
                    <a:pt x="268" y="44"/>
                  </a:lnTo>
                  <a:lnTo>
                    <a:pt x="268" y="50"/>
                  </a:lnTo>
                  <a:lnTo>
                    <a:pt x="268" y="50"/>
                  </a:lnTo>
                  <a:close/>
                  <a:moveTo>
                    <a:pt x="294" y="24"/>
                  </a:moveTo>
                  <a:lnTo>
                    <a:pt x="294" y="24"/>
                  </a:lnTo>
                  <a:lnTo>
                    <a:pt x="294" y="18"/>
                  </a:lnTo>
                  <a:lnTo>
                    <a:pt x="294" y="18"/>
                  </a:lnTo>
                  <a:lnTo>
                    <a:pt x="298" y="18"/>
                  </a:lnTo>
                  <a:lnTo>
                    <a:pt x="298" y="18"/>
                  </a:lnTo>
                  <a:lnTo>
                    <a:pt x="298" y="24"/>
                  </a:lnTo>
                  <a:lnTo>
                    <a:pt x="298" y="24"/>
                  </a:lnTo>
                  <a:lnTo>
                    <a:pt x="294" y="24"/>
                  </a:lnTo>
                  <a:lnTo>
                    <a:pt x="294" y="24"/>
                  </a:lnTo>
                  <a:close/>
                  <a:moveTo>
                    <a:pt x="288" y="72"/>
                  </a:moveTo>
                  <a:lnTo>
                    <a:pt x="288" y="72"/>
                  </a:lnTo>
                  <a:lnTo>
                    <a:pt x="290" y="68"/>
                  </a:lnTo>
                  <a:lnTo>
                    <a:pt x="290" y="68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294" y="66"/>
                  </a:lnTo>
                  <a:lnTo>
                    <a:pt x="294" y="66"/>
                  </a:lnTo>
                  <a:lnTo>
                    <a:pt x="294" y="60"/>
                  </a:lnTo>
                  <a:lnTo>
                    <a:pt x="294" y="60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98" y="28"/>
                  </a:lnTo>
                  <a:lnTo>
                    <a:pt x="298" y="28"/>
                  </a:lnTo>
                  <a:lnTo>
                    <a:pt x="298" y="60"/>
                  </a:lnTo>
                  <a:lnTo>
                    <a:pt x="298" y="60"/>
                  </a:lnTo>
                  <a:lnTo>
                    <a:pt x="298" y="68"/>
                  </a:lnTo>
                  <a:lnTo>
                    <a:pt x="298" y="68"/>
                  </a:lnTo>
                  <a:lnTo>
                    <a:pt x="296" y="70"/>
                  </a:lnTo>
                  <a:lnTo>
                    <a:pt x="292" y="72"/>
                  </a:lnTo>
                  <a:lnTo>
                    <a:pt x="292" y="72"/>
                  </a:lnTo>
                  <a:lnTo>
                    <a:pt x="288" y="72"/>
                  </a:lnTo>
                  <a:lnTo>
                    <a:pt x="288" y="72"/>
                  </a:lnTo>
                  <a:close/>
                  <a:moveTo>
                    <a:pt x="322" y="50"/>
                  </a:moveTo>
                  <a:lnTo>
                    <a:pt x="322" y="50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12" y="56"/>
                  </a:lnTo>
                  <a:lnTo>
                    <a:pt x="312" y="56"/>
                  </a:lnTo>
                  <a:lnTo>
                    <a:pt x="310" y="56"/>
                  </a:lnTo>
                  <a:lnTo>
                    <a:pt x="306" y="54"/>
                  </a:lnTo>
                  <a:lnTo>
                    <a:pt x="306" y="54"/>
                  </a:lnTo>
                  <a:lnTo>
                    <a:pt x="304" y="52"/>
                  </a:lnTo>
                  <a:lnTo>
                    <a:pt x="304" y="50"/>
                  </a:lnTo>
                  <a:lnTo>
                    <a:pt x="304" y="50"/>
                  </a:lnTo>
                  <a:lnTo>
                    <a:pt x="304" y="46"/>
                  </a:lnTo>
                  <a:lnTo>
                    <a:pt x="304" y="46"/>
                  </a:lnTo>
                  <a:lnTo>
                    <a:pt x="306" y="42"/>
                  </a:lnTo>
                  <a:lnTo>
                    <a:pt x="306" y="42"/>
                  </a:lnTo>
                  <a:lnTo>
                    <a:pt x="310" y="40"/>
                  </a:lnTo>
                  <a:lnTo>
                    <a:pt x="310" y="40"/>
                  </a:lnTo>
                  <a:lnTo>
                    <a:pt x="314" y="38"/>
                  </a:lnTo>
                  <a:lnTo>
                    <a:pt x="314" y="38"/>
                  </a:lnTo>
                  <a:lnTo>
                    <a:pt x="322" y="34"/>
                  </a:lnTo>
                  <a:lnTo>
                    <a:pt x="322" y="34"/>
                  </a:lnTo>
                  <a:lnTo>
                    <a:pt x="322" y="34"/>
                  </a:lnTo>
                  <a:lnTo>
                    <a:pt x="320" y="30"/>
                  </a:lnTo>
                  <a:lnTo>
                    <a:pt x="320" y="30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0" y="30"/>
                  </a:lnTo>
                  <a:lnTo>
                    <a:pt x="310" y="30"/>
                  </a:lnTo>
                  <a:lnTo>
                    <a:pt x="308" y="36"/>
                  </a:lnTo>
                  <a:lnTo>
                    <a:pt x="308" y="36"/>
                  </a:lnTo>
                  <a:lnTo>
                    <a:pt x="304" y="36"/>
                  </a:lnTo>
                  <a:lnTo>
                    <a:pt x="304" y="36"/>
                  </a:lnTo>
                  <a:lnTo>
                    <a:pt x="306" y="30"/>
                  </a:lnTo>
                  <a:lnTo>
                    <a:pt x="306" y="30"/>
                  </a:lnTo>
                  <a:lnTo>
                    <a:pt x="310" y="26"/>
                  </a:lnTo>
                  <a:lnTo>
                    <a:pt x="310" y="26"/>
                  </a:lnTo>
                  <a:lnTo>
                    <a:pt x="316" y="24"/>
                  </a:lnTo>
                  <a:lnTo>
                    <a:pt x="316" y="24"/>
                  </a:lnTo>
                  <a:lnTo>
                    <a:pt x="322" y="24"/>
                  </a:lnTo>
                  <a:lnTo>
                    <a:pt x="322" y="24"/>
                  </a:lnTo>
                  <a:lnTo>
                    <a:pt x="324" y="26"/>
                  </a:lnTo>
                  <a:lnTo>
                    <a:pt x="324" y="26"/>
                  </a:lnTo>
                  <a:lnTo>
                    <a:pt x="326" y="28"/>
                  </a:lnTo>
                  <a:lnTo>
                    <a:pt x="326" y="28"/>
                  </a:lnTo>
                  <a:lnTo>
                    <a:pt x="326" y="34"/>
                  </a:lnTo>
                  <a:lnTo>
                    <a:pt x="326" y="34"/>
                  </a:lnTo>
                  <a:lnTo>
                    <a:pt x="326" y="40"/>
                  </a:lnTo>
                  <a:lnTo>
                    <a:pt x="326" y="40"/>
                  </a:lnTo>
                  <a:lnTo>
                    <a:pt x="326" y="48"/>
                  </a:lnTo>
                  <a:lnTo>
                    <a:pt x="326" y="48"/>
                  </a:lnTo>
                  <a:lnTo>
                    <a:pt x="328" y="52"/>
                  </a:lnTo>
                  <a:lnTo>
                    <a:pt x="328" y="52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2" y="50"/>
                  </a:lnTo>
                  <a:lnTo>
                    <a:pt x="322" y="50"/>
                  </a:lnTo>
                  <a:close/>
                  <a:moveTo>
                    <a:pt x="322" y="38"/>
                  </a:moveTo>
                  <a:lnTo>
                    <a:pt x="322" y="38"/>
                  </a:lnTo>
                  <a:lnTo>
                    <a:pt x="314" y="42"/>
                  </a:lnTo>
                  <a:lnTo>
                    <a:pt x="314" y="42"/>
                  </a:lnTo>
                  <a:lnTo>
                    <a:pt x="310" y="44"/>
                  </a:lnTo>
                  <a:lnTo>
                    <a:pt x="310" y="44"/>
                  </a:lnTo>
                  <a:lnTo>
                    <a:pt x="310" y="46"/>
                  </a:lnTo>
                  <a:lnTo>
                    <a:pt x="310" y="46"/>
                  </a:lnTo>
                  <a:lnTo>
                    <a:pt x="308" y="48"/>
                  </a:lnTo>
                  <a:lnTo>
                    <a:pt x="308" y="48"/>
                  </a:lnTo>
                  <a:lnTo>
                    <a:pt x="310" y="52"/>
                  </a:lnTo>
                  <a:lnTo>
                    <a:pt x="310" y="52"/>
                  </a:lnTo>
                  <a:lnTo>
                    <a:pt x="314" y="52"/>
                  </a:lnTo>
                  <a:lnTo>
                    <a:pt x="314" y="52"/>
                  </a:lnTo>
                  <a:lnTo>
                    <a:pt x="318" y="50"/>
                  </a:lnTo>
                  <a:lnTo>
                    <a:pt x="318" y="50"/>
                  </a:lnTo>
                  <a:lnTo>
                    <a:pt x="322" y="46"/>
                  </a:lnTo>
                  <a:lnTo>
                    <a:pt x="322" y="46"/>
                  </a:lnTo>
                  <a:lnTo>
                    <a:pt x="322" y="40"/>
                  </a:lnTo>
                  <a:lnTo>
                    <a:pt x="322" y="38"/>
                  </a:lnTo>
                  <a:close/>
                  <a:moveTo>
                    <a:pt x="338" y="50"/>
                  </a:moveTo>
                  <a:lnTo>
                    <a:pt x="338" y="50"/>
                  </a:lnTo>
                  <a:lnTo>
                    <a:pt x="334" y="50"/>
                  </a:lnTo>
                  <a:lnTo>
                    <a:pt x="334" y="50"/>
                  </a:lnTo>
                  <a:lnTo>
                    <a:pt x="332" y="10"/>
                  </a:lnTo>
                  <a:lnTo>
                    <a:pt x="332" y="10"/>
                  </a:lnTo>
                  <a:lnTo>
                    <a:pt x="338" y="10"/>
                  </a:lnTo>
                  <a:lnTo>
                    <a:pt x="338" y="10"/>
                  </a:lnTo>
                  <a:lnTo>
                    <a:pt x="338" y="24"/>
                  </a:lnTo>
                  <a:lnTo>
                    <a:pt x="338" y="24"/>
                  </a:lnTo>
                  <a:lnTo>
                    <a:pt x="340" y="20"/>
                  </a:lnTo>
                  <a:lnTo>
                    <a:pt x="344" y="18"/>
                  </a:lnTo>
                  <a:lnTo>
                    <a:pt x="344" y="18"/>
                  </a:lnTo>
                  <a:lnTo>
                    <a:pt x="350" y="18"/>
                  </a:lnTo>
                  <a:lnTo>
                    <a:pt x="350" y="18"/>
                  </a:lnTo>
                  <a:lnTo>
                    <a:pt x="352" y="20"/>
                  </a:lnTo>
                  <a:lnTo>
                    <a:pt x="352" y="20"/>
                  </a:lnTo>
                  <a:lnTo>
                    <a:pt x="356" y="26"/>
                  </a:lnTo>
                  <a:lnTo>
                    <a:pt x="356" y="26"/>
                  </a:lnTo>
                  <a:lnTo>
                    <a:pt x="356" y="30"/>
                  </a:lnTo>
                  <a:lnTo>
                    <a:pt x="356" y="30"/>
                  </a:lnTo>
                  <a:lnTo>
                    <a:pt x="356" y="38"/>
                  </a:lnTo>
                  <a:lnTo>
                    <a:pt x="352" y="44"/>
                  </a:lnTo>
                  <a:lnTo>
                    <a:pt x="352" y="44"/>
                  </a:lnTo>
                  <a:lnTo>
                    <a:pt x="350" y="48"/>
                  </a:lnTo>
                  <a:lnTo>
                    <a:pt x="346" y="50"/>
                  </a:lnTo>
                  <a:lnTo>
                    <a:pt x="346" y="50"/>
                  </a:lnTo>
                  <a:lnTo>
                    <a:pt x="340" y="48"/>
                  </a:lnTo>
                  <a:lnTo>
                    <a:pt x="338" y="46"/>
                  </a:lnTo>
                  <a:lnTo>
                    <a:pt x="338" y="46"/>
                  </a:lnTo>
                  <a:lnTo>
                    <a:pt x="338" y="50"/>
                  </a:lnTo>
                  <a:lnTo>
                    <a:pt x="338" y="50"/>
                  </a:lnTo>
                  <a:close/>
                  <a:moveTo>
                    <a:pt x="338" y="34"/>
                  </a:moveTo>
                  <a:lnTo>
                    <a:pt x="338" y="34"/>
                  </a:lnTo>
                  <a:lnTo>
                    <a:pt x="338" y="42"/>
                  </a:lnTo>
                  <a:lnTo>
                    <a:pt x="338" y="42"/>
                  </a:lnTo>
                  <a:lnTo>
                    <a:pt x="342" y="44"/>
                  </a:lnTo>
                  <a:lnTo>
                    <a:pt x="344" y="46"/>
                  </a:lnTo>
                  <a:lnTo>
                    <a:pt x="344" y="46"/>
                  </a:lnTo>
                  <a:lnTo>
                    <a:pt x="348" y="44"/>
                  </a:lnTo>
                  <a:lnTo>
                    <a:pt x="350" y="42"/>
                  </a:lnTo>
                  <a:lnTo>
                    <a:pt x="350" y="42"/>
                  </a:lnTo>
                  <a:lnTo>
                    <a:pt x="352" y="38"/>
                  </a:lnTo>
                  <a:lnTo>
                    <a:pt x="352" y="32"/>
                  </a:lnTo>
                  <a:lnTo>
                    <a:pt x="352" y="32"/>
                  </a:lnTo>
                  <a:lnTo>
                    <a:pt x="352" y="28"/>
                  </a:lnTo>
                  <a:lnTo>
                    <a:pt x="350" y="24"/>
                  </a:lnTo>
                  <a:lnTo>
                    <a:pt x="350" y="24"/>
                  </a:lnTo>
                  <a:lnTo>
                    <a:pt x="348" y="22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2" y="24"/>
                  </a:lnTo>
                  <a:lnTo>
                    <a:pt x="340" y="26"/>
                  </a:lnTo>
                  <a:lnTo>
                    <a:pt x="340" y="26"/>
                  </a:lnTo>
                  <a:lnTo>
                    <a:pt x="338" y="30"/>
                  </a:lnTo>
                  <a:lnTo>
                    <a:pt x="338" y="34"/>
                  </a:lnTo>
                  <a:lnTo>
                    <a:pt x="338" y="34"/>
                  </a:lnTo>
                  <a:close/>
                  <a:moveTo>
                    <a:pt x="362" y="44"/>
                  </a:moveTo>
                  <a:lnTo>
                    <a:pt x="362" y="44"/>
                  </a:lnTo>
                  <a:lnTo>
                    <a:pt x="362" y="16"/>
                  </a:lnTo>
                  <a:lnTo>
                    <a:pt x="362" y="16"/>
                  </a:lnTo>
                  <a:lnTo>
                    <a:pt x="366" y="14"/>
                  </a:lnTo>
                  <a:lnTo>
                    <a:pt x="366" y="14"/>
                  </a:lnTo>
                  <a:lnTo>
                    <a:pt x="366" y="20"/>
                  </a:lnTo>
                  <a:lnTo>
                    <a:pt x="366" y="20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72" y="12"/>
                  </a:lnTo>
                  <a:lnTo>
                    <a:pt x="372" y="12"/>
                  </a:lnTo>
                  <a:lnTo>
                    <a:pt x="376" y="14"/>
                  </a:lnTo>
                  <a:lnTo>
                    <a:pt x="376" y="14"/>
                  </a:lnTo>
                  <a:lnTo>
                    <a:pt x="374" y="18"/>
                  </a:lnTo>
                  <a:lnTo>
                    <a:pt x="374" y="18"/>
                  </a:lnTo>
                  <a:lnTo>
                    <a:pt x="372" y="18"/>
                  </a:lnTo>
                  <a:lnTo>
                    <a:pt x="372" y="18"/>
                  </a:lnTo>
                  <a:lnTo>
                    <a:pt x="368" y="20"/>
                  </a:lnTo>
                  <a:lnTo>
                    <a:pt x="368" y="20"/>
                  </a:lnTo>
                  <a:lnTo>
                    <a:pt x="366" y="22"/>
                  </a:lnTo>
                  <a:lnTo>
                    <a:pt x="366" y="22"/>
                  </a:lnTo>
                  <a:lnTo>
                    <a:pt x="366" y="28"/>
                  </a:lnTo>
                  <a:lnTo>
                    <a:pt x="366" y="28"/>
                  </a:lnTo>
                  <a:lnTo>
                    <a:pt x="366" y="44"/>
                  </a:lnTo>
                  <a:lnTo>
                    <a:pt x="366" y="44"/>
                  </a:lnTo>
                  <a:lnTo>
                    <a:pt x="362" y="44"/>
                  </a:lnTo>
                  <a:lnTo>
                    <a:pt x="362" y="44"/>
                  </a:lnTo>
                  <a:close/>
                  <a:moveTo>
                    <a:pt x="388" y="34"/>
                  </a:moveTo>
                  <a:lnTo>
                    <a:pt x="388" y="34"/>
                  </a:lnTo>
                  <a:lnTo>
                    <a:pt x="390" y="40"/>
                  </a:lnTo>
                  <a:lnTo>
                    <a:pt x="390" y="40"/>
                  </a:lnTo>
                  <a:lnTo>
                    <a:pt x="386" y="40"/>
                  </a:lnTo>
                  <a:lnTo>
                    <a:pt x="386" y="40"/>
                  </a:lnTo>
                  <a:lnTo>
                    <a:pt x="382" y="40"/>
                  </a:lnTo>
                  <a:lnTo>
                    <a:pt x="382" y="40"/>
                  </a:lnTo>
                  <a:lnTo>
                    <a:pt x="380" y="38"/>
                  </a:lnTo>
                  <a:lnTo>
                    <a:pt x="380" y="38"/>
                  </a:lnTo>
                  <a:lnTo>
                    <a:pt x="380" y="32"/>
                  </a:lnTo>
                  <a:lnTo>
                    <a:pt x="380" y="32"/>
                  </a:lnTo>
                  <a:lnTo>
                    <a:pt x="380" y="16"/>
                  </a:lnTo>
                  <a:lnTo>
                    <a:pt x="380" y="16"/>
                  </a:lnTo>
                  <a:lnTo>
                    <a:pt x="376" y="16"/>
                  </a:lnTo>
                  <a:lnTo>
                    <a:pt x="376" y="16"/>
                  </a:lnTo>
                  <a:lnTo>
                    <a:pt x="376" y="12"/>
                  </a:lnTo>
                  <a:lnTo>
                    <a:pt x="376" y="12"/>
                  </a:lnTo>
                  <a:lnTo>
                    <a:pt x="380" y="12"/>
                  </a:lnTo>
                  <a:lnTo>
                    <a:pt x="380" y="12"/>
                  </a:lnTo>
                  <a:lnTo>
                    <a:pt x="380" y="4"/>
                  </a:lnTo>
                  <a:lnTo>
                    <a:pt x="380" y="4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384" y="10"/>
                  </a:lnTo>
                  <a:lnTo>
                    <a:pt x="384" y="10"/>
                  </a:lnTo>
                  <a:lnTo>
                    <a:pt x="388" y="10"/>
                  </a:lnTo>
                  <a:lnTo>
                    <a:pt x="388" y="10"/>
                  </a:lnTo>
                  <a:lnTo>
                    <a:pt x="388" y="14"/>
                  </a:lnTo>
                  <a:lnTo>
                    <a:pt x="388" y="14"/>
                  </a:lnTo>
                  <a:lnTo>
                    <a:pt x="384" y="14"/>
                  </a:lnTo>
                  <a:lnTo>
                    <a:pt x="384" y="14"/>
                  </a:lnTo>
                  <a:lnTo>
                    <a:pt x="384" y="32"/>
                  </a:lnTo>
                  <a:lnTo>
                    <a:pt x="384" y="32"/>
                  </a:lnTo>
                  <a:lnTo>
                    <a:pt x="384" y="34"/>
                  </a:lnTo>
                  <a:lnTo>
                    <a:pt x="386" y="36"/>
                  </a:lnTo>
                  <a:lnTo>
                    <a:pt x="386" y="36"/>
                  </a:lnTo>
                  <a:lnTo>
                    <a:pt x="386" y="36"/>
                  </a:lnTo>
                  <a:lnTo>
                    <a:pt x="388" y="34"/>
                  </a:lnTo>
                  <a:lnTo>
                    <a:pt x="388" y="34"/>
                  </a:lnTo>
                  <a:close/>
                  <a:moveTo>
                    <a:pt x="0" y="188"/>
                  </a:moveTo>
                  <a:lnTo>
                    <a:pt x="0" y="188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4" y="156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0"/>
                  </a:lnTo>
                  <a:lnTo>
                    <a:pt x="8" y="156"/>
                  </a:lnTo>
                  <a:lnTo>
                    <a:pt x="12" y="154"/>
                  </a:lnTo>
                  <a:lnTo>
                    <a:pt x="12" y="154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20" y="156"/>
                  </a:lnTo>
                  <a:lnTo>
                    <a:pt x="20" y="156"/>
                  </a:lnTo>
                  <a:lnTo>
                    <a:pt x="22" y="160"/>
                  </a:lnTo>
                  <a:lnTo>
                    <a:pt x="22" y="160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2" y="182"/>
                  </a:lnTo>
                  <a:lnTo>
                    <a:pt x="22" y="182"/>
                  </a:lnTo>
                  <a:lnTo>
                    <a:pt x="18" y="184"/>
                  </a:lnTo>
                  <a:lnTo>
                    <a:pt x="18" y="184"/>
                  </a:lnTo>
                  <a:lnTo>
                    <a:pt x="18" y="166"/>
                  </a:lnTo>
                  <a:lnTo>
                    <a:pt x="18" y="166"/>
                  </a:lnTo>
                  <a:lnTo>
                    <a:pt x="16" y="160"/>
                  </a:lnTo>
                  <a:lnTo>
                    <a:pt x="16" y="160"/>
                  </a:lnTo>
                  <a:lnTo>
                    <a:pt x="16" y="158"/>
                  </a:lnTo>
                  <a:lnTo>
                    <a:pt x="16" y="158"/>
                  </a:lnTo>
                  <a:lnTo>
                    <a:pt x="12" y="158"/>
                  </a:lnTo>
                  <a:lnTo>
                    <a:pt x="12" y="158"/>
                  </a:lnTo>
                  <a:lnTo>
                    <a:pt x="8" y="162"/>
                  </a:lnTo>
                  <a:lnTo>
                    <a:pt x="8" y="162"/>
                  </a:lnTo>
                  <a:lnTo>
                    <a:pt x="6" y="164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6" y="186"/>
                  </a:lnTo>
                  <a:lnTo>
                    <a:pt x="6" y="186"/>
                  </a:lnTo>
                  <a:lnTo>
                    <a:pt x="0" y="188"/>
                  </a:lnTo>
                  <a:lnTo>
                    <a:pt x="0" y="188"/>
                  </a:lnTo>
                  <a:close/>
                  <a:moveTo>
                    <a:pt x="30" y="182"/>
                  </a:moveTo>
                  <a:lnTo>
                    <a:pt x="30" y="182"/>
                  </a:lnTo>
                  <a:lnTo>
                    <a:pt x="30" y="154"/>
                  </a:lnTo>
                  <a:lnTo>
                    <a:pt x="30" y="154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6" y="152"/>
                  </a:lnTo>
                  <a:lnTo>
                    <a:pt x="26" y="152"/>
                  </a:lnTo>
                  <a:lnTo>
                    <a:pt x="30" y="150"/>
                  </a:lnTo>
                  <a:lnTo>
                    <a:pt x="30" y="15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0" y="142"/>
                  </a:lnTo>
                  <a:lnTo>
                    <a:pt x="30" y="142"/>
                  </a:lnTo>
                  <a:lnTo>
                    <a:pt x="32" y="138"/>
                  </a:lnTo>
                  <a:lnTo>
                    <a:pt x="32" y="138"/>
                  </a:lnTo>
                  <a:lnTo>
                    <a:pt x="38" y="136"/>
                  </a:lnTo>
                  <a:lnTo>
                    <a:pt x="38" y="136"/>
                  </a:lnTo>
                  <a:lnTo>
                    <a:pt x="42" y="136"/>
                  </a:lnTo>
                  <a:lnTo>
                    <a:pt x="42" y="136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4" y="150"/>
                  </a:lnTo>
                  <a:lnTo>
                    <a:pt x="34" y="150"/>
                  </a:lnTo>
                  <a:lnTo>
                    <a:pt x="40" y="148"/>
                  </a:lnTo>
                  <a:lnTo>
                    <a:pt x="40" y="148"/>
                  </a:lnTo>
                  <a:lnTo>
                    <a:pt x="40" y="152"/>
                  </a:lnTo>
                  <a:lnTo>
                    <a:pt x="40" y="152"/>
                  </a:lnTo>
                  <a:lnTo>
                    <a:pt x="34" y="154"/>
                  </a:lnTo>
                  <a:lnTo>
                    <a:pt x="34" y="154"/>
                  </a:lnTo>
                  <a:lnTo>
                    <a:pt x="34" y="180"/>
                  </a:lnTo>
                  <a:lnTo>
                    <a:pt x="34" y="180"/>
                  </a:lnTo>
                  <a:lnTo>
                    <a:pt x="30" y="182"/>
                  </a:lnTo>
                  <a:lnTo>
                    <a:pt x="30" y="182"/>
                  </a:lnTo>
                  <a:close/>
                  <a:moveTo>
                    <a:pt x="42" y="182"/>
                  </a:moveTo>
                  <a:lnTo>
                    <a:pt x="42" y="182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48" y="184"/>
                  </a:lnTo>
                  <a:lnTo>
                    <a:pt x="48" y="184"/>
                  </a:lnTo>
                  <a:lnTo>
                    <a:pt x="54" y="184"/>
                  </a:lnTo>
                  <a:lnTo>
                    <a:pt x="54" y="184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60" y="178"/>
                  </a:lnTo>
                  <a:lnTo>
                    <a:pt x="60" y="178"/>
                  </a:lnTo>
                  <a:lnTo>
                    <a:pt x="60" y="170"/>
                  </a:lnTo>
                  <a:lnTo>
                    <a:pt x="60" y="170"/>
                  </a:lnTo>
                  <a:lnTo>
                    <a:pt x="58" y="174"/>
                  </a:lnTo>
                  <a:lnTo>
                    <a:pt x="54" y="176"/>
                  </a:lnTo>
                  <a:lnTo>
                    <a:pt x="54" y="176"/>
                  </a:lnTo>
                  <a:lnTo>
                    <a:pt x="48" y="176"/>
                  </a:lnTo>
                  <a:lnTo>
                    <a:pt x="44" y="174"/>
                  </a:lnTo>
                  <a:lnTo>
                    <a:pt x="44" y="174"/>
                  </a:lnTo>
                  <a:lnTo>
                    <a:pt x="42" y="168"/>
                  </a:lnTo>
                  <a:lnTo>
                    <a:pt x="42" y="164"/>
                  </a:lnTo>
                  <a:lnTo>
                    <a:pt x="42" y="164"/>
                  </a:lnTo>
                  <a:lnTo>
                    <a:pt x="42" y="154"/>
                  </a:lnTo>
                  <a:lnTo>
                    <a:pt x="42" y="154"/>
                  </a:lnTo>
                  <a:lnTo>
                    <a:pt x="46" y="148"/>
                  </a:lnTo>
                  <a:lnTo>
                    <a:pt x="46" y="148"/>
                  </a:lnTo>
                  <a:lnTo>
                    <a:pt x="52" y="146"/>
                  </a:lnTo>
                  <a:lnTo>
                    <a:pt x="52" y="146"/>
                  </a:lnTo>
                  <a:lnTo>
                    <a:pt x="56" y="146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60" y="144"/>
                  </a:lnTo>
                  <a:lnTo>
                    <a:pt x="60" y="144"/>
                  </a:lnTo>
                  <a:lnTo>
                    <a:pt x="64" y="144"/>
                  </a:lnTo>
                  <a:lnTo>
                    <a:pt x="64" y="144"/>
                  </a:lnTo>
                  <a:lnTo>
                    <a:pt x="64" y="170"/>
                  </a:lnTo>
                  <a:lnTo>
                    <a:pt x="64" y="170"/>
                  </a:lnTo>
                  <a:lnTo>
                    <a:pt x="64" y="180"/>
                  </a:lnTo>
                  <a:lnTo>
                    <a:pt x="64" y="180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54" y="188"/>
                  </a:lnTo>
                  <a:lnTo>
                    <a:pt x="54" y="188"/>
                  </a:lnTo>
                  <a:lnTo>
                    <a:pt x="48" y="188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4" y="186"/>
                  </a:lnTo>
                  <a:lnTo>
                    <a:pt x="42" y="182"/>
                  </a:lnTo>
                  <a:lnTo>
                    <a:pt x="42" y="182"/>
                  </a:lnTo>
                  <a:close/>
                  <a:moveTo>
                    <a:pt x="46" y="162"/>
                  </a:moveTo>
                  <a:lnTo>
                    <a:pt x="46" y="162"/>
                  </a:lnTo>
                  <a:lnTo>
                    <a:pt x="46" y="166"/>
                  </a:lnTo>
                  <a:lnTo>
                    <a:pt x="48" y="170"/>
                  </a:lnTo>
                  <a:lnTo>
                    <a:pt x="48" y="170"/>
                  </a:lnTo>
                  <a:lnTo>
                    <a:pt x="50" y="172"/>
                  </a:lnTo>
                  <a:lnTo>
                    <a:pt x="54" y="172"/>
                  </a:lnTo>
                  <a:lnTo>
                    <a:pt x="54" y="172"/>
                  </a:lnTo>
                  <a:lnTo>
                    <a:pt x="56" y="170"/>
                  </a:lnTo>
                  <a:lnTo>
                    <a:pt x="58" y="168"/>
                  </a:lnTo>
                  <a:lnTo>
                    <a:pt x="58" y="168"/>
                  </a:lnTo>
                  <a:lnTo>
                    <a:pt x="60" y="164"/>
                  </a:lnTo>
                  <a:lnTo>
                    <a:pt x="60" y="158"/>
                  </a:lnTo>
                  <a:lnTo>
                    <a:pt x="60" y="158"/>
                  </a:lnTo>
                  <a:lnTo>
                    <a:pt x="60" y="154"/>
                  </a:lnTo>
                  <a:lnTo>
                    <a:pt x="58" y="150"/>
                  </a:lnTo>
                  <a:lnTo>
                    <a:pt x="58" y="150"/>
                  </a:lnTo>
                  <a:lnTo>
                    <a:pt x="56" y="150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50" y="150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6" y="162"/>
                  </a:lnTo>
                  <a:lnTo>
                    <a:pt x="46" y="162"/>
                  </a:lnTo>
                  <a:close/>
                  <a:moveTo>
                    <a:pt x="72" y="184"/>
                  </a:moveTo>
                  <a:lnTo>
                    <a:pt x="72" y="184"/>
                  </a:lnTo>
                  <a:lnTo>
                    <a:pt x="72" y="180"/>
                  </a:lnTo>
                  <a:lnTo>
                    <a:pt x="72" y="180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6" y="178"/>
                  </a:lnTo>
                  <a:lnTo>
                    <a:pt x="78" y="176"/>
                  </a:lnTo>
                  <a:lnTo>
                    <a:pt x="78" y="176"/>
                  </a:lnTo>
                  <a:lnTo>
                    <a:pt x="78" y="172"/>
                  </a:lnTo>
                  <a:lnTo>
                    <a:pt x="80" y="170"/>
                  </a:lnTo>
                  <a:lnTo>
                    <a:pt x="80" y="170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4" y="142"/>
                  </a:lnTo>
                  <a:lnTo>
                    <a:pt x="74" y="142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88" y="138"/>
                  </a:lnTo>
                  <a:lnTo>
                    <a:pt x="88" y="138"/>
                  </a:lnTo>
                  <a:lnTo>
                    <a:pt x="92" y="136"/>
                  </a:lnTo>
                  <a:lnTo>
                    <a:pt x="92" y="136"/>
                  </a:lnTo>
                  <a:lnTo>
                    <a:pt x="84" y="170"/>
                  </a:lnTo>
                  <a:lnTo>
                    <a:pt x="84" y="170"/>
                  </a:lnTo>
                  <a:lnTo>
                    <a:pt x="80" y="178"/>
                  </a:lnTo>
                  <a:lnTo>
                    <a:pt x="80" y="178"/>
                  </a:lnTo>
                  <a:lnTo>
                    <a:pt x="78" y="182"/>
                  </a:lnTo>
                  <a:lnTo>
                    <a:pt x="78" y="182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72" y="184"/>
                  </a:lnTo>
                  <a:lnTo>
                    <a:pt x="72" y="184"/>
                  </a:lnTo>
                  <a:close/>
                  <a:moveTo>
                    <a:pt x="98" y="166"/>
                  </a:moveTo>
                  <a:lnTo>
                    <a:pt x="98" y="16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4" y="136"/>
                  </a:lnTo>
                  <a:lnTo>
                    <a:pt x="104" y="136"/>
                  </a:lnTo>
                  <a:lnTo>
                    <a:pt x="106" y="134"/>
                  </a:lnTo>
                  <a:lnTo>
                    <a:pt x="106" y="134"/>
                  </a:lnTo>
                  <a:lnTo>
                    <a:pt x="110" y="134"/>
                  </a:lnTo>
                  <a:lnTo>
                    <a:pt x="110" y="134"/>
                  </a:lnTo>
                  <a:lnTo>
                    <a:pt x="110" y="140"/>
                  </a:lnTo>
                  <a:lnTo>
                    <a:pt x="110" y="140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102" y="144"/>
                  </a:lnTo>
                  <a:lnTo>
                    <a:pt x="102" y="144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98" y="166"/>
                  </a:lnTo>
                  <a:lnTo>
                    <a:pt x="98" y="166"/>
                  </a:lnTo>
                  <a:close/>
                  <a:moveTo>
                    <a:pt x="114" y="162"/>
                  </a:moveTo>
                  <a:lnTo>
                    <a:pt x="114" y="162"/>
                  </a:lnTo>
                  <a:lnTo>
                    <a:pt x="114" y="120"/>
                  </a:lnTo>
                  <a:lnTo>
                    <a:pt x="114" y="120"/>
                  </a:lnTo>
                  <a:lnTo>
                    <a:pt x="118" y="120"/>
                  </a:lnTo>
                  <a:lnTo>
                    <a:pt x="118" y="120"/>
                  </a:lnTo>
                  <a:lnTo>
                    <a:pt x="118" y="136"/>
                  </a:lnTo>
                  <a:lnTo>
                    <a:pt x="118" y="136"/>
                  </a:lnTo>
                  <a:lnTo>
                    <a:pt x="122" y="132"/>
                  </a:lnTo>
                  <a:lnTo>
                    <a:pt x="126" y="130"/>
                  </a:lnTo>
                  <a:lnTo>
                    <a:pt x="126" y="130"/>
                  </a:lnTo>
                  <a:lnTo>
                    <a:pt x="132" y="130"/>
                  </a:lnTo>
                  <a:lnTo>
                    <a:pt x="132" y="130"/>
                  </a:lnTo>
                  <a:lnTo>
                    <a:pt x="134" y="132"/>
                  </a:lnTo>
                  <a:lnTo>
                    <a:pt x="134" y="132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58"/>
                  </a:lnTo>
                  <a:lnTo>
                    <a:pt x="136" y="158"/>
                  </a:lnTo>
                  <a:lnTo>
                    <a:pt x="132" y="160"/>
                  </a:lnTo>
                  <a:lnTo>
                    <a:pt x="132" y="16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30" y="134"/>
                  </a:lnTo>
                  <a:lnTo>
                    <a:pt x="130" y="134"/>
                  </a:lnTo>
                  <a:lnTo>
                    <a:pt x="124" y="134"/>
                  </a:lnTo>
                  <a:lnTo>
                    <a:pt x="124" y="134"/>
                  </a:lnTo>
                  <a:lnTo>
                    <a:pt x="122" y="136"/>
                  </a:lnTo>
                  <a:lnTo>
                    <a:pt x="122" y="136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18" y="162"/>
                  </a:lnTo>
                  <a:lnTo>
                    <a:pt x="118" y="162"/>
                  </a:lnTo>
                  <a:lnTo>
                    <a:pt x="114" y="162"/>
                  </a:lnTo>
                  <a:lnTo>
                    <a:pt x="114" y="162"/>
                  </a:lnTo>
                  <a:close/>
                  <a:moveTo>
                    <a:pt x="142" y="120"/>
                  </a:moveTo>
                  <a:lnTo>
                    <a:pt x="142" y="120"/>
                  </a:lnTo>
                  <a:lnTo>
                    <a:pt x="142" y="114"/>
                  </a:lnTo>
                  <a:lnTo>
                    <a:pt x="142" y="114"/>
                  </a:lnTo>
                  <a:lnTo>
                    <a:pt x="146" y="114"/>
                  </a:lnTo>
                  <a:lnTo>
                    <a:pt x="146" y="114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2" y="120"/>
                  </a:lnTo>
                  <a:lnTo>
                    <a:pt x="142" y="120"/>
                  </a:lnTo>
                  <a:close/>
                  <a:moveTo>
                    <a:pt x="136" y="170"/>
                  </a:moveTo>
                  <a:lnTo>
                    <a:pt x="136" y="170"/>
                  </a:lnTo>
                  <a:lnTo>
                    <a:pt x="138" y="166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4"/>
                  </a:lnTo>
                  <a:lnTo>
                    <a:pt x="142" y="164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42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46" y="126"/>
                  </a:lnTo>
                  <a:lnTo>
                    <a:pt x="146" y="158"/>
                  </a:lnTo>
                  <a:lnTo>
                    <a:pt x="146" y="158"/>
                  </a:lnTo>
                  <a:lnTo>
                    <a:pt x="146" y="166"/>
                  </a:lnTo>
                  <a:lnTo>
                    <a:pt x="146" y="166"/>
                  </a:lnTo>
                  <a:lnTo>
                    <a:pt x="144" y="168"/>
                  </a:lnTo>
                  <a:lnTo>
                    <a:pt x="140" y="170"/>
                  </a:lnTo>
                  <a:lnTo>
                    <a:pt x="140" y="170"/>
                  </a:lnTo>
                  <a:lnTo>
                    <a:pt x="136" y="170"/>
                  </a:lnTo>
                  <a:lnTo>
                    <a:pt x="136" y="170"/>
                  </a:lnTo>
                  <a:close/>
                  <a:moveTo>
                    <a:pt x="152" y="146"/>
                  </a:moveTo>
                  <a:lnTo>
                    <a:pt x="152" y="146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58" y="148"/>
                  </a:lnTo>
                  <a:lnTo>
                    <a:pt x="158" y="148"/>
                  </a:lnTo>
                  <a:lnTo>
                    <a:pt x="164" y="148"/>
                  </a:lnTo>
                  <a:lnTo>
                    <a:pt x="164" y="148"/>
                  </a:lnTo>
                  <a:lnTo>
                    <a:pt x="168" y="146"/>
                  </a:lnTo>
                  <a:lnTo>
                    <a:pt x="168" y="146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68" y="140"/>
                  </a:lnTo>
                  <a:lnTo>
                    <a:pt x="168" y="14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4" y="136"/>
                  </a:lnTo>
                  <a:lnTo>
                    <a:pt x="154" y="136"/>
                  </a:lnTo>
                  <a:lnTo>
                    <a:pt x="152" y="132"/>
                  </a:lnTo>
                  <a:lnTo>
                    <a:pt x="152" y="132"/>
                  </a:lnTo>
                  <a:lnTo>
                    <a:pt x="154" y="128"/>
                  </a:lnTo>
                  <a:lnTo>
                    <a:pt x="154" y="128"/>
                  </a:lnTo>
                  <a:lnTo>
                    <a:pt x="156" y="124"/>
                  </a:lnTo>
                  <a:lnTo>
                    <a:pt x="156" y="124"/>
                  </a:lnTo>
                  <a:lnTo>
                    <a:pt x="158" y="122"/>
                  </a:lnTo>
                  <a:lnTo>
                    <a:pt x="158" y="122"/>
                  </a:lnTo>
                  <a:lnTo>
                    <a:pt x="162" y="122"/>
                  </a:lnTo>
                  <a:lnTo>
                    <a:pt x="162" y="122"/>
                  </a:lnTo>
                  <a:lnTo>
                    <a:pt x="168" y="122"/>
                  </a:lnTo>
                  <a:lnTo>
                    <a:pt x="168" y="122"/>
                  </a:lnTo>
                  <a:lnTo>
                    <a:pt x="170" y="124"/>
                  </a:lnTo>
                  <a:lnTo>
                    <a:pt x="170" y="124"/>
                  </a:lnTo>
                  <a:lnTo>
                    <a:pt x="172" y="128"/>
                  </a:lnTo>
                  <a:lnTo>
                    <a:pt x="172" y="128"/>
                  </a:lnTo>
                  <a:lnTo>
                    <a:pt x="168" y="130"/>
                  </a:lnTo>
                  <a:lnTo>
                    <a:pt x="168" y="130"/>
                  </a:lnTo>
                  <a:lnTo>
                    <a:pt x="166" y="126"/>
                  </a:lnTo>
                  <a:lnTo>
                    <a:pt x="166" y="126"/>
                  </a:lnTo>
                  <a:lnTo>
                    <a:pt x="162" y="126"/>
                  </a:lnTo>
                  <a:lnTo>
                    <a:pt x="162" y="126"/>
                  </a:lnTo>
                  <a:lnTo>
                    <a:pt x="158" y="128"/>
                  </a:lnTo>
                  <a:lnTo>
                    <a:pt x="158" y="128"/>
                  </a:lnTo>
                  <a:lnTo>
                    <a:pt x="156" y="130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74" y="140"/>
                  </a:lnTo>
                  <a:lnTo>
                    <a:pt x="174" y="140"/>
                  </a:lnTo>
                  <a:lnTo>
                    <a:pt x="172" y="146"/>
                  </a:lnTo>
                  <a:lnTo>
                    <a:pt x="172" y="146"/>
                  </a:lnTo>
                  <a:lnTo>
                    <a:pt x="168" y="150"/>
                  </a:lnTo>
                  <a:lnTo>
                    <a:pt x="168" y="150"/>
                  </a:lnTo>
                  <a:lnTo>
                    <a:pt x="164" y="152"/>
                  </a:lnTo>
                  <a:lnTo>
                    <a:pt x="164" y="152"/>
                  </a:lnTo>
                  <a:lnTo>
                    <a:pt x="158" y="154"/>
                  </a:lnTo>
                  <a:lnTo>
                    <a:pt x="156" y="152"/>
                  </a:lnTo>
                  <a:lnTo>
                    <a:pt x="156" y="152"/>
                  </a:lnTo>
                  <a:lnTo>
                    <a:pt x="152" y="150"/>
                  </a:lnTo>
                  <a:lnTo>
                    <a:pt x="152" y="146"/>
                  </a:lnTo>
                  <a:lnTo>
                    <a:pt x="152" y="146"/>
                  </a:lnTo>
                  <a:close/>
                  <a:moveTo>
                    <a:pt x="196" y="144"/>
                  </a:moveTo>
                  <a:lnTo>
                    <a:pt x="196" y="144"/>
                  </a:lnTo>
                  <a:lnTo>
                    <a:pt x="196" y="140"/>
                  </a:lnTo>
                  <a:lnTo>
                    <a:pt x="196" y="140"/>
                  </a:lnTo>
                  <a:lnTo>
                    <a:pt x="192" y="144"/>
                  </a:lnTo>
                  <a:lnTo>
                    <a:pt x="188" y="148"/>
                  </a:lnTo>
                  <a:lnTo>
                    <a:pt x="188" y="148"/>
                  </a:lnTo>
                  <a:lnTo>
                    <a:pt x="184" y="148"/>
                  </a:lnTo>
                  <a:lnTo>
                    <a:pt x="184" y="148"/>
                  </a:lnTo>
                  <a:lnTo>
                    <a:pt x="180" y="146"/>
                  </a:lnTo>
                  <a:lnTo>
                    <a:pt x="180" y="146"/>
                  </a:lnTo>
                  <a:lnTo>
                    <a:pt x="180" y="142"/>
                  </a:lnTo>
                  <a:lnTo>
                    <a:pt x="180" y="142"/>
                  </a:lnTo>
                  <a:lnTo>
                    <a:pt x="178" y="138"/>
                  </a:lnTo>
                  <a:lnTo>
                    <a:pt x="178" y="13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82" y="118"/>
                  </a:lnTo>
                  <a:lnTo>
                    <a:pt x="182" y="118"/>
                  </a:lnTo>
                  <a:lnTo>
                    <a:pt x="184" y="134"/>
                  </a:lnTo>
                  <a:lnTo>
                    <a:pt x="184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6" y="142"/>
                  </a:lnTo>
                  <a:lnTo>
                    <a:pt x="186" y="142"/>
                  </a:lnTo>
                  <a:lnTo>
                    <a:pt x="188" y="142"/>
                  </a:lnTo>
                  <a:lnTo>
                    <a:pt x="188" y="142"/>
                  </a:lnTo>
                  <a:lnTo>
                    <a:pt x="192" y="140"/>
                  </a:lnTo>
                  <a:lnTo>
                    <a:pt x="192" y="140"/>
                  </a:lnTo>
                  <a:lnTo>
                    <a:pt x="194" y="136"/>
                  </a:lnTo>
                  <a:lnTo>
                    <a:pt x="194" y="136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14"/>
                  </a:lnTo>
                  <a:lnTo>
                    <a:pt x="196" y="114"/>
                  </a:lnTo>
                  <a:lnTo>
                    <a:pt x="200" y="114"/>
                  </a:lnTo>
                  <a:lnTo>
                    <a:pt x="200" y="114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196" y="144"/>
                  </a:lnTo>
                  <a:lnTo>
                    <a:pt x="196" y="144"/>
                  </a:lnTo>
                  <a:close/>
                  <a:moveTo>
                    <a:pt x="212" y="142"/>
                  </a:moveTo>
                  <a:lnTo>
                    <a:pt x="212" y="142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08" y="112"/>
                  </a:lnTo>
                  <a:lnTo>
                    <a:pt x="208" y="112"/>
                  </a:lnTo>
                  <a:lnTo>
                    <a:pt x="212" y="128"/>
                  </a:lnTo>
                  <a:lnTo>
                    <a:pt x="212" y="128"/>
                  </a:lnTo>
                  <a:lnTo>
                    <a:pt x="214" y="134"/>
                  </a:lnTo>
                  <a:lnTo>
                    <a:pt x="214" y="134"/>
                  </a:lnTo>
                  <a:lnTo>
                    <a:pt x="216" y="128"/>
                  </a:lnTo>
                  <a:lnTo>
                    <a:pt x="216" y="128"/>
                  </a:lnTo>
                  <a:lnTo>
                    <a:pt x="220" y="110"/>
                  </a:lnTo>
                  <a:lnTo>
                    <a:pt x="220" y="110"/>
                  </a:lnTo>
                  <a:lnTo>
                    <a:pt x="224" y="108"/>
                  </a:lnTo>
                  <a:lnTo>
                    <a:pt x="224" y="108"/>
                  </a:lnTo>
                  <a:lnTo>
                    <a:pt x="228" y="126"/>
                  </a:lnTo>
                  <a:lnTo>
                    <a:pt x="228" y="126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2" y="124"/>
                  </a:lnTo>
                  <a:lnTo>
                    <a:pt x="232" y="124"/>
                  </a:lnTo>
                  <a:lnTo>
                    <a:pt x="236" y="106"/>
                  </a:lnTo>
                  <a:lnTo>
                    <a:pt x="236" y="106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2" y="116"/>
                  </a:lnTo>
                  <a:lnTo>
                    <a:pt x="222" y="116"/>
                  </a:lnTo>
                  <a:lnTo>
                    <a:pt x="216" y="140"/>
                  </a:lnTo>
                  <a:lnTo>
                    <a:pt x="216" y="140"/>
                  </a:lnTo>
                  <a:lnTo>
                    <a:pt x="212" y="142"/>
                  </a:lnTo>
                  <a:lnTo>
                    <a:pt x="212" y="142"/>
                  </a:lnTo>
                  <a:close/>
                  <a:moveTo>
                    <a:pt x="254" y="128"/>
                  </a:moveTo>
                  <a:lnTo>
                    <a:pt x="254" y="128"/>
                  </a:lnTo>
                  <a:lnTo>
                    <a:pt x="254" y="132"/>
                  </a:lnTo>
                  <a:lnTo>
                    <a:pt x="254" y="132"/>
                  </a:lnTo>
                  <a:lnTo>
                    <a:pt x="252" y="134"/>
                  </a:lnTo>
                  <a:lnTo>
                    <a:pt x="252" y="134"/>
                  </a:lnTo>
                  <a:lnTo>
                    <a:pt x="248" y="134"/>
                  </a:lnTo>
                  <a:lnTo>
                    <a:pt x="248" y="134"/>
                  </a:lnTo>
                  <a:lnTo>
                    <a:pt x="246" y="132"/>
                  </a:lnTo>
                  <a:lnTo>
                    <a:pt x="246" y="132"/>
                  </a:lnTo>
                  <a:lnTo>
                    <a:pt x="244" y="126"/>
                  </a:lnTo>
                  <a:lnTo>
                    <a:pt x="244" y="126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2" y="108"/>
                  </a:lnTo>
                  <a:lnTo>
                    <a:pt x="242" y="108"/>
                  </a:lnTo>
                  <a:lnTo>
                    <a:pt x="242" y="104"/>
                  </a:lnTo>
                  <a:lnTo>
                    <a:pt x="242" y="104"/>
                  </a:lnTo>
                  <a:lnTo>
                    <a:pt x="244" y="104"/>
                  </a:lnTo>
                  <a:lnTo>
                    <a:pt x="244" y="104"/>
                  </a:lnTo>
                  <a:lnTo>
                    <a:pt x="244" y="96"/>
                  </a:lnTo>
                  <a:lnTo>
                    <a:pt x="244" y="96"/>
                  </a:lnTo>
                  <a:lnTo>
                    <a:pt x="248" y="92"/>
                  </a:lnTo>
                  <a:lnTo>
                    <a:pt x="248" y="92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54" y="102"/>
                  </a:lnTo>
                  <a:lnTo>
                    <a:pt x="254" y="102"/>
                  </a:lnTo>
                  <a:lnTo>
                    <a:pt x="254" y="106"/>
                  </a:lnTo>
                  <a:lnTo>
                    <a:pt x="254" y="106"/>
                  </a:lnTo>
                  <a:lnTo>
                    <a:pt x="248" y="108"/>
                  </a:lnTo>
                  <a:lnTo>
                    <a:pt x="248" y="108"/>
                  </a:lnTo>
                  <a:lnTo>
                    <a:pt x="250" y="124"/>
                  </a:lnTo>
                  <a:lnTo>
                    <a:pt x="250" y="124"/>
                  </a:lnTo>
                  <a:lnTo>
                    <a:pt x="250" y="128"/>
                  </a:lnTo>
                  <a:lnTo>
                    <a:pt x="250" y="128"/>
                  </a:lnTo>
                  <a:lnTo>
                    <a:pt x="252" y="128"/>
                  </a:lnTo>
                  <a:lnTo>
                    <a:pt x="254" y="128"/>
                  </a:lnTo>
                  <a:close/>
                  <a:moveTo>
                    <a:pt x="272" y="128"/>
                  </a:moveTo>
                  <a:lnTo>
                    <a:pt x="272" y="128"/>
                  </a:lnTo>
                  <a:lnTo>
                    <a:pt x="272" y="98"/>
                  </a:lnTo>
                  <a:lnTo>
                    <a:pt x="272" y="98"/>
                  </a:lnTo>
                  <a:lnTo>
                    <a:pt x="276" y="98"/>
                  </a:lnTo>
                  <a:lnTo>
                    <a:pt x="276" y="98"/>
                  </a:lnTo>
                  <a:lnTo>
                    <a:pt x="276" y="102"/>
                  </a:lnTo>
                  <a:lnTo>
                    <a:pt x="276" y="102"/>
                  </a:lnTo>
                  <a:lnTo>
                    <a:pt x="280" y="98"/>
                  </a:lnTo>
                  <a:lnTo>
                    <a:pt x="284" y="96"/>
                  </a:lnTo>
                  <a:lnTo>
                    <a:pt x="284" y="96"/>
                  </a:lnTo>
                  <a:lnTo>
                    <a:pt x="288" y="94"/>
                  </a:lnTo>
                  <a:lnTo>
                    <a:pt x="288" y="94"/>
                  </a:lnTo>
                  <a:lnTo>
                    <a:pt x="292" y="96"/>
                  </a:lnTo>
                  <a:lnTo>
                    <a:pt x="292" y="96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4" y="106"/>
                  </a:lnTo>
                  <a:lnTo>
                    <a:pt x="294" y="106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90" y="124"/>
                  </a:lnTo>
                  <a:lnTo>
                    <a:pt x="290" y="124"/>
                  </a:lnTo>
                  <a:lnTo>
                    <a:pt x="288" y="106"/>
                  </a:lnTo>
                  <a:lnTo>
                    <a:pt x="288" y="106"/>
                  </a:lnTo>
                  <a:lnTo>
                    <a:pt x="288" y="102"/>
                  </a:lnTo>
                  <a:lnTo>
                    <a:pt x="288" y="102"/>
                  </a:lnTo>
                  <a:lnTo>
                    <a:pt x="286" y="100"/>
                  </a:lnTo>
                  <a:lnTo>
                    <a:pt x="286" y="100"/>
                  </a:lnTo>
                  <a:lnTo>
                    <a:pt x="284" y="100"/>
                  </a:lnTo>
                  <a:lnTo>
                    <a:pt x="284" y="100"/>
                  </a:lnTo>
                  <a:lnTo>
                    <a:pt x="278" y="102"/>
                  </a:lnTo>
                  <a:lnTo>
                    <a:pt x="278" y="102"/>
                  </a:lnTo>
                  <a:lnTo>
                    <a:pt x="276" y="106"/>
                  </a:lnTo>
                  <a:lnTo>
                    <a:pt x="276" y="110"/>
                  </a:lnTo>
                  <a:lnTo>
                    <a:pt x="276" y="110"/>
                  </a:lnTo>
                  <a:lnTo>
                    <a:pt x="276" y="128"/>
                  </a:lnTo>
                  <a:lnTo>
                    <a:pt x="276" y="128"/>
                  </a:lnTo>
                  <a:lnTo>
                    <a:pt x="272" y="128"/>
                  </a:lnTo>
                  <a:lnTo>
                    <a:pt x="272" y="128"/>
                  </a:lnTo>
                  <a:close/>
                  <a:moveTo>
                    <a:pt x="300" y="86"/>
                  </a:moveTo>
                  <a:lnTo>
                    <a:pt x="300" y="86"/>
                  </a:lnTo>
                  <a:lnTo>
                    <a:pt x="300" y="80"/>
                  </a:lnTo>
                  <a:lnTo>
                    <a:pt x="300" y="80"/>
                  </a:lnTo>
                  <a:lnTo>
                    <a:pt x="304" y="80"/>
                  </a:lnTo>
                  <a:lnTo>
                    <a:pt x="304" y="80"/>
                  </a:lnTo>
                  <a:lnTo>
                    <a:pt x="304" y="86"/>
                  </a:lnTo>
                  <a:lnTo>
                    <a:pt x="304" y="86"/>
                  </a:lnTo>
                  <a:lnTo>
                    <a:pt x="300" y="86"/>
                  </a:lnTo>
                  <a:lnTo>
                    <a:pt x="300" y="86"/>
                  </a:lnTo>
                  <a:close/>
                  <a:moveTo>
                    <a:pt x="296" y="134"/>
                  </a:moveTo>
                  <a:lnTo>
                    <a:pt x="296" y="134"/>
                  </a:lnTo>
                  <a:lnTo>
                    <a:pt x="296" y="130"/>
                  </a:lnTo>
                  <a:lnTo>
                    <a:pt x="296" y="130"/>
                  </a:lnTo>
                  <a:lnTo>
                    <a:pt x="298" y="130"/>
                  </a:lnTo>
                  <a:lnTo>
                    <a:pt x="298" y="130"/>
                  </a:lnTo>
                  <a:lnTo>
                    <a:pt x="300" y="128"/>
                  </a:lnTo>
                  <a:lnTo>
                    <a:pt x="300" y="128"/>
                  </a:lnTo>
                  <a:lnTo>
                    <a:pt x="300" y="124"/>
                  </a:lnTo>
                  <a:lnTo>
                    <a:pt x="300" y="124"/>
                  </a:lnTo>
                  <a:lnTo>
                    <a:pt x="300" y="92"/>
                  </a:lnTo>
                  <a:lnTo>
                    <a:pt x="300" y="92"/>
                  </a:lnTo>
                  <a:lnTo>
                    <a:pt x="304" y="92"/>
                  </a:lnTo>
                  <a:lnTo>
                    <a:pt x="304" y="92"/>
                  </a:lnTo>
                  <a:lnTo>
                    <a:pt x="306" y="122"/>
                  </a:lnTo>
                  <a:lnTo>
                    <a:pt x="306" y="122"/>
                  </a:lnTo>
                  <a:lnTo>
                    <a:pt x="304" y="130"/>
                  </a:lnTo>
                  <a:lnTo>
                    <a:pt x="304" y="130"/>
                  </a:lnTo>
                  <a:lnTo>
                    <a:pt x="302" y="132"/>
                  </a:lnTo>
                  <a:lnTo>
                    <a:pt x="298" y="134"/>
                  </a:lnTo>
                  <a:lnTo>
                    <a:pt x="298" y="134"/>
                  </a:lnTo>
                  <a:lnTo>
                    <a:pt x="296" y="134"/>
                  </a:lnTo>
                  <a:lnTo>
                    <a:pt x="296" y="134"/>
                  </a:lnTo>
                  <a:close/>
                  <a:moveTo>
                    <a:pt x="330" y="112"/>
                  </a:moveTo>
                  <a:lnTo>
                    <a:pt x="330" y="112"/>
                  </a:lnTo>
                  <a:lnTo>
                    <a:pt x="324" y="116"/>
                  </a:lnTo>
                  <a:lnTo>
                    <a:pt x="324" y="116"/>
                  </a:lnTo>
                  <a:lnTo>
                    <a:pt x="320" y="118"/>
                  </a:lnTo>
                  <a:lnTo>
                    <a:pt x="320" y="118"/>
                  </a:lnTo>
                  <a:lnTo>
                    <a:pt x="316" y="118"/>
                  </a:lnTo>
                  <a:lnTo>
                    <a:pt x="312" y="118"/>
                  </a:lnTo>
                  <a:lnTo>
                    <a:pt x="312" y="118"/>
                  </a:lnTo>
                  <a:lnTo>
                    <a:pt x="310" y="116"/>
                  </a:lnTo>
                  <a:lnTo>
                    <a:pt x="310" y="112"/>
                  </a:lnTo>
                  <a:lnTo>
                    <a:pt x="310" y="112"/>
                  </a:lnTo>
                  <a:lnTo>
                    <a:pt x="312" y="108"/>
                  </a:lnTo>
                  <a:lnTo>
                    <a:pt x="312" y="108"/>
                  </a:lnTo>
                  <a:lnTo>
                    <a:pt x="314" y="104"/>
                  </a:lnTo>
                  <a:lnTo>
                    <a:pt x="314" y="104"/>
                  </a:lnTo>
                  <a:lnTo>
                    <a:pt x="316" y="102"/>
                  </a:lnTo>
                  <a:lnTo>
                    <a:pt x="316" y="102"/>
                  </a:lnTo>
                  <a:lnTo>
                    <a:pt x="320" y="100"/>
                  </a:lnTo>
                  <a:lnTo>
                    <a:pt x="320" y="100"/>
                  </a:lnTo>
                  <a:lnTo>
                    <a:pt x="328" y="96"/>
                  </a:lnTo>
                  <a:lnTo>
                    <a:pt x="328" y="96"/>
                  </a:lnTo>
                  <a:lnTo>
                    <a:pt x="328" y="96"/>
                  </a:lnTo>
                  <a:lnTo>
                    <a:pt x="328" y="92"/>
                  </a:lnTo>
                  <a:lnTo>
                    <a:pt x="328" y="92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18" y="94"/>
                  </a:lnTo>
                  <a:lnTo>
                    <a:pt x="318" y="94"/>
                  </a:lnTo>
                  <a:lnTo>
                    <a:pt x="316" y="98"/>
                  </a:lnTo>
                  <a:lnTo>
                    <a:pt x="316" y="98"/>
                  </a:lnTo>
                  <a:lnTo>
                    <a:pt x="310" y="98"/>
                  </a:lnTo>
                  <a:lnTo>
                    <a:pt x="310" y="98"/>
                  </a:lnTo>
                  <a:lnTo>
                    <a:pt x="312" y="92"/>
                  </a:lnTo>
                  <a:lnTo>
                    <a:pt x="312" y="92"/>
                  </a:lnTo>
                  <a:lnTo>
                    <a:pt x="316" y="88"/>
                  </a:lnTo>
                  <a:lnTo>
                    <a:pt x="316" y="88"/>
                  </a:lnTo>
                  <a:lnTo>
                    <a:pt x="322" y="86"/>
                  </a:lnTo>
                  <a:lnTo>
                    <a:pt x="322" y="86"/>
                  </a:lnTo>
                  <a:lnTo>
                    <a:pt x="328" y="86"/>
                  </a:lnTo>
                  <a:lnTo>
                    <a:pt x="328" y="86"/>
                  </a:lnTo>
                  <a:lnTo>
                    <a:pt x="332" y="88"/>
                  </a:lnTo>
                  <a:lnTo>
                    <a:pt x="332" y="88"/>
                  </a:lnTo>
                  <a:lnTo>
                    <a:pt x="332" y="92"/>
                  </a:lnTo>
                  <a:lnTo>
                    <a:pt x="332" y="92"/>
                  </a:lnTo>
                  <a:lnTo>
                    <a:pt x="332" y="96"/>
                  </a:lnTo>
                  <a:lnTo>
                    <a:pt x="332" y="96"/>
                  </a:lnTo>
                  <a:lnTo>
                    <a:pt x="334" y="102"/>
                  </a:lnTo>
                  <a:lnTo>
                    <a:pt x="334" y="102"/>
                  </a:lnTo>
                  <a:lnTo>
                    <a:pt x="334" y="112"/>
                  </a:lnTo>
                  <a:lnTo>
                    <a:pt x="334" y="112"/>
                  </a:lnTo>
                  <a:lnTo>
                    <a:pt x="334" y="114"/>
                  </a:lnTo>
                  <a:lnTo>
                    <a:pt x="334" y="114"/>
                  </a:lnTo>
                  <a:lnTo>
                    <a:pt x="330" y="116"/>
                  </a:lnTo>
                  <a:lnTo>
                    <a:pt x="330" y="116"/>
                  </a:lnTo>
                  <a:lnTo>
                    <a:pt x="330" y="112"/>
                  </a:lnTo>
                  <a:lnTo>
                    <a:pt x="330" y="112"/>
                  </a:lnTo>
                  <a:close/>
                  <a:moveTo>
                    <a:pt x="328" y="100"/>
                  </a:moveTo>
                  <a:lnTo>
                    <a:pt x="328" y="100"/>
                  </a:lnTo>
                  <a:lnTo>
                    <a:pt x="322" y="104"/>
                  </a:lnTo>
                  <a:lnTo>
                    <a:pt x="322" y="104"/>
                  </a:lnTo>
                  <a:lnTo>
                    <a:pt x="318" y="106"/>
                  </a:lnTo>
                  <a:lnTo>
                    <a:pt x="318" y="106"/>
                  </a:lnTo>
                  <a:lnTo>
                    <a:pt x="316" y="108"/>
                  </a:lnTo>
                  <a:lnTo>
                    <a:pt x="316" y="108"/>
                  </a:lnTo>
                  <a:lnTo>
                    <a:pt x="316" y="110"/>
                  </a:lnTo>
                  <a:lnTo>
                    <a:pt x="316" y="110"/>
                  </a:lnTo>
                  <a:lnTo>
                    <a:pt x="316" y="114"/>
                  </a:lnTo>
                  <a:lnTo>
                    <a:pt x="316" y="114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324" y="112"/>
                  </a:lnTo>
                  <a:lnTo>
                    <a:pt x="324" y="112"/>
                  </a:lnTo>
                  <a:lnTo>
                    <a:pt x="328" y="108"/>
                  </a:lnTo>
                  <a:lnTo>
                    <a:pt x="328" y="108"/>
                  </a:lnTo>
                  <a:lnTo>
                    <a:pt x="328" y="102"/>
                  </a:lnTo>
                  <a:lnTo>
                    <a:pt x="328" y="100"/>
                  </a:lnTo>
                  <a:close/>
                  <a:moveTo>
                    <a:pt x="340" y="114"/>
                  </a:moveTo>
                  <a:lnTo>
                    <a:pt x="340" y="114"/>
                  </a:lnTo>
                  <a:lnTo>
                    <a:pt x="340" y="72"/>
                  </a:lnTo>
                  <a:lnTo>
                    <a:pt x="340" y="72"/>
                  </a:lnTo>
                  <a:lnTo>
                    <a:pt x="344" y="72"/>
                  </a:lnTo>
                  <a:lnTo>
                    <a:pt x="344" y="72"/>
                  </a:lnTo>
                  <a:lnTo>
                    <a:pt x="344" y="86"/>
                  </a:lnTo>
                  <a:lnTo>
                    <a:pt x="344" y="86"/>
                  </a:lnTo>
                  <a:lnTo>
                    <a:pt x="348" y="82"/>
                  </a:lnTo>
                  <a:lnTo>
                    <a:pt x="352" y="80"/>
                  </a:lnTo>
                  <a:lnTo>
                    <a:pt x="352" y="80"/>
                  </a:lnTo>
                  <a:lnTo>
                    <a:pt x="358" y="80"/>
                  </a:lnTo>
                  <a:lnTo>
                    <a:pt x="358" y="80"/>
                  </a:lnTo>
                  <a:lnTo>
                    <a:pt x="360" y="84"/>
                  </a:lnTo>
                  <a:lnTo>
                    <a:pt x="360" y="84"/>
                  </a:lnTo>
                  <a:lnTo>
                    <a:pt x="362" y="90"/>
                  </a:lnTo>
                  <a:lnTo>
                    <a:pt x="362" y="90"/>
                  </a:lnTo>
                  <a:lnTo>
                    <a:pt x="362" y="108"/>
                  </a:lnTo>
                  <a:lnTo>
                    <a:pt x="362" y="108"/>
                  </a:lnTo>
                  <a:lnTo>
                    <a:pt x="358" y="110"/>
                  </a:lnTo>
                  <a:lnTo>
                    <a:pt x="358" y="110"/>
                  </a:lnTo>
                  <a:lnTo>
                    <a:pt x="356" y="90"/>
                  </a:lnTo>
                  <a:lnTo>
                    <a:pt x="356" y="90"/>
                  </a:lnTo>
                  <a:lnTo>
                    <a:pt x="356" y="86"/>
                  </a:lnTo>
                  <a:lnTo>
                    <a:pt x="356" y="86"/>
                  </a:lnTo>
                  <a:lnTo>
                    <a:pt x="352" y="84"/>
                  </a:lnTo>
                  <a:lnTo>
                    <a:pt x="352" y="84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46" y="90"/>
                  </a:lnTo>
                  <a:lnTo>
                    <a:pt x="346" y="90"/>
                  </a:lnTo>
                  <a:lnTo>
                    <a:pt x="344" y="96"/>
                  </a:lnTo>
                  <a:lnTo>
                    <a:pt x="344" y="96"/>
                  </a:lnTo>
                  <a:lnTo>
                    <a:pt x="344" y="112"/>
                  </a:lnTo>
                  <a:lnTo>
                    <a:pt x="344" y="112"/>
                  </a:lnTo>
                  <a:lnTo>
                    <a:pt x="340" y="114"/>
                  </a:lnTo>
                  <a:lnTo>
                    <a:pt x="340" y="114"/>
                  </a:lnTo>
                  <a:close/>
                  <a:moveTo>
                    <a:pt x="368" y="106"/>
                  </a:moveTo>
                  <a:lnTo>
                    <a:pt x="368" y="106"/>
                  </a:lnTo>
                  <a:lnTo>
                    <a:pt x="368" y="78"/>
                  </a:lnTo>
                  <a:lnTo>
                    <a:pt x="368" y="78"/>
                  </a:lnTo>
                  <a:lnTo>
                    <a:pt x="372" y="76"/>
                  </a:lnTo>
                  <a:lnTo>
                    <a:pt x="372" y="76"/>
                  </a:lnTo>
                  <a:lnTo>
                    <a:pt x="372" y="82"/>
                  </a:lnTo>
                  <a:lnTo>
                    <a:pt x="372" y="82"/>
                  </a:lnTo>
                  <a:lnTo>
                    <a:pt x="374" y="76"/>
                  </a:lnTo>
                  <a:lnTo>
                    <a:pt x="374" y="76"/>
                  </a:lnTo>
                  <a:lnTo>
                    <a:pt x="378" y="74"/>
                  </a:lnTo>
                  <a:lnTo>
                    <a:pt x="378" y="74"/>
                  </a:lnTo>
                  <a:lnTo>
                    <a:pt x="382" y="76"/>
                  </a:lnTo>
                  <a:lnTo>
                    <a:pt x="382" y="76"/>
                  </a:lnTo>
                  <a:lnTo>
                    <a:pt x="380" y="80"/>
                  </a:lnTo>
                  <a:lnTo>
                    <a:pt x="380" y="80"/>
                  </a:lnTo>
                  <a:lnTo>
                    <a:pt x="378" y="80"/>
                  </a:lnTo>
                  <a:lnTo>
                    <a:pt x="378" y="80"/>
                  </a:lnTo>
                  <a:lnTo>
                    <a:pt x="374" y="82"/>
                  </a:lnTo>
                  <a:lnTo>
                    <a:pt x="374" y="82"/>
                  </a:lnTo>
                  <a:lnTo>
                    <a:pt x="374" y="84"/>
                  </a:lnTo>
                  <a:lnTo>
                    <a:pt x="374" y="84"/>
                  </a:lnTo>
                  <a:lnTo>
                    <a:pt x="372" y="90"/>
                  </a:lnTo>
                  <a:lnTo>
                    <a:pt x="372" y="90"/>
                  </a:lnTo>
                  <a:lnTo>
                    <a:pt x="372" y="106"/>
                  </a:lnTo>
                  <a:lnTo>
                    <a:pt x="372" y="106"/>
                  </a:lnTo>
                  <a:lnTo>
                    <a:pt x="368" y="106"/>
                  </a:lnTo>
                  <a:lnTo>
                    <a:pt x="368" y="106"/>
                  </a:lnTo>
                  <a:close/>
                  <a:moveTo>
                    <a:pt x="2" y="254"/>
                  </a:moveTo>
                  <a:lnTo>
                    <a:pt x="2" y="254"/>
                  </a:lnTo>
                  <a:lnTo>
                    <a:pt x="2" y="212"/>
                  </a:lnTo>
                  <a:lnTo>
                    <a:pt x="2" y="212"/>
                  </a:lnTo>
                  <a:lnTo>
                    <a:pt x="6" y="210"/>
                  </a:lnTo>
                  <a:lnTo>
                    <a:pt x="6" y="210"/>
                  </a:lnTo>
                  <a:lnTo>
                    <a:pt x="26" y="240"/>
                  </a:lnTo>
                  <a:lnTo>
                    <a:pt x="26" y="240"/>
                  </a:lnTo>
                  <a:lnTo>
                    <a:pt x="26" y="206"/>
                  </a:lnTo>
                  <a:lnTo>
                    <a:pt x="26" y="206"/>
                  </a:lnTo>
                  <a:lnTo>
                    <a:pt x="30" y="204"/>
                  </a:lnTo>
                  <a:lnTo>
                    <a:pt x="30" y="204"/>
                  </a:lnTo>
                  <a:lnTo>
                    <a:pt x="32" y="248"/>
                  </a:lnTo>
                  <a:lnTo>
                    <a:pt x="32" y="248"/>
                  </a:lnTo>
                  <a:lnTo>
                    <a:pt x="26" y="248"/>
                  </a:lnTo>
                  <a:lnTo>
                    <a:pt x="26" y="248"/>
                  </a:lnTo>
                  <a:lnTo>
                    <a:pt x="6" y="220"/>
                  </a:lnTo>
                  <a:lnTo>
                    <a:pt x="6" y="220"/>
                  </a:lnTo>
                  <a:lnTo>
                    <a:pt x="6" y="252"/>
                  </a:lnTo>
                  <a:lnTo>
                    <a:pt x="6" y="252"/>
                  </a:lnTo>
                  <a:lnTo>
                    <a:pt x="2" y="254"/>
                  </a:lnTo>
                  <a:lnTo>
                    <a:pt x="2" y="2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70"/>
            <p:cNvSpPr>
              <a:spLocks noEditPoints="1"/>
            </p:cNvSpPr>
            <p:nvPr userDrawn="1"/>
          </p:nvSpPr>
          <p:spPr bwMode="auto">
            <a:xfrm>
              <a:off x="1855733" y="3824249"/>
              <a:ext cx="590550" cy="200025"/>
            </a:xfrm>
            <a:custGeom>
              <a:avLst/>
              <a:gdLst/>
              <a:ahLst/>
              <a:cxnLst>
                <a:cxn ang="0">
                  <a:pos x="12" y="92"/>
                </a:cxn>
                <a:cxn ang="0">
                  <a:pos x="20" y="118"/>
                </a:cxn>
                <a:cxn ang="0">
                  <a:pos x="6" y="116"/>
                </a:cxn>
                <a:cxn ang="0">
                  <a:pos x="16" y="98"/>
                </a:cxn>
                <a:cxn ang="0">
                  <a:pos x="42" y="116"/>
                </a:cxn>
                <a:cxn ang="0">
                  <a:pos x="30" y="104"/>
                </a:cxn>
                <a:cxn ang="0">
                  <a:pos x="38" y="90"/>
                </a:cxn>
                <a:cxn ang="0">
                  <a:pos x="40" y="86"/>
                </a:cxn>
                <a:cxn ang="0">
                  <a:pos x="50" y="110"/>
                </a:cxn>
                <a:cxn ang="0">
                  <a:pos x="34" y="106"/>
                </a:cxn>
                <a:cxn ang="0">
                  <a:pos x="46" y="108"/>
                </a:cxn>
                <a:cxn ang="0">
                  <a:pos x="56" y="106"/>
                </a:cxn>
                <a:cxn ang="0">
                  <a:pos x="74" y="82"/>
                </a:cxn>
                <a:cxn ang="0">
                  <a:pos x="60" y="102"/>
                </a:cxn>
                <a:cxn ang="0">
                  <a:pos x="74" y="88"/>
                </a:cxn>
                <a:cxn ang="0">
                  <a:pos x="104" y="92"/>
                </a:cxn>
                <a:cxn ang="0">
                  <a:pos x="88" y="102"/>
                </a:cxn>
                <a:cxn ang="0">
                  <a:pos x="104" y="74"/>
                </a:cxn>
                <a:cxn ang="0">
                  <a:pos x="96" y="100"/>
                </a:cxn>
                <a:cxn ang="0">
                  <a:pos x="96" y="76"/>
                </a:cxn>
                <a:cxn ang="0">
                  <a:pos x="118" y="74"/>
                </a:cxn>
                <a:cxn ang="0">
                  <a:pos x="120" y="74"/>
                </a:cxn>
                <a:cxn ang="0">
                  <a:pos x="130" y="54"/>
                </a:cxn>
                <a:cxn ang="0">
                  <a:pos x="134" y="64"/>
                </a:cxn>
                <a:cxn ang="0">
                  <a:pos x="152" y="98"/>
                </a:cxn>
                <a:cxn ang="0">
                  <a:pos x="144" y="88"/>
                </a:cxn>
                <a:cxn ang="0">
                  <a:pos x="160" y="62"/>
                </a:cxn>
                <a:cxn ang="0">
                  <a:pos x="152" y="104"/>
                </a:cxn>
                <a:cxn ang="0">
                  <a:pos x="146" y="86"/>
                </a:cxn>
                <a:cxn ang="0">
                  <a:pos x="156" y="66"/>
                </a:cxn>
                <a:cxn ang="0">
                  <a:pos x="170" y="56"/>
                </a:cxn>
                <a:cxn ang="0">
                  <a:pos x="190" y="56"/>
                </a:cxn>
                <a:cxn ang="0">
                  <a:pos x="186" y="60"/>
                </a:cxn>
                <a:cxn ang="0">
                  <a:pos x="170" y="86"/>
                </a:cxn>
                <a:cxn ang="0">
                  <a:pos x="210" y="48"/>
                </a:cxn>
                <a:cxn ang="0">
                  <a:pos x="216" y="58"/>
                </a:cxn>
                <a:cxn ang="0">
                  <a:pos x="204" y="80"/>
                </a:cxn>
                <a:cxn ang="0">
                  <a:pos x="228" y="44"/>
                </a:cxn>
                <a:cxn ang="0">
                  <a:pos x="238" y="34"/>
                </a:cxn>
                <a:cxn ang="0">
                  <a:pos x="238" y="46"/>
                </a:cxn>
                <a:cxn ang="0">
                  <a:pos x="250" y="70"/>
                </a:cxn>
                <a:cxn ang="0">
                  <a:pos x="250" y="38"/>
                </a:cxn>
                <a:cxn ang="0">
                  <a:pos x="258" y="66"/>
                </a:cxn>
                <a:cxn ang="0">
                  <a:pos x="256" y="62"/>
                </a:cxn>
                <a:cxn ang="0">
                  <a:pos x="246" y="46"/>
                </a:cxn>
                <a:cxn ang="0">
                  <a:pos x="298" y="52"/>
                </a:cxn>
                <a:cxn ang="0">
                  <a:pos x="282" y="40"/>
                </a:cxn>
                <a:cxn ang="0">
                  <a:pos x="300" y="30"/>
                </a:cxn>
                <a:cxn ang="0">
                  <a:pos x="286" y="38"/>
                </a:cxn>
                <a:cxn ang="0">
                  <a:pos x="304" y="48"/>
                </a:cxn>
                <a:cxn ang="0">
                  <a:pos x="282" y="52"/>
                </a:cxn>
                <a:cxn ang="0">
                  <a:pos x="310" y="52"/>
                </a:cxn>
                <a:cxn ang="0">
                  <a:pos x="326" y="24"/>
                </a:cxn>
                <a:cxn ang="0">
                  <a:pos x="314" y="30"/>
                </a:cxn>
                <a:cxn ang="0">
                  <a:pos x="324" y="46"/>
                </a:cxn>
                <a:cxn ang="0">
                  <a:pos x="344" y="42"/>
                </a:cxn>
                <a:cxn ang="0">
                  <a:pos x="360" y="44"/>
                </a:cxn>
                <a:cxn ang="0">
                  <a:pos x="360" y="6"/>
                </a:cxn>
                <a:cxn ang="0">
                  <a:pos x="366" y="6"/>
                </a:cxn>
                <a:cxn ang="0">
                  <a:pos x="366" y="42"/>
                </a:cxn>
              </a:cxnLst>
              <a:rect l="0" t="0" r="r" b="b"/>
              <a:pathLst>
                <a:path w="372" h="126">
                  <a:moveTo>
                    <a:pt x="4" y="124"/>
                  </a:moveTo>
                  <a:lnTo>
                    <a:pt x="4" y="124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4" y="82"/>
                  </a:lnTo>
                  <a:lnTo>
                    <a:pt x="4" y="82"/>
                  </a:lnTo>
                  <a:lnTo>
                    <a:pt x="4" y="98"/>
                  </a:lnTo>
                  <a:lnTo>
                    <a:pt x="4" y="98"/>
                  </a:lnTo>
                  <a:lnTo>
                    <a:pt x="8" y="94"/>
                  </a:lnTo>
                  <a:lnTo>
                    <a:pt x="12" y="92"/>
                  </a:lnTo>
                  <a:lnTo>
                    <a:pt x="12" y="92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2" y="98"/>
                  </a:lnTo>
                  <a:lnTo>
                    <a:pt x="22" y="98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22" y="112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16" y="122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8" y="124"/>
                  </a:lnTo>
                  <a:lnTo>
                    <a:pt x="4" y="120"/>
                  </a:lnTo>
                  <a:lnTo>
                    <a:pt x="4" y="120"/>
                  </a:lnTo>
                  <a:lnTo>
                    <a:pt x="4" y="124"/>
                  </a:lnTo>
                  <a:lnTo>
                    <a:pt x="4" y="124"/>
                  </a:lnTo>
                  <a:close/>
                  <a:moveTo>
                    <a:pt x="4" y="108"/>
                  </a:moveTo>
                  <a:lnTo>
                    <a:pt x="4" y="108"/>
                  </a:lnTo>
                  <a:lnTo>
                    <a:pt x="6" y="116"/>
                  </a:lnTo>
                  <a:lnTo>
                    <a:pt x="6" y="116"/>
                  </a:lnTo>
                  <a:lnTo>
                    <a:pt x="8" y="120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14" y="118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8" y="112"/>
                  </a:lnTo>
                  <a:lnTo>
                    <a:pt x="18" y="106"/>
                  </a:lnTo>
                  <a:lnTo>
                    <a:pt x="18" y="106"/>
                  </a:lnTo>
                  <a:lnTo>
                    <a:pt x="18" y="100"/>
                  </a:lnTo>
                  <a:lnTo>
                    <a:pt x="16" y="98"/>
                  </a:lnTo>
                  <a:lnTo>
                    <a:pt x="16" y="98"/>
                  </a:lnTo>
                  <a:lnTo>
                    <a:pt x="14" y="96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8" y="98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4" y="104"/>
                  </a:lnTo>
                  <a:lnTo>
                    <a:pt x="4" y="108"/>
                  </a:lnTo>
                  <a:lnTo>
                    <a:pt x="4" y="108"/>
                  </a:lnTo>
                  <a:close/>
                  <a:moveTo>
                    <a:pt x="46" y="112"/>
                  </a:moveTo>
                  <a:lnTo>
                    <a:pt x="46" y="112"/>
                  </a:lnTo>
                  <a:lnTo>
                    <a:pt x="42" y="116"/>
                  </a:lnTo>
                  <a:lnTo>
                    <a:pt x="42" y="116"/>
                  </a:lnTo>
                  <a:lnTo>
                    <a:pt x="36" y="118"/>
                  </a:lnTo>
                  <a:lnTo>
                    <a:pt x="36" y="118"/>
                  </a:lnTo>
                  <a:lnTo>
                    <a:pt x="32" y="118"/>
                  </a:lnTo>
                  <a:lnTo>
                    <a:pt x="30" y="118"/>
                  </a:lnTo>
                  <a:lnTo>
                    <a:pt x="30" y="118"/>
                  </a:lnTo>
                  <a:lnTo>
                    <a:pt x="28" y="114"/>
                  </a:lnTo>
                  <a:lnTo>
                    <a:pt x="28" y="112"/>
                  </a:lnTo>
                  <a:lnTo>
                    <a:pt x="28" y="112"/>
                  </a:lnTo>
                  <a:lnTo>
                    <a:pt x="28" y="106"/>
                  </a:lnTo>
                  <a:lnTo>
                    <a:pt x="28" y="106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34" y="102"/>
                  </a:lnTo>
                  <a:lnTo>
                    <a:pt x="34" y="102"/>
                  </a:lnTo>
                  <a:lnTo>
                    <a:pt x="38" y="100"/>
                  </a:lnTo>
                  <a:lnTo>
                    <a:pt x="38" y="100"/>
                  </a:lnTo>
                  <a:lnTo>
                    <a:pt x="46" y="96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2" y="98"/>
                  </a:lnTo>
                  <a:lnTo>
                    <a:pt x="32" y="98"/>
                  </a:lnTo>
                  <a:lnTo>
                    <a:pt x="28" y="98"/>
                  </a:lnTo>
                  <a:lnTo>
                    <a:pt x="28" y="98"/>
                  </a:lnTo>
                  <a:lnTo>
                    <a:pt x="30" y="92"/>
                  </a:lnTo>
                  <a:lnTo>
                    <a:pt x="30" y="92"/>
                  </a:lnTo>
                  <a:lnTo>
                    <a:pt x="34" y="88"/>
                  </a:lnTo>
                  <a:lnTo>
                    <a:pt x="34" y="88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50" y="90"/>
                  </a:lnTo>
                  <a:lnTo>
                    <a:pt x="50" y="90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50" y="110"/>
                  </a:lnTo>
                  <a:lnTo>
                    <a:pt x="50" y="110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48" y="114"/>
                  </a:lnTo>
                  <a:lnTo>
                    <a:pt x="48" y="114"/>
                  </a:lnTo>
                  <a:lnTo>
                    <a:pt x="46" y="112"/>
                  </a:lnTo>
                  <a:lnTo>
                    <a:pt x="46" y="112"/>
                  </a:lnTo>
                  <a:close/>
                  <a:moveTo>
                    <a:pt x="46" y="100"/>
                  </a:moveTo>
                  <a:lnTo>
                    <a:pt x="46" y="100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32" y="108"/>
                  </a:lnTo>
                  <a:lnTo>
                    <a:pt x="32" y="108"/>
                  </a:lnTo>
                  <a:lnTo>
                    <a:pt x="32" y="110"/>
                  </a:lnTo>
                  <a:lnTo>
                    <a:pt x="32" y="110"/>
                  </a:lnTo>
                  <a:lnTo>
                    <a:pt x="34" y="114"/>
                  </a:lnTo>
                  <a:lnTo>
                    <a:pt x="34" y="114"/>
                  </a:lnTo>
                  <a:lnTo>
                    <a:pt x="38" y="114"/>
                  </a:lnTo>
                  <a:lnTo>
                    <a:pt x="38" y="114"/>
                  </a:lnTo>
                  <a:lnTo>
                    <a:pt x="42" y="112"/>
                  </a:lnTo>
                  <a:lnTo>
                    <a:pt x="42" y="112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102"/>
                  </a:lnTo>
                  <a:lnTo>
                    <a:pt x="46" y="100"/>
                  </a:lnTo>
                  <a:close/>
                  <a:moveTo>
                    <a:pt x="74" y="108"/>
                  </a:moveTo>
                  <a:lnTo>
                    <a:pt x="74" y="108"/>
                  </a:lnTo>
                  <a:lnTo>
                    <a:pt x="74" y="104"/>
                  </a:lnTo>
                  <a:lnTo>
                    <a:pt x="74" y="104"/>
                  </a:lnTo>
                  <a:lnTo>
                    <a:pt x="72" y="108"/>
                  </a:lnTo>
                  <a:lnTo>
                    <a:pt x="66" y="110"/>
                  </a:lnTo>
                  <a:lnTo>
                    <a:pt x="66" y="110"/>
                  </a:lnTo>
                  <a:lnTo>
                    <a:pt x="62" y="110"/>
                  </a:lnTo>
                  <a:lnTo>
                    <a:pt x="62" y="110"/>
                  </a:lnTo>
                  <a:lnTo>
                    <a:pt x="56" y="106"/>
                  </a:lnTo>
                  <a:lnTo>
                    <a:pt x="56" y="106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60" y="82"/>
                  </a:lnTo>
                  <a:lnTo>
                    <a:pt x="60" y="82"/>
                  </a:lnTo>
                  <a:lnTo>
                    <a:pt x="66" y="80"/>
                  </a:lnTo>
                  <a:lnTo>
                    <a:pt x="66" y="80"/>
                  </a:lnTo>
                  <a:lnTo>
                    <a:pt x="70" y="80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4" y="82"/>
                  </a:lnTo>
                  <a:lnTo>
                    <a:pt x="74" y="66"/>
                  </a:lnTo>
                  <a:lnTo>
                    <a:pt x="74" y="66"/>
                  </a:lnTo>
                  <a:lnTo>
                    <a:pt x="78" y="66"/>
                  </a:lnTo>
                  <a:lnTo>
                    <a:pt x="78" y="66"/>
                  </a:lnTo>
                  <a:lnTo>
                    <a:pt x="78" y="108"/>
                  </a:lnTo>
                  <a:lnTo>
                    <a:pt x="78" y="108"/>
                  </a:lnTo>
                  <a:lnTo>
                    <a:pt x="74" y="108"/>
                  </a:lnTo>
                  <a:lnTo>
                    <a:pt x="74" y="108"/>
                  </a:lnTo>
                  <a:close/>
                  <a:moveTo>
                    <a:pt x="60" y="96"/>
                  </a:moveTo>
                  <a:lnTo>
                    <a:pt x="60" y="96"/>
                  </a:lnTo>
                  <a:lnTo>
                    <a:pt x="60" y="102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4" y="106"/>
                  </a:lnTo>
                  <a:lnTo>
                    <a:pt x="68" y="106"/>
                  </a:lnTo>
                  <a:lnTo>
                    <a:pt x="68" y="106"/>
                  </a:lnTo>
                  <a:lnTo>
                    <a:pt x="70" y="106"/>
                  </a:lnTo>
                  <a:lnTo>
                    <a:pt x="72" y="102"/>
                  </a:lnTo>
                  <a:lnTo>
                    <a:pt x="72" y="102"/>
                  </a:lnTo>
                  <a:lnTo>
                    <a:pt x="74" y="98"/>
                  </a:lnTo>
                  <a:lnTo>
                    <a:pt x="74" y="94"/>
                  </a:lnTo>
                  <a:lnTo>
                    <a:pt x="74" y="94"/>
                  </a:lnTo>
                  <a:lnTo>
                    <a:pt x="74" y="88"/>
                  </a:lnTo>
                  <a:lnTo>
                    <a:pt x="72" y="86"/>
                  </a:lnTo>
                  <a:lnTo>
                    <a:pt x="72" y="86"/>
                  </a:lnTo>
                  <a:lnTo>
                    <a:pt x="70" y="84"/>
                  </a:lnTo>
                  <a:lnTo>
                    <a:pt x="66" y="84"/>
                  </a:lnTo>
                  <a:lnTo>
                    <a:pt x="66" y="84"/>
                  </a:lnTo>
                  <a:lnTo>
                    <a:pt x="64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60" y="92"/>
                  </a:lnTo>
                  <a:lnTo>
                    <a:pt x="60" y="96"/>
                  </a:lnTo>
                  <a:lnTo>
                    <a:pt x="60" y="96"/>
                  </a:lnTo>
                  <a:close/>
                  <a:moveTo>
                    <a:pt x="104" y="92"/>
                  </a:moveTo>
                  <a:lnTo>
                    <a:pt x="104" y="92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6" y="96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00" y="10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8" y="102"/>
                  </a:lnTo>
                  <a:lnTo>
                    <a:pt x="88" y="102"/>
                  </a:lnTo>
                  <a:lnTo>
                    <a:pt x="84" y="98"/>
                  </a:lnTo>
                  <a:lnTo>
                    <a:pt x="84" y="92"/>
                  </a:lnTo>
                  <a:lnTo>
                    <a:pt x="84" y="92"/>
                  </a:lnTo>
                  <a:lnTo>
                    <a:pt x="84" y="84"/>
                  </a:lnTo>
                  <a:lnTo>
                    <a:pt x="86" y="78"/>
                  </a:lnTo>
                  <a:lnTo>
                    <a:pt x="86" y="78"/>
                  </a:lnTo>
                  <a:lnTo>
                    <a:pt x="90" y="74"/>
                  </a:lnTo>
                  <a:lnTo>
                    <a:pt x="96" y="72"/>
                  </a:lnTo>
                  <a:lnTo>
                    <a:pt x="96" y="72"/>
                  </a:lnTo>
                  <a:lnTo>
                    <a:pt x="100" y="72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8" y="80"/>
                  </a:lnTo>
                  <a:lnTo>
                    <a:pt x="108" y="86"/>
                  </a:lnTo>
                  <a:lnTo>
                    <a:pt x="108" y="88"/>
                  </a:lnTo>
                  <a:lnTo>
                    <a:pt x="108" y="88"/>
                  </a:lnTo>
                  <a:lnTo>
                    <a:pt x="88" y="92"/>
                  </a:lnTo>
                  <a:lnTo>
                    <a:pt x="88" y="92"/>
                  </a:lnTo>
                  <a:lnTo>
                    <a:pt x="90" y="96"/>
                  </a:lnTo>
                  <a:lnTo>
                    <a:pt x="90" y="98"/>
                  </a:lnTo>
                  <a:lnTo>
                    <a:pt x="90" y="98"/>
                  </a:lnTo>
                  <a:lnTo>
                    <a:pt x="94" y="100"/>
                  </a:lnTo>
                  <a:lnTo>
                    <a:pt x="96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0" y="98"/>
                  </a:lnTo>
                  <a:lnTo>
                    <a:pt x="104" y="92"/>
                  </a:lnTo>
                  <a:lnTo>
                    <a:pt x="104" y="92"/>
                  </a:lnTo>
                  <a:close/>
                  <a:moveTo>
                    <a:pt x="88" y="88"/>
                  </a:moveTo>
                  <a:lnTo>
                    <a:pt x="88" y="88"/>
                  </a:lnTo>
                  <a:lnTo>
                    <a:pt x="104" y="84"/>
                  </a:lnTo>
                  <a:lnTo>
                    <a:pt x="104" y="84"/>
                  </a:lnTo>
                  <a:lnTo>
                    <a:pt x="102" y="78"/>
                  </a:lnTo>
                  <a:lnTo>
                    <a:pt x="102" y="78"/>
                  </a:lnTo>
                  <a:lnTo>
                    <a:pt x="100" y="76"/>
                  </a:lnTo>
                  <a:lnTo>
                    <a:pt x="96" y="76"/>
                  </a:lnTo>
                  <a:lnTo>
                    <a:pt x="96" y="76"/>
                  </a:lnTo>
                  <a:lnTo>
                    <a:pt x="90" y="80"/>
                  </a:lnTo>
                  <a:lnTo>
                    <a:pt x="90" y="80"/>
                  </a:lnTo>
                  <a:lnTo>
                    <a:pt x="88" y="88"/>
                  </a:lnTo>
                  <a:lnTo>
                    <a:pt x="88" y="88"/>
                  </a:lnTo>
                  <a:close/>
                  <a:moveTo>
                    <a:pt x="114" y="100"/>
                  </a:moveTo>
                  <a:lnTo>
                    <a:pt x="114" y="100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0" y="68"/>
                  </a:lnTo>
                  <a:lnTo>
                    <a:pt x="120" y="68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28" y="68"/>
                  </a:lnTo>
                  <a:lnTo>
                    <a:pt x="128" y="68"/>
                  </a:lnTo>
                  <a:lnTo>
                    <a:pt x="126" y="72"/>
                  </a:lnTo>
                  <a:lnTo>
                    <a:pt x="126" y="72"/>
                  </a:lnTo>
                  <a:lnTo>
                    <a:pt x="122" y="72"/>
                  </a:lnTo>
                  <a:lnTo>
                    <a:pt x="122" y="72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18" y="98"/>
                  </a:lnTo>
                  <a:lnTo>
                    <a:pt x="118" y="98"/>
                  </a:lnTo>
                  <a:lnTo>
                    <a:pt x="114" y="100"/>
                  </a:lnTo>
                  <a:lnTo>
                    <a:pt x="114" y="100"/>
                  </a:lnTo>
                  <a:close/>
                  <a:moveTo>
                    <a:pt x="130" y="60"/>
                  </a:moveTo>
                  <a:lnTo>
                    <a:pt x="130" y="60"/>
                  </a:lnTo>
                  <a:lnTo>
                    <a:pt x="130" y="54"/>
                  </a:lnTo>
                  <a:lnTo>
                    <a:pt x="130" y="54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4" y="60"/>
                  </a:lnTo>
                  <a:lnTo>
                    <a:pt x="134" y="60"/>
                  </a:lnTo>
                  <a:lnTo>
                    <a:pt x="130" y="60"/>
                  </a:lnTo>
                  <a:lnTo>
                    <a:pt x="130" y="60"/>
                  </a:lnTo>
                  <a:close/>
                  <a:moveTo>
                    <a:pt x="130" y="96"/>
                  </a:moveTo>
                  <a:lnTo>
                    <a:pt x="130" y="96"/>
                  </a:lnTo>
                  <a:lnTo>
                    <a:pt x="130" y="66"/>
                  </a:lnTo>
                  <a:lnTo>
                    <a:pt x="130" y="66"/>
                  </a:lnTo>
                  <a:lnTo>
                    <a:pt x="134" y="64"/>
                  </a:lnTo>
                  <a:lnTo>
                    <a:pt x="134" y="64"/>
                  </a:lnTo>
                  <a:lnTo>
                    <a:pt x="136" y="94"/>
                  </a:lnTo>
                  <a:lnTo>
                    <a:pt x="136" y="94"/>
                  </a:lnTo>
                  <a:lnTo>
                    <a:pt x="130" y="96"/>
                  </a:lnTo>
                  <a:lnTo>
                    <a:pt x="130" y="96"/>
                  </a:lnTo>
                  <a:close/>
                  <a:moveTo>
                    <a:pt x="142" y="96"/>
                  </a:moveTo>
                  <a:lnTo>
                    <a:pt x="142" y="96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8" y="98"/>
                  </a:lnTo>
                  <a:lnTo>
                    <a:pt x="148" y="98"/>
                  </a:lnTo>
                  <a:lnTo>
                    <a:pt x="152" y="98"/>
                  </a:lnTo>
                  <a:lnTo>
                    <a:pt x="152" y="98"/>
                  </a:lnTo>
                  <a:lnTo>
                    <a:pt x="156" y="96"/>
                  </a:lnTo>
                  <a:lnTo>
                    <a:pt x="156" y="96"/>
                  </a:lnTo>
                  <a:lnTo>
                    <a:pt x="158" y="92"/>
                  </a:lnTo>
                  <a:lnTo>
                    <a:pt x="158" y="92"/>
                  </a:lnTo>
                  <a:lnTo>
                    <a:pt x="158" y="86"/>
                  </a:lnTo>
                  <a:lnTo>
                    <a:pt x="158" y="86"/>
                  </a:lnTo>
                  <a:lnTo>
                    <a:pt x="156" y="90"/>
                  </a:lnTo>
                  <a:lnTo>
                    <a:pt x="152" y="92"/>
                  </a:lnTo>
                  <a:lnTo>
                    <a:pt x="152" y="92"/>
                  </a:lnTo>
                  <a:lnTo>
                    <a:pt x="146" y="92"/>
                  </a:lnTo>
                  <a:lnTo>
                    <a:pt x="144" y="88"/>
                  </a:lnTo>
                  <a:lnTo>
                    <a:pt x="144" y="88"/>
                  </a:lnTo>
                  <a:lnTo>
                    <a:pt x="140" y="84"/>
                  </a:lnTo>
                  <a:lnTo>
                    <a:pt x="140" y="78"/>
                  </a:lnTo>
                  <a:lnTo>
                    <a:pt x="140" y="78"/>
                  </a:lnTo>
                  <a:lnTo>
                    <a:pt x="142" y="70"/>
                  </a:lnTo>
                  <a:lnTo>
                    <a:pt x="142" y="70"/>
                  </a:lnTo>
                  <a:lnTo>
                    <a:pt x="146" y="64"/>
                  </a:lnTo>
                  <a:lnTo>
                    <a:pt x="146" y="64"/>
                  </a:lnTo>
                  <a:lnTo>
                    <a:pt x="152" y="60"/>
                  </a:lnTo>
                  <a:lnTo>
                    <a:pt x="152" y="60"/>
                  </a:lnTo>
                  <a:lnTo>
                    <a:pt x="156" y="60"/>
                  </a:lnTo>
                  <a:lnTo>
                    <a:pt x="160" y="62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60"/>
                  </a:lnTo>
                  <a:lnTo>
                    <a:pt x="164" y="58"/>
                  </a:lnTo>
                  <a:lnTo>
                    <a:pt x="164" y="58"/>
                  </a:lnTo>
                  <a:lnTo>
                    <a:pt x="164" y="84"/>
                  </a:lnTo>
                  <a:lnTo>
                    <a:pt x="164" y="8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58" y="100"/>
                  </a:lnTo>
                  <a:lnTo>
                    <a:pt x="158" y="100"/>
                  </a:lnTo>
                  <a:lnTo>
                    <a:pt x="152" y="104"/>
                  </a:lnTo>
                  <a:lnTo>
                    <a:pt x="152" y="104"/>
                  </a:lnTo>
                  <a:lnTo>
                    <a:pt x="148" y="104"/>
                  </a:lnTo>
                  <a:lnTo>
                    <a:pt x="144" y="102"/>
                  </a:lnTo>
                  <a:lnTo>
                    <a:pt x="144" y="102"/>
                  </a:lnTo>
                  <a:lnTo>
                    <a:pt x="142" y="100"/>
                  </a:lnTo>
                  <a:lnTo>
                    <a:pt x="142" y="96"/>
                  </a:lnTo>
                  <a:lnTo>
                    <a:pt x="142" y="96"/>
                  </a:lnTo>
                  <a:close/>
                  <a:moveTo>
                    <a:pt x="144" y="76"/>
                  </a:moveTo>
                  <a:lnTo>
                    <a:pt x="144" y="76"/>
                  </a:lnTo>
                  <a:lnTo>
                    <a:pt x="146" y="82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50" y="86"/>
                  </a:lnTo>
                  <a:lnTo>
                    <a:pt x="152" y="86"/>
                  </a:lnTo>
                  <a:lnTo>
                    <a:pt x="152" y="86"/>
                  </a:lnTo>
                  <a:lnTo>
                    <a:pt x="154" y="86"/>
                  </a:lnTo>
                  <a:lnTo>
                    <a:pt x="158" y="82"/>
                  </a:lnTo>
                  <a:lnTo>
                    <a:pt x="158" y="82"/>
                  </a:lnTo>
                  <a:lnTo>
                    <a:pt x="158" y="80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58" y="70"/>
                  </a:lnTo>
                  <a:lnTo>
                    <a:pt x="156" y="66"/>
                  </a:lnTo>
                  <a:lnTo>
                    <a:pt x="156" y="66"/>
                  </a:lnTo>
                  <a:lnTo>
                    <a:pt x="154" y="64"/>
                  </a:lnTo>
                  <a:lnTo>
                    <a:pt x="152" y="64"/>
                  </a:lnTo>
                  <a:lnTo>
                    <a:pt x="152" y="64"/>
                  </a:lnTo>
                  <a:lnTo>
                    <a:pt x="148" y="66"/>
                  </a:lnTo>
                  <a:lnTo>
                    <a:pt x="146" y="68"/>
                  </a:lnTo>
                  <a:lnTo>
                    <a:pt x="146" y="68"/>
                  </a:lnTo>
                  <a:lnTo>
                    <a:pt x="146" y="72"/>
                  </a:lnTo>
                  <a:lnTo>
                    <a:pt x="144" y="76"/>
                  </a:lnTo>
                  <a:lnTo>
                    <a:pt x="144" y="76"/>
                  </a:lnTo>
                  <a:close/>
                  <a:moveTo>
                    <a:pt x="170" y="86"/>
                  </a:moveTo>
                  <a:lnTo>
                    <a:pt x="170" y="86"/>
                  </a:lnTo>
                  <a:lnTo>
                    <a:pt x="170" y="56"/>
                  </a:lnTo>
                  <a:lnTo>
                    <a:pt x="170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8" y="56"/>
                  </a:lnTo>
                  <a:lnTo>
                    <a:pt x="182" y="54"/>
                  </a:lnTo>
                  <a:lnTo>
                    <a:pt x="182" y="54"/>
                  </a:lnTo>
                  <a:lnTo>
                    <a:pt x="186" y="54"/>
                  </a:lnTo>
                  <a:lnTo>
                    <a:pt x="186" y="5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92" y="58"/>
                  </a:lnTo>
                  <a:lnTo>
                    <a:pt x="192" y="58"/>
                  </a:lnTo>
                  <a:lnTo>
                    <a:pt x="192" y="64"/>
                  </a:lnTo>
                  <a:lnTo>
                    <a:pt x="192" y="64"/>
                  </a:lnTo>
                  <a:lnTo>
                    <a:pt x="192" y="82"/>
                  </a:lnTo>
                  <a:lnTo>
                    <a:pt x="192" y="82"/>
                  </a:lnTo>
                  <a:lnTo>
                    <a:pt x="188" y="82"/>
                  </a:lnTo>
                  <a:lnTo>
                    <a:pt x="188" y="82"/>
                  </a:lnTo>
                  <a:lnTo>
                    <a:pt x="188" y="64"/>
                  </a:lnTo>
                  <a:lnTo>
                    <a:pt x="188" y="64"/>
                  </a:lnTo>
                  <a:lnTo>
                    <a:pt x="186" y="60"/>
                  </a:lnTo>
                  <a:lnTo>
                    <a:pt x="186" y="60"/>
                  </a:lnTo>
                  <a:lnTo>
                    <a:pt x="184" y="58"/>
                  </a:lnTo>
                  <a:lnTo>
                    <a:pt x="184" y="58"/>
                  </a:lnTo>
                  <a:lnTo>
                    <a:pt x="182" y="58"/>
                  </a:lnTo>
                  <a:lnTo>
                    <a:pt x="182" y="58"/>
                  </a:lnTo>
                  <a:lnTo>
                    <a:pt x="176" y="62"/>
                  </a:lnTo>
                  <a:lnTo>
                    <a:pt x="176" y="62"/>
                  </a:lnTo>
                  <a:lnTo>
                    <a:pt x="174" y="6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74" y="86"/>
                  </a:lnTo>
                  <a:lnTo>
                    <a:pt x="174" y="86"/>
                  </a:lnTo>
                  <a:lnTo>
                    <a:pt x="170" y="86"/>
                  </a:lnTo>
                  <a:lnTo>
                    <a:pt x="170" y="86"/>
                  </a:lnTo>
                  <a:close/>
                  <a:moveTo>
                    <a:pt x="198" y="80"/>
                  </a:moveTo>
                  <a:lnTo>
                    <a:pt x="198" y="80"/>
                  </a:lnTo>
                  <a:lnTo>
                    <a:pt x="198" y="40"/>
                  </a:lnTo>
                  <a:lnTo>
                    <a:pt x="198" y="40"/>
                  </a:lnTo>
                  <a:lnTo>
                    <a:pt x="202" y="38"/>
                  </a:lnTo>
                  <a:lnTo>
                    <a:pt x="202" y="38"/>
                  </a:lnTo>
                  <a:lnTo>
                    <a:pt x="202" y="52"/>
                  </a:lnTo>
                  <a:lnTo>
                    <a:pt x="202" y="52"/>
                  </a:lnTo>
                  <a:lnTo>
                    <a:pt x="206" y="50"/>
                  </a:lnTo>
                  <a:lnTo>
                    <a:pt x="210" y="48"/>
                  </a:lnTo>
                  <a:lnTo>
                    <a:pt x="210" y="48"/>
                  </a:lnTo>
                  <a:lnTo>
                    <a:pt x="216" y="48"/>
                  </a:lnTo>
                  <a:lnTo>
                    <a:pt x="216" y="48"/>
                  </a:lnTo>
                  <a:lnTo>
                    <a:pt x="218" y="50"/>
                  </a:lnTo>
                  <a:lnTo>
                    <a:pt x="218" y="50"/>
                  </a:lnTo>
                  <a:lnTo>
                    <a:pt x="220" y="56"/>
                  </a:lnTo>
                  <a:lnTo>
                    <a:pt x="220" y="56"/>
                  </a:lnTo>
                  <a:lnTo>
                    <a:pt x="220" y="76"/>
                  </a:lnTo>
                  <a:lnTo>
                    <a:pt x="220" y="76"/>
                  </a:lnTo>
                  <a:lnTo>
                    <a:pt x="216" y="76"/>
                  </a:lnTo>
                  <a:lnTo>
                    <a:pt x="216" y="76"/>
                  </a:lnTo>
                  <a:lnTo>
                    <a:pt x="216" y="58"/>
                  </a:lnTo>
                  <a:lnTo>
                    <a:pt x="216" y="58"/>
                  </a:lnTo>
                  <a:lnTo>
                    <a:pt x="214" y="52"/>
                  </a:lnTo>
                  <a:lnTo>
                    <a:pt x="214" y="52"/>
                  </a:lnTo>
                  <a:lnTo>
                    <a:pt x="210" y="52"/>
                  </a:lnTo>
                  <a:lnTo>
                    <a:pt x="210" y="52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2" y="64"/>
                  </a:lnTo>
                  <a:lnTo>
                    <a:pt x="202" y="64"/>
                  </a:lnTo>
                  <a:lnTo>
                    <a:pt x="204" y="80"/>
                  </a:lnTo>
                  <a:lnTo>
                    <a:pt x="204" y="80"/>
                  </a:lnTo>
                  <a:lnTo>
                    <a:pt x="198" y="80"/>
                  </a:lnTo>
                  <a:lnTo>
                    <a:pt x="198" y="80"/>
                  </a:lnTo>
                  <a:close/>
                  <a:moveTo>
                    <a:pt x="228" y="74"/>
                  </a:moveTo>
                  <a:lnTo>
                    <a:pt x="228" y="74"/>
                  </a:lnTo>
                  <a:lnTo>
                    <a:pt x="228" y="48"/>
                  </a:lnTo>
                  <a:lnTo>
                    <a:pt x="228" y="48"/>
                  </a:lnTo>
                  <a:lnTo>
                    <a:pt x="224" y="48"/>
                  </a:lnTo>
                  <a:lnTo>
                    <a:pt x="224" y="48"/>
                  </a:lnTo>
                  <a:lnTo>
                    <a:pt x="224" y="44"/>
                  </a:lnTo>
                  <a:lnTo>
                    <a:pt x="224" y="4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8" y="40"/>
                  </a:lnTo>
                  <a:lnTo>
                    <a:pt x="228" y="40"/>
                  </a:lnTo>
                  <a:lnTo>
                    <a:pt x="228" y="36"/>
                  </a:lnTo>
                  <a:lnTo>
                    <a:pt x="228" y="36"/>
                  </a:lnTo>
                  <a:lnTo>
                    <a:pt x="230" y="32"/>
                  </a:lnTo>
                  <a:lnTo>
                    <a:pt x="230" y="32"/>
                  </a:lnTo>
                  <a:lnTo>
                    <a:pt x="234" y="30"/>
                  </a:lnTo>
                  <a:lnTo>
                    <a:pt x="234" y="30"/>
                  </a:lnTo>
                  <a:lnTo>
                    <a:pt x="238" y="30"/>
                  </a:lnTo>
                  <a:lnTo>
                    <a:pt x="238" y="30"/>
                  </a:lnTo>
                  <a:lnTo>
                    <a:pt x="238" y="34"/>
                  </a:lnTo>
                  <a:lnTo>
                    <a:pt x="238" y="34"/>
                  </a:lnTo>
                  <a:lnTo>
                    <a:pt x="236" y="34"/>
                  </a:lnTo>
                  <a:lnTo>
                    <a:pt x="236" y="34"/>
                  </a:lnTo>
                  <a:lnTo>
                    <a:pt x="232" y="36"/>
                  </a:lnTo>
                  <a:lnTo>
                    <a:pt x="232" y="36"/>
                  </a:lnTo>
                  <a:lnTo>
                    <a:pt x="232" y="40"/>
                  </a:lnTo>
                  <a:lnTo>
                    <a:pt x="232" y="40"/>
                  </a:lnTo>
                  <a:lnTo>
                    <a:pt x="232" y="42"/>
                  </a:lnTo>
                  <a:lnTo>
                    <a:pt x="232" y="42"/>
                  </a:lnTo>
                  <a:lnTo>
                    <a:pt x="238" y="42"/>
                  </a:lnTo>
                  <a:lnTo>
                    <a:pt x="238" y="42"/>
                  </a:lnTo>
                  <a:lnTo>
                    <a:pt x="238" y="46"/>
                  </a:lnTo>
                  <a:lnTo>
                    <a:pt x="238" y="46"/>
                  </a:lnTo>
                  <a:lnTo>
                    <a:pt x="232" y="46"/>
                  </a:lnTo>
                  <a:lnTo>
                    <a:pt x="232" y="46"/>
                  </a:lnTo>
                  <a:lnTo>
                    <a:pt x="232" y="72"/>
                  </a:lnTo>
                  <a:lnTo>
                    <a:pt x="232" y="72"/>
                  </a:lnTo>
                  <a:lnTo>
                    <a:pt x="228" y="74"/>
                  </a:lnTo>
                  <a:lnTo>
                    <a:pt x="228" y="74"/>
                  </a:lnTo>
                  <a:close/>
                  <a:moveTo>
                    <a:pt x="258" y="66"/>
                  </a:moveTo>
                  <a:lnTo>
                    <a:pt x="258" y="66"/>
                  </a:lnTo>
                  <a:lnTo>
                    <a:pt x="258" y="64"/>
                  </a:lnTo>
                  <a:lnTo>
                    <a:pt x="258" y="64"/>
                  </a:lnTo>
                  <a:lnTo>
                    <a:pt x="256" y="68"/>
                  </a:lnTo>
                  <a:lnTo>
                    <a:pt x="250" y="70"/>
                  </a:lnTo>
                  <a:lnTo>
                    <a:pt x="250" y="70"/>
                  </a:lnTo>
                  <a:lnTo>
                    <a:pt x="244" y="68"/>
                  </a:lnTo>
                  <a:lnTo>
                    <a:pt x="244" y="68"/>
                  </a:lnTo>
                  <a:lnTo>
                    <a:pt x="240" y="64"/>
                  </a:lnTo>
                  <a:lnTo>
                    <a:pt x="240" y="64"/>
                  </a:lnTo>
                  <a:lnTo>
                    <a:pt x="240" y="56"/>
                  </a:lnTo>
                  <a:lnTo>
                    <a:pt x="240" y="56"/>
                  </a:lnTo>
                  <a:lnTo>
                    <a:pt x="240" y="48"/>
                  </a:lnTo>
                  <a:lnTo>
                    <a:pt x="240" y="48"/>
                  </a:lnTo>
                  <a:lnTo>
                    <a:pt x="244" y="42"/>
                  </a:lnTo>
                  <a:lnTo>
                    <a:pt x="244" y="42"/>
                  </a:lnTo>
                  <a:lnTo>
                    <a:pt x="250" y="38"/>
                  </a:lnTo>
                  <a:lnTo>
                    <a:pt x="250" y="38"/>
                  </a:lnTo>
                  <a:lnTo>
                    <a:pt x="254" y="38"/>
                  </a:lnTo>
                  <a:lnTo>
                    <a:pt x="254" y="38"/>
                  </a:lnTo>
                  <a:lnTo>
                    <a:pt x="258" y="40"/>
                  </a:lnTo>
                  <a:lnTo>
                    <a:pt x="258" y="40"/>
                  </a:lnTo>
                  <a:lnTo>
                    <a:pt x="258" y="26"/>
                  </a:lnTo>
                  <a:lnTo>
                    <a:pt x="258" y="26"/>
                  </a:lnTo>
                  <a:lnTo>
                    <a:pt x="262" y="24"/>
                  </a:lnTo>
                  <a:lnTo>
                    <a:pt x="262" y="24"/>
                  </a:lnTo>
                  <a:lnTo>
                    <a:pt x="262" y="66"/>
                  </a:lnTo>
                  <a:lnTo>
                    <a:pt x="262" y="66"/>
                  </a:lnTo>
                  <a:lnTo>
                    <a:pt x="258" y="66"/>
                  </a:lnTo>
                  <a:lnTo>
                    <a:pt x="258" y="66"/>
                  </a:lnTo>
                  <a:close/>
                  <a:moveTo>
                    <a:pt x="244" y="56"/>
                  </a:moveTo>
                  <a:lnTo>
                    <a:pt x="244" y="56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8" y="64"/>
                  </a:lnTo>
                  <a:lnTo>
                    <a:pt x="252" y="64"/>
                  </a:lnTo>
                  <a:lnTo>
                    <a:pt x="252" y="64"/>
                  </a:lnTo>
                  <a:lnTo>
                    <a:pt x="254" y="64"/>
                  </a:lnTo>
                  <a:lnTo>
                    <a:pt x="256" y="62"/>
                  </a:lnTo>
                  <a:lnTo>
                    <a:pt x="256" y="62"/>
                  </a:lnTo>
                  <a:lnTo>
                    <a:pt x="258" y="58"/>
                  </a:lnTo>
                  <a:lnTo>
                    <a:pt x="258" y="52"/>
                  </a:lnTo>
                  <a:lnTo>
                    <a:pt x="258" y="52"/>
                  </a:lnTo>
                  <a:lnTo>
                    <a:pt x="258" y="48"/>
                  </a:lnTo>
                  <a:lnTo>
                    <a:pt x="256" y="44"/>
                  </a:lnTo>
                  <a:lnTo>
                    <a:pt x="256" y="44"/>
                  </a:lnTo>
                  <a:lnTo>
                    <a:pt x="254" y="42"/>
                  </a:lnTo>
                  <a:lnTo>
                    <a:pt x="250" y="42"/>
                  </a:lnTo>
                  <a:lnTo>
                    <a:pt x="250" y="42"/>
                  </a:lnTo>
                  <a:lnTo>
                    <a:pt x="248" y="44"/>
                  </a:lnTo>
                  <a:lnTo>
                    <a:pt x="246" y="46"/>
                  </a:lnTo>
                  <a:lnTo>
                    <a:pt x="246" y="46"/>
                  </a:lnTo>
                  <a:lnTo>
                    <a:pt x="244" y="50"/>
                  </a:lnTo>
                  <a:lnTo>
                    <a:pt x="244" y="56"/>
                  </a:lnTo>
                  <a:lnTo>
                    <a:pt x="244" y="56"/>
                  </a:lnTo>
                  <a:close/>
                  <a:moveTo>
                    <a:pt x="282" y="52"/>
                  </a:moveTo>
                  <a:lnTo>
                    <a:pt x="282" y="52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288" y="54"/>
                  </a:lnTo>
                  <a:lnTo>
                    <a:pt x="288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8" y="52"/>
                  </a:lnTo>
                  <a:lnTo>
                    <a:pt x="298" y="52"/>
                  </a:lnTo>
                  <a:lnTo>
                    <a:pt x="298" y="50"/>
                  </a:lnTo>
                  <a:lnTo>
                    <a:pt x="298" y="50"/>
                  </a:lnTo>
                  <a:lnTo>
                    <a:pt x="298" y="48"/>
                  </a:lnTo>
                  <a:lnTo>
                    <a:pt x="298" y="48"/>
                  </a:lnTo>
                  <a:lnTo>
                    <a:pt x="292" y="46"/>
                  </a:lnTo>
                  <a:lnTo>
                    <a:pt x="292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4" y="44"/>
                  </a:lnTo>
                  <a:lnTo>
                    <a:pt x="284" y="44"/>
                  </a:lnTo>
                  <a:lnTo>
                    <a:pt x="282" y="40"/>
                  </a:lnTo>
                  <a:lnTo>
                    <a:pt x="282" y="40"/>
                  </a:lnTo>
                  <a:lnTo>
                    <a:pt x="282" y="36"/>
                  </a:lnTo>
                  <a:lnTo>
                    <a:pt x="282" y="36"/>
                  </a:lnTo>
                  <a:lnTo>
                    <a:pt x="286" y="32"/>
                  </a:lnTo>
                  <a:lnTo>
                    <a:pt x="286" y="32"/>
                  </a:lnTo>
                  <a:lnTo>
                    <a:pt x="288" y="30"/>
                  </a:lnTo>
                  <a:lnTo>
                    <a:pt x="288" y="30"/>
                  </a:lnTo>
                  <a:lnTo>
                    <a:pt x="292" y="28"/>
                  </a:lnTo>
                  <a:lnTo>
                    <a:pt x="292" y="28"/>
                  </a:lnTo>
                  <a:lnTo>
                    <a:pt x="298" y="28"/>
                  </a:lnTo>
                  <a:lnTo>
                    <a:pt x="298" y="28"/>
                  </a:lnTo>
                  <a:lnTo>
                    <a:pt x="300" y="30"/>
                  </a:lnTo>
                  <a:lnTo>
                    <a:pt x="300" y="30"/>
                  </a:lnTo>
                  <a:lnTo>
                    <a:pt x="302" y="34"/>
                  </a:lnTo>
                  <a:lnTo>
                    <a:pt x="302" y="34"/>
                  </a:lnTo>
                  <a:lnTo>
                    <a:pt x="298" y="36"/>
                  </a:lnTo>
                  <a:lnTo>
                    <a:pt x="298" y="36"/>
                  </a:lnTo>
                  <a:lnTo>
                    <a:pt x="296" y="34"/>
                  </a:lnTo>
                  <a:lnTo>
                    <a:pt x="296" y="34"/>
                  </a:lnTo>
                  <a:lnTo>
                    <a:pt x="292" y="32"/>
                  </a:lnTo>
                  <a:lnTo>
                    <a:pt x="292" y="32"/>
                  </a:lnTo>
                  <a:lnTo>
                    <a:pt x="288" y="36"/>
                  </a:lnTo>
                  <a:lnTo>
                    <a:pt x="288" y="36"/>
                  </a:lnTo>
                  <a:lnTo>
                    <a:pt x="286" y="38"/>
                  </a:lnTo>
                  <a:lnTo>
                    <a:pt x="286" y="40"/>
                  </a:lnTo>
                  <a:lnTo>
                    <a:pt x="286" y="40"/>
                  </a:lnTo>
                  <a:lnTo>
                    <a:pt x="288" y="40"/>
                  </a:lnTo>
                  <a:lnTo>
                    <a:pt x="288" y="40"/>
                  </a:lnTo>
                  <a:lnTo>
                    <a:pt x="292" y="42"/>
                  </a:lnTo>
                  <a:lnTo>
                    <a:pt x="292" y="42"/>
                  </a:lnTo>
                  <a:lnTo>
                    <a:pt x="300" y="42"/>
                  </a:lnTo>
                  <a:lnTo>
                    <a:pt x="300" y="42"/>
                  </a:lnTo>
                  <a:lnTo>
                    <a:pt x="302" y="44"/>
                  </a:lnTo>
                  <a:lnTo>
                    <a:pt x="302" y="44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2" y="52"/>
                  </a:lnTo>
                  <a:lnTo>
                    <a:pt x="302" y="52"/>
                  </a:lnTo>
                  <a:lnTo>
                    <a:pt x="298" y="58"/>
                  </a:lnTo>
                  <a:lnTo>
                    <a:pt x="298" y="58"/>
                  </a:lnTo>
                  <a:lnTo>
                    <a:pt x="292" y="60"/>
                  </a:lnTo>
                  <a:lnTo>
                    <a:pt x="292" y="60"/>
                  </a:lnTo>
                  <a:lnTo>
                    <a:pt x="288" y="60"/>
                  </a:lnTo>
                  <a:lnTo>
                    <a:pt x="286" y="58"/>
                  </a:lnTo>
                  <a:lnTo>
                    <a:pt x="286" y="58"/>
                  </a:lnTo>
                  <a:lnTo>
                    <a:pt x="282" y="56"/>
                  </a:lnTo>
                  <a:lnTo>
                    <a:pt x="282" y="52"/>
                  </a:lnTo>
                  <a:lnTo>
                    <a:pt x="282" y="52"/>
                  </a:lnTo>
                  <a:close/>
                  <a:moveTo>
                    <a:pt x="326" y="40"/>
                  </a:moveTo>
                  <a:lnTo>
                    <a:pt x="326" y="40"/>
                  </a:lnTo>
                  <a:lnTo>
                    <a:pt x="330" y="40"/>
                  </a:lnTo>
                  <a:lnTo>
                    <a:pt x="330" y="40"/>
                  </a:lnTo>
                  <a:lnTo>
                    <a:pt x="330" y="46"/>
                  </a:lnTo>
                  <a:lnTo>
                    <a:pt x="326" y="50"/>
                  </a:lnTo>
                  <a:lnTo>
                    <a:pt x="326" y="50"/>
                  </a:lnTo>
                  <a:lnTo>
                    <a:pt x="324" y="52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14" y="54"/>
                  </a:lnTo>
                  <a:lnTo>
                    <a:pt x="310" y="52"/>
                  </a:lnTo>
                  <a:lnTo>
                    <a:pt x="310" y="52"/>
                  </a:lnTo>
                  <a:lnTo>
                    <a:pt x="308" y="48"/>
                  </a:lnTo>
                  <a:lnTo>
                    <a:pt x="308" y="40"/>
                  </a:lnTo>
                  <a:lnTo>
                    <a:pt x="308" y="40"/>
                  </a:lnTo>
                  <a:lnTo>
                    <a:pt x="308" y="32"/>
                  </a:lnTo>
                  <a:lnTo>
                    <a:pt x="308" y="32"/>
                  </a:lnTo>
                  <a:lnTo>
                    <a:pt x="312" y="26"/>
                  </a:lnTo>
                  <a:lnTo>
                    <a:pt x="312" y="26"/>
                  </a:lnTo>
                  <a:lnTo>
                    <a:pt x="320" y="22"/>
                  </a:lnTo>
                  <a:lnTo>
                    <a:pt x="320" y="22"/>
                  </a:lnTo>
                  <a:lnTo>
                    <a:pt x="322" y="22"/>
                  </a:lnTo>
                  <a:lnTo>
                    <a:pt x="326" y="24"/>
                  </a:lnTo>
                  <a:lnTo>
                    <a:pt x="326" y="24"/>
                  </a:lnTo>
                  <a:lnTo>
                    <a:pt x="328" y="26"/>
                  </a:lnTo>
                  <a:lnTo>
                    <a:pt x="330" y="30"/>
                  </a:lnTo>
                  <a:lnTo>
                    <a:pt x="330" y="30"/>
                  </a:lnTo>
                  <a:lnTo>
                    <a:pt x="326" y="32"/>
                  </a:lnTo>
                  <a:lnTo>
                    <a:pt x="326" y="32"/>
                  </a:lnTo>
                  <a:lnTo>
                    <a:pt x="324" y="28"/>
                  </a:lnTo>
                  <a:lnTo>
                    <a:pt x="324" y="28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16" y="28"/>
                  </a:lnTo>
                  <a:lnTo>
                    <a:pt x="314" y="30"/>
                  </a:lnTo>
                  <a:lnTo>
                    <a:pt x="314" y="30"/>
                  </a:lnTo>
                  <a:lnTo>
                    <a:pt x="312" y="34"/>
                  </a:lnTo>
                  <a:lnTo>
                    <a:pt x="312" y="40"/>
                  </a:lnTo>
                  <a:lnTo>
                    <a:pt x="312" y="40"/>
                  </a:lnTo>
                  <a:lnTo>
                    <a:pt x="312" y="44"/>
                  </a:lnTo>
                  <a:lnTo>
                    <a:pt x="314" y="48"/>
                  </a:lnTo>
                  <a:lnTo>
                    <a:pt x="314" y="48"/>
                  </a:lnTo>
                  <a:lnTo>
                    <a:pt x="316" y="50"/>
                  </a:lnTo>
                  <a:lnTo>
                    <a:pt x="320" y="50"/>
                  </a:lnTo>
                  <a:lnTo>
                    <a:pt x="320" y="50"/>
                  </a:lnTo>
                  <a:lnTo>
                    <a:pt x="324" y="46"/>
                  </a:lnTo>
                  <a:lnTo>
                    <a:pt x="324" y="46"/>
                  </a:lnTo>
                  <a:lnTo>
                    <a:pt x="326" y="40"/>
                  </a:lnTo>
                  <a:lnTo>
                    <a:pt x="326" y="40"/>
                  </a:lnTo>
                  <a:close/>
                  <a:moveTo>
                    <a:pt x="342" y="48"/>
                  </a:moveTo>
                  <a:lnTo>
                    <a:pt x="342" y="48"/>
                  </a:lnTo>
                  <a:lnTo>
                    <a:pt x="332" y="20"/>
                  </a:lnTo>
                  <a:lnTo>
                    <a:pt x="332" y="20"/>
                  </a:lnTo>
                  <a:lnTo>
                    <a:pt x="336" y="20"/>
                  </a:lnTo>
                  <a:lnTo>
                    <a:pt x="336" y="20"/>
                  </a:lnTo>
                  <a:lnTo>
                    <a:pt x="342" y="36"/>
                  </a:lnTo>
                  <a:lnTo>
                    <a:pt x="342" y="36"/>
                  </a:lnTo>
                  <a:lnTo>
                    <a:pt x="344" y="42"/>
                  </a:lnTo>
                  <a:lnTo>
                    <a:pt x="344" y="42"/>
                  </a:lnTo>
                  <a:lnTo>
                    <a:pt x="346" y="36"/>
                  </a:lnTo>
                  <a:lnTo>
                    <a:pt x="346" y="36"/>
                  </a:lnTo>
                  <a:lnTo>
                    <a:pt x="350" y="16"/>
                  </a:lnTo>
                  <a:lnTo>
                    <a:pt x="350" y="16"/>
                  </a:lnTo>
                  <a:lnTo>
                    <a:pt x="356" y="16"/>
                  </a:lnTo>
                  <a:lnTo>
                    <a:pt x="356" y="16"/>
                  </a:lnTo>
                  <a:lnTo>
                    <a:pt x="346" y="46"/>
                  </a:lnTo>
                  <a:lnTo>
                    <a:pt x="346" y="46"/>
                  </a:lnTo>
                  <a:lnTo>
                    <a:pt x="342" y="48"/>
                  </a:lnTo>
                  <a:lnTo>
                    <a:pt x="342" y="48"/>
                  </a:lnTo>
                  <a:close/>
                  <a:moveTo>
                    <a:pt x="360" y="44"/>
                  </a:moveTo>
                  <a:lnTo>
                    <a:pt x="360" y="44"/>
                  </a:lnTo>
                  <a:lnTo>
                    <a:pt x="360" y="18"/>
                  </a:lnTo>
                  <a:lnTo>
                    <a:pt x="360" y="18"/>
                  </a:lnTo>
                  <a:lnTo>
                    <a:pt x="356" y="18"/>
                  </a:lnTo>
                  <a:lnTo>
                    <a:pt x="356" y="18"/>
                  </a:lnTo>
                  <a:lnTo>
                    <a:pt x="356" y="16"/>
                  </a:lnTo>
                  <a:lnTo>
                    <a:pt x="356" y="16"/>
                  </a:lnTo>
                  <a:lnTo>
                    <a:pt x="360" y="14"/>
                  </a:lnTo>
                  <a:lnTo>
                    <a:pt x="360" y="14"/>
                  </a:lnTo>
                  <a:lnTo>
                    <a:pt x="360" y="12"/>
                  </a:lnTo>
                  <a:lnTo>
                    <a:pt x="360" y="12"/>
                  </a:lnTo>
                  <a:lnTo>
                    <a:pt x="360" y="6"/>
                  </a:lnTo>
                  <a:lnTo>
                    <a:pt x="360" y="6"/>
                  </a:lnTo>
                  <a:lnTo>
                    <a:pt x="362" y="4"/>
                  </a:lnTo>
                  <a:lnTo>
                    <a:pt x="362" y="4"/>
                  </a:lnTo>
                  <a:lnTo>
                    <a:pt x="368" y="0"/>
                  </a:lnTo>
                  <a:lnTo>
                    <a:pt x="368" y="0"/>
                  </a:lnTo>
                  <a:lnTo>
                    <a:pt x="372" y="0"/>
                  </a:lnTo>
                  <a:lnTo>
                    <a:pt x="372" y="0"/>
                  </a:lnTo>
                  <a:lnTo>
                    <a:pt x="372" y="2"/>
                  </a:lnTo>
                  <a:lnTo>
                    <a:pt x="372" y="4"/>
                  </a:lnTo>
                  <a:lnTo>
                    <a:pt x="372" y="4"/>
                  </a:lnTo>
                  <a:lnTo>
                    <a:pt x="368" y="6"/>
                  </a:lnTo>
                  <a:lnTo>
                    <a:pt x="368" y="6"/>
                  </a:lnTo>
                  <a:lnTo>
                    <a:pt x="366" y="6"/>
                  </a:lnTo>
                  <a:lnTo>
                    <a:pt x="366" y="6"/>
                  </a:lnTo>
                  <a:lnTo>
                    <a:pt x="364" y="10"/>
                  </a:lnTo>
                  <a:lnTo>
                    <a:pt x="364" y="10"/>
                  </a:lnTo>
                  <a:lnTo>
                    <a:pt x="364" y="14"/>
                  </a:lnTo>
                  <a:lnTo>
                    <a:pt x="364" y="14"/>
                  </a:lnTo>
                  <a:lnTo>
                    <a:pt x="370" y="12"/>
                  </a:lnTo>
                  <a:lnTo>
                    <a:pt x="370" y="12"/>
                  </a:lnTo>
                  <a:lnTo>
                    <a:pt x="370" y="16"/>
                  </a:lnTo>
                  <a:lnTo>
                    <a:pt x="370" y="16"/>
                  </a:lnTo>
                  <a:lnTo>
                    <a:pt x="364" y="18"/>
                  </a:lnTo>
                  <a:lnTo>
                    <a:pt x="364" y="18"/>
                  </a:lnTo>
                  <a:lnTo>
                    <a:pt x="366" y="42"/>
                  </a:lnTo>
                  <a:lnTo>
                    <a:pt x="366" y="42"/>
                  </a:lnTo>
                  <a:lnTo>
                    <a:pt x="360" y="44"/>
                  </a:lnTo>
                  <a:lnTo>
                    <a:pt x="36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2" name="그룹 133"/>
          <p:cNvGrpSpPr/>
          <p:nvPr userDrawn="1"/>
        </p:nvGrpSpPr>
        <p:grpSpPr>
          <a:xfrm>
            <a:off x="974702" y="3528974"/>
            <a:ext cx="504825" cy="479425"/>
            <a:chOff x="2678113" y="3576638"/>
            <a:chExt cx="504825" cy="479425"/>
          </a:xfrm>
          <a:solidFill>
            <a:schemeClr val="accent1"/>
          </a:solidFill>
        </p:grpSpPr>
        <p:sp>
          <p:nvSpPr>
            <p:cNvPr id="130" name="Freeform 72"/>
            <p:cNvSpPr>
              <a:spLocks/>
            </p:cNvSpPr>
            <p:nvPr userDrawn="1"/>
          </p:nvSpPr>
          <p:spPr bwMode="auto">
            <a:xfrm>
              <a:off x="2684463" y="3957638"/>
              <a:ext cx="69850" cy="222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44" h="14">
                  <a:moveTo>
                    <a:pt x="0" y="8"/>
                  </a:moveTo>
                  <a:lnTo>
                    <a:pt x="0" y="8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73"/>
            <p:cNvSpPr>
              <a:spLocks/>
            </p:cNvSpPr>
            <p:nvPr userDrawn="1"/>
          </p:nvSpPr>
          <p:spPr bwMode="auto">
            <a:xfrm>
              <a:off x="2681288" y="3725863"/>
              <a:ext cx="12700" cy="2381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74"/>
                </a:cxn>
                <a:cxn ang="0">
                  <a:pos x="6" y="74"/>
                </a:cxn>
                <a:cxn ang="0">
                  <a:pos x="8" y="148"/>
                </a:cxn>
                <a:cxn ang="0">
                  <a:pos x="8" y="148"/>
                </a:cxn>
                <a:cxn ang="0">
                  <a:pos x="2" y="150"/>
                </a:cxn>
                <a:cxn ang="0">
                  <a:pos x="2" y="150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150">
                  <a:moveTo>
                    <a:pt x="0" y="2"/>
                  </a:move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74"/>
                  </a:lnTo>
                  <a:lnTo>
                    <a:pt x="6" y="74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2" y="150"/>
                  </a:lnTo>
                  <a:lnTo>
                    <a:pt x="2" y="150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74"/>
            <p:cNvSpPr>
              <a:spLocks/>
            </p:cNvSpPr>
            <p:nvPr userDrawn="1"/>
          </p:nvSpPr>
          <p:spPr bwMode="auto">
            <a:xfrm>
              <a:off x="2678113" y="3576638"/>
              <a:ext cx="66675" cy="130175"/>
            </a:xfrm>
            <a:custGeom>
              <a:avLst/>
              <a:gdLst/>
              <a:ahLst/>
              <a:cxnLst>
                <a:cxn ang="0">
                  <a:pos x="2" y="82"/>
                </a:cxn>
                <a:cxn ang="0">
                  <a:pos x="2" y="8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8" y="36"/>
                </a:cxn>
                <a:cxn ang="0">
                  <a:pos x="8" y="36"/>
                </a:cxn>
                <a:cxn ang="0">
                  <a:pos x="38" y="32"/>
                </a:cxn>
                <a:cxn ang="0">
                  <a:pos x="38" y="3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42" y="64"/>
                </a:cxn>
                <a:cxn ang="0">
                  <a:pos x="42" y="64"/>
                </a:cxn>
                <a:cxn ang="0">
                  <a:pos x="42" y="74"/>
                </a:cxn>
                <a:cxn ang="0">
                  <a:pos x="42" y="74"/>
                </a:cxn>
                <a:cxn ang="0">
                  <a:pos x="2" y="82"/>
                </a:cxn>
                <a:cxn ang="0">
                  <a:pos x="2" y="82"/>
                </a:cxn>
              </a:cxnLst>
              <a:rect l="0" t="0" r="r" b="b"/>
              <a:pathLst>
                <a:path w="42" h="82">
                  <a:moveTo>
                    <a:pt x="2" y="82"/>
                  </a:moveTo>
                  <a:lnTo>
                    <a:pt x="2" y="82"/>
                  </a:lnTo>
                  <a:lnTo>
                    <a:pt x="0" y="6"/>
                  </a:lnTo>
                  <a:lnTo>
                    <a:pt x="0" y="6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42" y="64"/>
                  </a:lnTo>
                  <a:lnTo>
                    <a:pt x="42" y="64"/>
                  </a:lnTo>
                  <a:lnTo>
                    <a:pt x="42" y="74"/>
                  </a:lnTo>
                  <a:lnTo>
                    <a:pt x="42" y="74"/>
                  </a:lnTo>
                  <a:lnTo>
                    <a:pt x="2" y="82"/>
                  </a:lnTo>
                  <a:lnTo>
                    <a:pt x="2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75"/>
            <p:cNvSpPr>
              <a:spLocks/>
            </p:cNvSpPr>
            <p:nvPr userDrawn="1"/>
          </p:nvSpPr>
          <p:spPr bwMode="auto">
            <a:xfrm>
              <a:off x="3106738" y="3662363"/>
              <a:ext cx="69850" cy="22225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44" h="14">
                  <a:moveTo>
                    <a:pt x="44" y="6"/>
                  </a:moveTo>
                  <a:lnTo>
                    <a:pt x="44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76"/>
            <p:cNvSpPr>
              <a:spLocks/>
            </p:cNvSpPr>
            <p:nvPr userDrawn="1"/>
          </p:nvSpPr>
          <p:spPr bwMode="auto">
            <a:xfrm>
              <a:off x="3170238" y="3678238"/>
              <a:ext cx="9525" cy="228600"/>
            </a:xfrm>
            <a:custGeom>
              <a:avLst/>
              <a:gdLst/>
              <a:ahLst/>
              <a:cxnLst>
                <a:cxn ang="0">
                  <a:pos x="6" y="144"/>
                </a:cxn>
                <a:cxn ang="0">
                  <a:pos x="6" y="144"/>
                </a:cxn>
                <a:cxn ang="0">
                  <a:pos x="2" y="144"/>
                </a:cxn>
                <a:cxn ang="0">
                  <a:pos x="2" y="144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6" y="72"/>
                </a:cxn>
                <a:cxn ang="0">
                  <a:pos x="6" y="72"/>
                </a:cxn>
                <a:cxn ang="0">
                  <a:pos x="6" y="144"/>
                </a:cxn>
                <a:cxn ang="0">
                  <a:pos x="6" y="144"/>
                </a:cxn>
              </a:cxnLst>
              <a:rect l="0" t="0" r="r" b="b"/>
              <a:pathLst>
                <a:path w="6" h="144">
                  <a:moveTo>
                    <a:pt x="6" y="144"/>
                  </a:moveTo>
                  <a:lnTo>
                    <a:pt x="6" y="144"/>
                  </a:lnTo>
                  <a:lnTo>
                    <a:pt x="2" y="144"/>
                  </a:lnTo>
                  <a:lnTo>
                    <a:pt x="2" y="14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6" y="144"/>
                  </a:lnTo>
                  <a:lnTo>
                    <a:pt x="6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77"/>
            <p:cNvSpPr>
              <a:spLocks/>
            </p:cNvSpPr>
            <p:nvPr userDrawn="1"/>
          </p:nvSpPr>
          <p:spPr bwMode="auto">
            <a:xfrm>
              <a:off x="3119438" y="3929063"/>
              <a:ext cx="63500" cy="12700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2" y="80"/>
                </a:cxn>
                <a:cxn ang="0">
                  <a:pos x="2" y="80"/>
                </a:cxn>
                <a:cxn ang="0">
                  <a:pos x="2" y="72"/>
                </a:cxn>
                <a:cxn ang="0">
                  <a:pos x="2" y="7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2" y="42"/>
                </a:cxn>
                <a:cxn ang="0">
                  <a:pos x="32" y="42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32" y="34"/>
                </a:cxn>
                <a:cxn ang="0">
                  <a:pos x="32" y="3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40" h="80">
                  <a:moveTo>
                    <a:pt x="38" y="0"/>
                  </a:moveTo>
                  <a:lnTo>
                    <a:pt x="38" y="0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8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78"/>
            <p:cNvSpPr>
              <a:spLocks noEditPoints="1"/>
            </p:cNvSpPr>
            <p:nvPr userDrawn="1"/>
          </p:nvSpPr>
          <p:spPr bwMode="auto">
            <a:xfrm>
              <a:off x="2760663" y="3703638"/>
              <a:ext cx="171450" cy="327025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74" y="2"/>
                </a:cxn>
                <a:cxn ang="0">
                  <a:pos x="90" y="14"/>
                </a:cxn>
                <a:cxn ang="0">
                  <a:pos x="98" y="26"/>
                </a:cxn>
                <a:cxn ang="0">
                  <a:pos x="106" y="66"/>
                </a:cxn>
                <a:cxn ang="0">
                  <a:pos x="108" y="92"/>
                </a:cxn>
                <a:cxn ang="0">
                  <a:pos x="104" y="140"/>
                </a:cxn>
                <a:cxn ang="0">
                  <a:pos x="94" y="176"/>
                </a:cxn>
                <a:cxn ang="0">
                  <a:pos x="86" y="186"/>
                </a:cxn>
                <a:cxn ang="0">
                  <a:pos x="68" y="200"/>
                </a:cxn>
                <a:cxn ang="0">
                  <a:pos x="56" y="204"/>
                </a:cxn>
                <a:cxn ang="0">
                  <a:pos x="34" y="204"/>
                </a:cxn>
                <a:cxn ang="0">
                  <a:pos x="16" y="190"/>
                </a:cxn>
                <a:cxn ang="0">
                  <a:pos x="10" y="178"/>
                </a:cxn>
                <a:cxn ang="0">
                  <a:pos x="2" y="140"/>
                </a:cxn>
                <a:cxn ang="0">
                  <a:pos x="0" y="112"/>
                </a:cxn>
                <a:cxn ang="0">
                  <a:pos x="4" y="64"/>
                </a:cxn>
                <a:cxn ang="0">
                  <a:pos x="16" y="28"/>
                </a:cxn>
                <a:cxn ang="0">
                  <a:pos x="22" y="18"/>
                </a:cxn>
                <a:cxn ang="0">
                  <a:pos x="42" y="4"/>
                </a:cxn>
                <a:cxn ang="0">
                  <a:pos x="52" y="0"/>
                </a:cxn>
                <a:cxn ang="0">
                  <a:pos x="54" y="32"/>
                </a:cxn>
                <a:cxn ang="0">
                  <a:pos x="42" y="38"/>
                </a:cxn>
                <a:cxn ang="0">
                  <a:pos x="38" y="46"/>
                </a:cxn>
                <a:cxn ang="0">
                  <a:pos x="36" y="56"/>
                </a:cxn>
                <a:cxn ang="0">
                  <a:pos x="34" y="106"/>
                </a:cxn>
                <a:cxn ang="0">
                  <a:pos x="34" y="136"/>
                </a:cxn>
                <a:cxn ang="0">
                  <a:pos x="38" y="154"/>
                </a:cxn>
                <a:cxn ang="0">
                  <a:pos x="44" y="170"/>
                </a:cxn>
                <a:cxn ang="0">
                  <a:pos x="50" y="172"/>
                </a:cxn>
                <a:cxn ang="0">
                  <a:pos x="56" y="172"/>
                </a:cxn>
                <a:cxn ang="0">
                  <a:pos x="66" y="166"/>
                </a:cxn>
                <a:cxn ang="0">
                  <a:pos x="70" y="158"/>
                </a:cxn>
                <a:cxn ang="0">
                  <a:pos x="72" y="148"/>
                </a:cxn>
                <a:cxn ang="0">
                  <a:pos x="74" y="98"/>
                </a:cxn>
                <a:cxn ang="0">
                  <a:pos x="74" y="68"/>
                </a:cxn>
                <a:cxn ang="0">
                  <a:pos x="72" y="50"/>
                </a:cxn>
                <a:cxn ang="0">
                  <a:pos x="64" y="34"/>
                </a:cxn>
                <a:cxn ang="0">
                  <a:pos x="58" y="32"/>
                </a:cxn>
                <a:cxn ang="0">
                  <a:pos x="54" y="32"/>
                </a:cxn>
              </a:cxnLst>
              <a:rect l="0" t="0" r="r" b="b"/>
              <a:pathLst>
                <a:path w="108" h="206">
                  <a:moveTo>
                    <a:pt x="52" y="0"/>
                  </a:moveTo>
                  <a:lnTo>
                    <a:pt x="52" y="0"/>
                  </a:lnTo>
                  <a:lnTo>
                    <a:pt x="64" y="0"/>
                  </a:lnTo>
                  <a:lnTo>
                    <a:pt x="74" y="2"/>
                  </a:lnTo>
                  <a:lnTo>
                    <a:pt x="84" y="6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8" y="26"/>
                  </a:lnTo>
                  <a:lnTo>
                    <a:pt x="104" y="44"/>
                  </a:lnTo>
                  <a:lnTo>
                    <a:pt x="106" y="66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8" y="118"/>
                  </a:lnTo>
                  <a:lnTo>
                    <a:pt x="104" y="140"/>
                  </a:lnTo>
                  <a:lnTo>
                    <a:pt x="100" y="160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86" y="186"/>
                  </a:lnTo>
                  <a:lnTo>
                    <a:pt x="78" y="194"/>
                  </a:lnTo>
                  <a:lnTo>
                    <a:pt x="68" y="200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44" y="206"/>
                  </a:lnTo>
                  <a:lnTo>
                    <a:pt x="34" y="204"/>
                  </a:lnTo>
                  <a:lnTo>
                    <a:pt x="24" y="198"/>
                  </a:lnTo>
                  <a:lnTo>
                    <a:pt x="16" y="190"/>
                  </a:lnTo>
                  <a:lnTo>
                    <a:pt x="16" y="190"/>
                  </a:lnTo>
                  <a:lnTo>
                    <a:pt x="10" y="178"/>
                  </a:lnTo>
                  <a:lnTo>
                    <a:pt x="4" y="162"/>
                  </a:lnTo>
                  <a:lnTo>
                    <a:pt x="2" y="14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86"/>
                  </a:lnTo>
                  <a:lnTo>
                    <a:pt x="4" y="64"/>
                  </a:lnTo>
                  <a:lnTo>
                    <a:pt x="8" y="44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2" y="18"/>
                  </a:lnTo>
                  <a:lnTo>
                    <a:pt x="32" y="10"/>
                  </a:lnTo>
                  <a:lnTo>
                    <a:pt x="42" y="4"/>
                  </a:lnTo>
                  <a:lnTo>
                    <a:pt x="52" y="0"/>
                  </a:lnTo>
                  <a:lnTo>
                    <a:pt x="52" y="0"/>
                  </a:lnTo>
                  <a:close/>
                  <a:moveTo>
                    <a:pt x="54" y="32"/>
                  </a:moveTo>
                  <a:lnTo>
                    <a:pt x="54" y="32"/>
                  </a:lnTo>
                  <a:lnTo>
                    <a:pt x="48" y="34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38" y="4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4" y="76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34" y="136"/>
                  </a:lnTo>
                  <a:lnTo>
                    <a:pt x="38" y="154"/>
                  </a:lnTo>
                  <a:lnTo>
                    <a:pt x="38" y="154"/>
                  </a:lnTo>
                  <a:lnTo>
                    <a:pt x="40" y="164"/>
                  </a:lnTo>
                  <a:lnTo>
                    <a:pt x="44" y="170"/>
                  </a:lnTo>
                  <a:lnTo>
                    <a:pt x="44" y="170"/>
                  </a:lnTo>
                  <a:lnTo>
                    <a:pt x="50" y="172"/>
                  </a:lnTo>
                  <a:lnTo>
                    <a:pt x="56" y="172"/>
                  </a:lnTo>
                  <a:lnTo>
                    <a:pt x="56" y="172"/>
                  </a:lnTo>
                  <a:lnTo>
                    <a:pt x="60" y="170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70" y="158"/>
                  </a:lnTo>
                  <a:lnTo>
                    <a:pt x="72" y="148"/>
                  </a:lnTo>
                  <a:lnTo>
                    <a:pt x="72" y="148"/>
                  </a:lnTo>
                  <a:lnTo>
                    <a:pt x="74" y="128"/>
                  </a:lnTo>
                  <a:lnTo>
                    <a:pt x="74" y="98"/>
                  </a:lnTo>
                  <a:lnTo>
                    <a:pt x="74" y="98"/>
                  </a:lnTo>
                  <a:lnTo>
                    <a:pt x="74" y="68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8" y="40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8" y="32"/>
                  </a:lnTo>
                  <a:lnTo>
                    <a:pt x="54" y="32"/>
                  </a:lnTo>
                  <a:lnTo>
                    <a:pt x="5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79"/>
            <p:cNvSpPr>
              <a:spLocks/>
            </p:cNvSpPr>
            <p:nvPr userDrawn="1"/>
          </p:nvSpPr>
          <p:spPr bwMode="auto">
            <a:xfrm>
              <a:off x="2960688" y="3662363"/>
              <a:ext cx="177800" cy="336550"/>
            </a:xfrm>
            <a:custGeom>
              <a:avLst/>
              <a:gdLst/>
              <a:ahLst/>
              <a:cxnLst>
                <a:cxn ang="0">
                  <a:pos x="112" y="152"/>
                </a:cxn>
                <a:cxn ang="0">
                  <a:pos x="112" y="188"/>
                </a:cxn>
                <a:cxn ang="0">
                  <a:pos x="0" y="212"/>
                </a:cxn>
                <a:cxn ang="0">
                  <a:pos x="12" y="172"/>
                </a:cxn>
                <a:cxn ang="0">
                  <a:pos x="24" y="148"/>
                </a:cxn>
                <a:cxn ang="0">
                  <a:pos x="46" y="116"/>
                </a:cxn>
                <a:cxn ang="0">
                  <a:pos x="72" y="78"/>
                </a:cxn>
                <a:cxn ang="0">
                  <a:pos x="78" y="66"/>
                </a:cxn>
                <a:cxn ang="0">
                  <a:pos x="78" y="54"/>
                </a:cxn>
                <a:cxn ang="0">
                  <a:pos x="72" y="36"/>
                </a:cxn>
                <a:cxn ang="0">
                  <a:pos x="66" y="32"/>
                </a:cxn>
                <a:cxn ang="0">
                  <a:pos x="56" y="32"/>
                </a:cxn>
                <a:cxn ang="0">
                  <a:pos x="40" y="42"/>
                </a:cxn>
                <a:cxn ang="0">
                  <a:pos x="36" y="54"/>
                </a:cxn>
                <a:cxn ang="0">
                  <a:pos x="34" y="68"/>
                </a:cxn>
                <a:cxn ang="0">
                  <a:pos x="2" y="70"/>
                </a:cxn>
                <a:cxn ang="0">
                  <a:pos x="8" y="42"/>
                </a:cxn>
                <a:cxn ang="0">
                  <a:pos x="20" y="22"/>
                </a:cxn>
                <a:cxn ang="0">
                  <a:pos x="28" y="14"/>
                </a:cxn>
                <a:cxn ang="0">
                  <a:pos x="46" y="4"/>
                </a:cxn>
                <a:cxn ang="0">
                  <a:pos x="58" y="2"/>
                </a:cxn>
                <a:cxn ang="0">
                  <a:pos x="80" y="0"/>
                </a:cxn>
                <a:cxn ang="0">
                  <a:pos x="96" y="10"/>
                </a:cxn>
                <a:cxn ang="0">
                  <a:pos x="102" y="16"/>
                </a:cxn>
                <a:cxn ang="0">
                  <a:pos x="110" y="34"/>
                </a:cxn>
                <a:cxn ang="0">
                  <a:pos x="110" y="46"/>
                </a:cxn>
                <a:cxn ang="0">
                  <a:pos x="106" y="72"/>
                </a:cxn>
                <a:cxn ang="0">
                  <a:pos x="102" y="84"/>
                </a:cxn>
                <a:cxn ang="0">
                  <a:pos x="94" y="98"/>
                </a:cxn>
                <a:cxn ang="0">
                  <a:pos x="74" y="128"/>
                </a:cxn>
                <a:cxn ang="0">
                  <a:pos x="56" y="154"/>
                </a:cxn>
                <a:cxn ang="0">
                  <a:pos x="48" y="166"/>
                </a:cxn>
                <a:cxn ang="0">
                  <a:pos x="112" y="152"/>
                </a:cxn>
              </a:cxnLst>
              <a:rect l="0" t="0" r="r" b="b"/>
              <a:pathLst>
                <a:path w="112" h="212">
                  <a:moveTo>
                    <a:pt x="112" y="152"/>
                  </a:moveTo>
                  <a:lnTo>
                    <a:pt x="112" y="152"/>
                  </a:lnTo>
                  <a:lnTo>
                    <a:pt x="112" y="188"/>
                  </a:lnTo>
                  <a:lnTo>
                    <a:pt x="112" y="188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4" y="192"/>
                  </a:lnTo>
                  <a:lnTo>
                    <a:pt x="12" y="172"/>
                  </a:lnTo>
                  <a:lnTo>
                    <a:pt x="12" y="172"/>
                  </a:lnTo>
                  <a:lnTo>
                    <a:pt x="24" y="148"/>
                  </a:lnTo>
                  <a:lnTo>
                    <a:pt x="46" y="116"/>
                  </a:lnTo>
                  <a:lnTo>
                    <a:pt x="46" y="116"/>
                  </a:lnTo>
                  <a:lnTo>
                    <a:pt x="64" y="92"/>
                  </a:lnTo>
                  <a:lnTo>
                    <a:pt x="72" y="78"/>
                  </a:lnTo>
                  <a:lnTo>
                    <a:pt x="72" y="78"/>
                  </a:lnTo>
                  <a:lnTo>
                    <a:pt x="78" y="66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4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6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48" y="36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36" y="54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4" y="56"/>
                  </a:lnTo>
                  <a:lnTo>
                    <a:pt x="8" y="42"/>
                  </a:lnTo>
                  <a:lnTo>
                    <a:pt x="14" y="3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46" y="4"/>
                  </a:lnTo>
                  <a:lnTo>
                    <a:pt x="58" y="2"/>
                  </a:lnTo>
                  <a:lnTo>
                    <a:pt x="58" y="2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8" y="4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102" y="16"/>
                  </a:lnTo>
                  <a:lnTo>
                    <a:pt x="106" y="24"/>
                  </a:lnTo>
                  <a:lnTo>
                    <a:pt x="110" y="34"/>
                  </a:lnTo>
                  <a:lnTo>
                    <a:pt x="110" y="46"/>
                  </a:lnTo>
                  <a:lnTo>
                    <a:pt x="110" y="46"/>
                  </a:lnTo>
                  <a:lnTo>
                    <a:pt x="110" y="58"/>
                  </a:lnTo>
                  <a:lnTo>
                    <a:pt x="106" y="72"/>
                  </a:lnTo>
                  <a:lnTo>
                    <a:pt x="106" y="72"/>
                  </a:lnTo>
                  <a:lnTo>
                    <a:pt x="102" y="84"/>
                  </a:lnTo>
                  <a:lnTo>
                    <a:pt x="94" y="98"/>
                  </a:lnTo>
                  <a:lnTo>
                    <a:pt x="94" y="9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112" y="152"/>
                  </a:lnTo>
                  <a:lnTo>
                    <a:pt x="112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90" name="그룹 189"/>
          <p:cNvGrpSpPr/>
          <p:nvPr userDrawn="1"/>
        </p:nvGrpSpPr>
        <p:grpSpPr>
          <a:xfrm>
            <a:off x="1609702" y="2033549"/>
            <a:ext cx="530225" cy="384175"/>
            <a:chOff x="1830333" y="2033549"/>
            <a:chExt cx="530225" cy="384175"/>
          </a:xfrm>
          <a:solidFill>
            <a:schemeClr val="bg1"/>
          </a:solidFill>
        </p:grpSpPr>
        <p:sp>
          <p:nvSpPr>
            <p:cNvPr id="63" name="Freeform 80"/>
            <p:cNvSpPr>
              <a:spLocks noEditPoints="1"/>
            </p:cNvSpPr>
            <p:nvPr userDrawn="1"/>
          </p:nvSpPr>
          <p:spPr bwMode="auto">
            <a:xfrm>
              <a:off x="1830333" y="2033549"/>
              <a:ext cx="517525" cy="206375"/>
            </a:xfrm>
            <a:custGeom>
              <a:avLst/>
              <a:gdLst/>
              <a:ahLst/>
              <a:cxnLst>
                <a:cxn ang="0">
                  <a:pos x="22" y="40"/>
                </a:cxn>
                <a:cxn ang="0">
                  <a:pos x="32" y="60"/>
                </a:cxn>
                <a:cxn ang="0">
                  <a:pos x="36" y="54"/>
                </a:cxn>
                <a:cxn ang="0">
                  <a:pos x="46" y="30"/>
                </a:cxn>
                <a:cxn ang="0">
                  <a:pos x="52" y="36"/>
                </a:cxn>
                <a:cxn ang="0">
                  <a:pos x="70" y="58"/>
                </a:cxn>
                <a:cxn ang="0">
                  <a:pos x="78" y="42"/>
                </a:cxn>
                <a:cxn ang="0">
                  <a:pos x="74" y="40"/>
                </a:cxn>
                <a:cxn ang="0">
                  <a:pos x="86" y="32"/>
                </a:cxn>
                <a:cxn ang="0">
                  <a:pos x="112" y="34"/>
                </a:cxn>
                <a:cxn ang="0">
                  <a:pos x="100" y="54"/>
                </a:cxn>
                <a:cxn ang="0">
                  <a:pos x="86" y="56"/>
                </a:cxn>
                <a:cxn ang="0">
                  <a:pos x="144" y="24"/>
                </a:cxn>
                <a:cxn ang="0">
                  <a:pos x="154" y="48"/>
                </a:cxn>
                <a:cxn ang="0">
                  <a:pos x="150" y="46"/>
                </a:cxn>
                <a:cxn ang="0">
                  <a:pos x="144" y="32"/>
                </a:cxn>
                <a:cxn ang="0">
                  <a:pos x="172" y="36"/>
                </a:cxn>
                <a:cxn ang="0">
                  <a:pos x="174" y="20"/>
                </a:cxn>
                <a:cxn ang="0">
                  <a:pos x="172" y="32"/>
                </a:cxn>
                <a:cxn ang="0">
                  <a:pos x="164" y="44"/>
                </a:cxn>
                <a:cxn ang="0">
                  <a:pos x="184" y="36"/>
                </a:cxn>
                <a:cxn ang="0">
                  <a:pos x="198" y="34"/>
                </a:cxn>
                <a:cxn ang="0">
                  <a:pos x="210" y="22"/>
                </a:cxn>
                <a:cxn ang="0">
                  <a:pos x="236" y="42"/>
                </a:cxn>
                <a:cxn ang="0">
                  <a:pos x="224" y="44"/>
                </a:cxn>
                <a:cxn ang="0">
                  <a:pos x="208" y="44"/>
                </a:cxn>
                <a:cxn ang="0">
                  <a:pos x="268" y="16"/>
                </a:cxn>
                <a:cxn ang="0">
                  <a:pos x="256" y="28"/>
                </a:cxn>
                <a:cxn ang="0">
                  <a:pos x="258" y="20"/>
                </a:cxn>
                <a:cxn ang="0">
                  <a:pos x="288" y="28"/>
                </a:cxn>
                <a:cxn ang="0">
                  <a:pos x="288" y="12"/>
                </a:cxn>
                <a:cxn ang="0">
                  <a:pos x="280" y="22"/>
                </a:cxn>
                <a:cxn ang="0">
                  <a:pos x="278" y="38"/>
                </a:cxn>
                <a:cxn ang="0">
                  <a:pos x="300" y="2"/>
                </a:cxn>
                <a:cxn ang="0">
                  <a:pos x="306" y="14"/>
                </a:cxn>
                <a:cxn ang="0">
                  <a:pos x="312" y="36"/>
                </a:cxn>
                <a:cxn ang="0">
                  <a:pos x="326" y="22"/>
                </a:cxn>
                <a:cxn ang="0">
                  <a:pos x="322" y="14"/>
                </a:cxn>
                <a:cxn ang="0">
                  <a:pos x="6" y="94"/>
                </a:cxn>
                <a:cxn ang="0">
                  <a:pos x="30" y="120"/>
                </a:cxn>
                <a:cxn ang="0">
                  <a:pos x="14" y="120"/>
                </a:cxn>
                <a:cxn ang="0">
                  <a:pos x="0" y="122"/>
                </a:cxn>
                <a:cxn ang="0">
                  <a:pos x="44" y="118"/>
                </a:cxn>
                <a:cxn ang="0">
                  <a:pos x="50" y="90"/>
                </a:cxn>
                <a:cxn ang="0">
                  <a:pos x="38" y="104"/>
                </a:cxn>
                <a:cxn ang="0">
                  <a:pos x="42" y="94"/>
                </a:cxn>
                <a:cxn ang="0">
                  <a:pos x="72" y="88"/>
                </a:cxn>
                <a:cxn ang="0">
                  <a:pos x="62" y="96"/>
                </a:cxn>
                <a:cxn ang="0">
                  <a:pos x="94" y="86"/>
                </a:cxn>
                <a:cxn ang="0">
                  <a:pos x="98" y="84"/>
                </a:cxn>
                <a:cxn ang="0">
                  <a:pos x="104" y="74"/>
                </a:cxn>
                <a:cxn ang="0">
                  <a:pos x="108" y="84"/>
                </a:cxn>
                <a:cxn ang="0">
                  <a:pos x="128" y="108"/>
                </a:cxn>
                <a:cxn ang="0">
                  <a:pos x="130" y="86"/>
                </a:cxn>
                <a:cxn ang="0">
                  <a:pos x="116" y="96"/>
                </a:cxn>
                <a:cxn ang="0">
                  <a:pos x="148" y="108"/>
                </a:cxn>
                <a:cxn ang="0">
                  <a:pos x="140" y="102"/>
                </a:cxn>
                <a:cxn ang="0">
                  <a:pos x="154" y="108"/>
                </a:cxn>
                <a:cxn ang="0">
                  <a:pos x="184" y="78"/>
                </a:cxn>
                <a:cxn ang="0">
                  <a:pos x="174" y="106"/>
                </a:cxn>
                <a:cxn ang="0">
                  <a:pos x="180" y="82"/>
                </a:cxn>
              </a:cxnLst>
              <a:rect l="0" t="0" r="r" b="b"/>
              <a:pathLst>
                <a:path w="326" h="130">
                  <a:moveTo>
                    <a:pt x="0" y="62"/>
                  </a:moveTo>
                  <a:lnTo>
                    <a:pt x="0" y="6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0" y="62"/>
                  </a:lnTo>
                  <a:lnTo>
                    <a:pt x="0" y="62"/>
                  </a:lnTo>
                  <a:close/>
                  <a:moveTo>
                    <a:pt x="22" y="46"/>
                  </a:moveTo>
                  <a:lnTo>
                    <a:pt x="22" y="46"/>
                  </a:lnTo>
                  <a:lnTo>
                    <a:pt x="22" y="4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8" y="32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6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2" y="38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8" y="58"/>
                  </a:lnTo>
                  <a:lnTo>
                    <a:pt x="38" y="58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28" y="60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2" y="52"/>
                  </a:lnTo>
                  <a:lnTo>
                    <a:pt x="22" y="46"/>
                  </a:lnTo>
                  <a:lnTo>
                    <a:pt x="22" y="4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26" y="50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30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4" y="56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0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4" y="36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0" y="36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6" y="42"/>
                  </a:lnTo>
                  <a:lnTo>
                    <a:pt x="26" y="46"/>
                  </a:lnTo>
                  <a:lnTo>
                    <a:pt x="26" y="46"/>
                  </a:lnTo>
                  <a:close/>
                  <a:moveTo>
                    <a:pt x="46" y="58"/>
                  </a:moveTo>
                  <a:lnTo>
                    <a:pt x="46" y="5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0" y="44"/>
                  </a:lnTo>
                  <a:lnTo>
                    <a:pt x="50" y="44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46" y="58"/>
                  </a:lnTo>
                  <a:lnTo>
                    <a:pt x="46" y="58"/>
                  </a:lnTo>
                  <a:close/>
                  <a:moveTo>
                    <a:pt x="74" y="48"/>
                  </a:moveTo>
                  <a:lnTo>
                    <a:pt x="74" y="48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6" y="54"/>
                  </a:lnTo>
                  <a:lnTo>
                    <a:pt x="76" y="54"/>
                  </a:lnTo>
                  <a:lnTo>
                    <a:pt x="72" y="56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64" y="56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0" y="50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60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4" y="30"/>
                  </a:lnTo>
                  <a:lnTo>
                    <a:pt x="68" y="28"/>
                  </a:lnTo>
                  <a:lnTo>
                    <a:pt x="68" y="28"/>
                  </a:lnTo>
                  <a:lnTo>
                    <a:pt x="72" y="30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8" y="36"/>
                  </a:lnTo>
                  <a:lnTo>
                    <a:pt x="78" y="42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62" y="44"/>
                  </a:lnTo>
                  <a:lnTo>
                    <a:pt x="62" y="44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6" y="52"/>
                  </a:lnTo>
                  <a:lnTo>
                    <a:pt x="70" y="54"/>
                  </a:lnTo>
                  <a:lnTo>
                    <a:pt x="70" y="54"/>
                  </a:lnTo>
                  <a:lnTo>
                    <a:pt x="72" y="52"/>
                  </a:lnTo>
                  <a:lnTo>
                    <a:pt x="72" y="52"/>
                  </a:lnTo>
                  <a:lnTo>
                    <a:pt x="74" y="48"/>
                  </a:lnTo>
                  <a:lnTo>
                    <a:pt x="74" y="48"/>
                  </a:lnTo>
                  <a:close/>
                  <a:moveTo>
                    <a:pt x="62" y="40"/>
                  </a:moveTo>
                  <a:lnTo>
                    <a:pt x="62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2" y="32"/>
                  </a:lnTo>
                  <a:lnTo>
                    <a:pt x="68" y="32"/>
                  </a:lnTo>
                  <a:lnTo>
                    <a:pt x="68" y="32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62" y="40"/>
                  </a:lnTo>
                  <a:lnTo>
                    <a:pt x="62" y="40"/>
                  </a:lnTo>
                  <a:close/>
                  <a:moveTo>
                    <a:pt x="84" y="56"/>
                  </a:moveTo>
                  <a:lnTo>
                    <a:pt x="84" y="56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86" y="32"/>
                  </a:lnTo>
                  <a:lnTo>
                    <a:pt x="86" y="32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96" y="28"/>
                  </a:lnTo>
                  <a:lnTo>
                    <a:pt x="96" y="28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102" y="26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108" y="26"/>
                  </a:lnTo>
                  <a:lnTo>
                    <a:pt x="110" y="28"/>
                  </a:lnTo>
                  <a:lnTo>
                    <a:pt x="110" y="28"/>
                  </a:lnTo>
                  <a:lnTo>
                    <a:pt x="112" y="30"/>
                  </a:lnTo>
                  <a:lnTo>
                    <a:pt x="112" y="34"/>
                  </a:lnTo>
                  <a:lnTo>
                    <a:pt x="112" y="34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08" y="54"/>
                  </a:lnTo>
                  <a:lnTo>
                    <a:pt x="108" y="54"/>
                  </a:lnTo>
                  <a:lnTo>
                    <a:pt x="108" y="36"/>
                  </a:lnTo>
                  <a:lnTo>
                    <a:pt x="108" y="36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106" y="30"/>
                  </a:lnTo>
                  <a:lnTo>
                    <a:pt x="106" y="30"/>
                  </a:lnTo>
                  <a:lnTo>
                    <a:pt x="104" y="30"/>
                  </a:lnTo>
                  <a:lnTo>
                    <a:pt x="104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6" y="54"/>
                  </a:lnTo>
                  <a:lnTo>
                    <a:pt x="96" y="54"/>
                  </a:lnTo>
                  <a:lnTo>
                    <a:pt x="96" y="36"/>
                  </a:lnTo>
                  <a:lnTo>
                    <a:pt x="96" y="36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2" y="30"/>
                  </a:lnTo>
                  <a:lnTo>
                    <a:pt x="92" y="30"/>
                  </a:lnTo>
                  <a:lnTo>
                    <a:pt x="90" y="32"/>
                  </a:lnTo>
                  <a:lnTo>
                    <a:pt x="90" y="32"/>
                  </a:lnTo>
                  <a:lnTo>
                    <a:pt x="88" y="36"/>
                  </a:lnTo>
                  <a:lnTo>
                    <a:pt x="88" y="36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84" y="56"/>
                  </a:lnTo>
                  <a:lnTo>
                    <a:pt x="84" y="56"/>
                  </a:lnTo>
                  <a:close/>
                  <a:moveTo>
                    <a:pt x="130" y="52"/>
                  </a:moveTo>
                  <a:lnTo>
                    <a:pt x="130" y="52"/>
                  </a:lnTo>
                  <a:lnTo>
                    <a:pt x="130" y="14"/>
                  </a:lnTo>
                  <a:lnTo>
                    <a:pt x="130" y="14"/>
                  </a:lnTo>
                  <a:lnTo>
                    <a:pt x="134" y="14"/>
                  </a:lnTo>
                  <a:lnTo>
                    <a:pt x="134" y="14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52"/>
                  </a:lnTo>
                  <a:close/>
                  <a:moveTo>
                    <a:pt x="140" y="60"/>
                  </a:moveTo>
                  <a:lnTo>
                    <a:pt x="140" y="60"/>
                  </a:lnTo>
                  <a:lnTo>
                    <a:pt x="140" y="24"/>
                  </a:lnTo>
                  <a:lnTo>
                    <a:pt x="140" y="24"/>
                  </a:lnTo>
                  <a:lnTo>
                    <a:pt x="144" y="24"/>
                  </a:lnTo>
                  <a:lnTo>
                    <a:pt x="144" y="24"/>
                  </a:lnTo>
                  <a:lnTo>
                    <a:pt x="144" y="26"/>
                  </a:lnTo>
                  <a:lnTo>
                    <a:pt x="144" y="26"/>
                  </a:lnTo>
                  <a:lnTo>
                    <a:pt x="146" y="24"/>
                  </a:lnTo>
                  <a:lnTo>
                    <a:pt x="146" y="24"/>
                  </a:lnTo>
                  <a:lnTo>
                    <a:pt x="150" y="22"/>
                  </a:lnTo>
                  <a:lnTo>
                    <a:pt x="150" y="22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60" y="36"/>
                  </a:lnTo>
                  <a:lnTo>
                    <a:pt x="160" y="36"/>
                  </a:lnTo>
                  <a:lnTo>
                    <a:pt x="158" y="42"/>
                  </a:lnTo>
                  <a:lnTo>
                    <a:pt x="158" y="42"/>
                  </a:lnTo>
                  <a:lnTo>
                    <a:pt x="154" y="48"/>
                  </a:lnTo>
                  <a:lnTo>
                    <a:pt x="154" y="4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4" y="60"/>
                  </a:lnTo>
                  <a:lnTo>
                    <a:pt x="144" y="60"/>
                  </a:lnTo>
                  <a:lnTo>
                    <a:pt x="140" y="60"/>
                  </a:lnTo>
                  <a:lnTo>
                    <a:pt x="140" y="60"/>
                  </a:lnTo>
                  <a:close/>
                  <a:moveTo>
                    <a:pt x="144" y="36"/>
                  </a:moveTo>
                  <a:lnTo>
                    <a:pt x="144" y="36"/>
                  </a:lnTo>
                  <a:lnTo>
                    <a:pt x="144" y="42"/>
                  </a:lnTo>
                  <a:lnTo>
                    <a:pt x="146" y="44"/>
                  </a:lnTo>
                  <a:lnTo>
                    <a:pt x="146" y="44"/>
                  </a:lnTo>
                  <a:lnTo>
                    <a:pt x="148" y="46"/>
                  </a:lnTo>
                  <a:lnTo>
                    <a:pt x="150" y="46"/>
                  </a:lnTo>
                  <a:lnTo>
                    <a:pt x="150" y="46"/>
                  </a:lnTo>
                  <a:lnTo>
                    <a:pt x="152" y="46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4" y="40"/>
                  </a:lnTo>
                  <a:lnTo>
                    <a:pt x="156" y="36"/>
                  </a:lnTo>
                  <a:lnTo>
                    <a:pt x="156" y="36"/>
                  </a:lnTo>
                  <a:lnTo>
                    <a:pt x="154" y="30"/>
                  </a:lnTo>
                  <a:lnTo>
                    <a:pt x="154" y="28"/>
                  </a:lnTo>
                  <a:lnTo>
                    <a:pt x="154" y="28"/>
                  </a:lnTo>
                  <a:lnTo>
                    <a:pt x="152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48" y="26"/>
                  </a:lnTo>
                  <a:lnTo>
                    <a:pt x="146" y="28"/>
                  </a:lnTo>
                  <a:lnTo>
                    <a:pt x="146" y="28"/>
                  </a:lnTo>
                  <a:lnTo>
                    <a:pt x="144" y="32"/>
                  </a:lnTo>
                  <a:lnTo>
                    <a:pt x="144" y="36"/>
                  </a:lnTo>
                  <a:lnTo>
                    <a:pt x="144" y="36"/>
                  </a:lnTo>
                  <a:close/>
                  <a:moveTo>
                    <a:pt x="162" y="40"/>
                  </a:moveTo>
                  <a:lnTo>
                    <a:pt x="162" y="40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8" y="44"/>
                  </a:lnTo>
                  <a:lnTo>
                    <a:pt x="168" y="44"/>
                  </a:lnTo>
                  <a:lnTo>
                    <a:pt x="172" y="44"/>
                  </a:lnTo>
                  <a:lnTo>
                    <a:pt x="172" y="44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6" y="40"/>
                  </a:lnTo>
                  <a:lnTo>
                    <a:pt x="176" y="40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2" y="36"/>
                  </a:lnTo>
                  <a:lnTo>
                    <a:pt x="172" y="36"/>
                  </a:lnTo>
                  <a:lnTo>
                    <a:pt x="166" y="34"/>
                  </a:lnTo>
                  <a:lnTo>
                    <a:pt x="166" y="34"/>
                  </a:lnTo>
                  <a:lnTo>
                    <a:pt x="164" y="32"/>
                  </a:lnTo>
                  <a:lnTo>
                    <a:pt x="164" y="32"/>
                  </a:lnTo>
                  <a:lnTo>
                    <a:pt x="162" y="28"/>
                  </a:lnTo>
                  <a:lnTo>
                    <a:pt x="162" y="28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68" y="22"/>
                  </a:lnTo>
                  <a:lnTo>
                    <a:pt x="168" y="22"/>
                  </a:lnTo>
                  <a:lnTo>
                    <a:pt x="170" y="20"/>
                  </a:lnTo>
                  <a:lnTo>
                    <a:pt x="170" y="20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78" y="24"/>
                  </a:lnTo>
                  <a:lnTo>
                    <a:pt x="178" y="24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6" y="28"/>
                  </a:lnTo>
                  <a:lnTo>
                    <a:pt x="176" y="28"/>
                  </a:lnTo>
                  <a:lnTo>
                    <a:pt x="174" y="24"/>
                  </a:lnTo>
                  <a:lnTo>
                    <a:pt x="174" y="24"/>
                  </a:lnTo>
                  <a:lnTo>
                    <a:pt x="170" y="24"/>
                  </a:lnTo>
                  <a:lnTo>
                    <a:pt x="170" y="24"/>
                  </a:lnTo>
                  <a:lnTo>
                    <a:pt x="168" y="26"/>
                  </a:lnTo>
                  <a:lnTo>
                    <a:pt x="168" y="26"/>
                  </a:lnTo>
                  <a:lnTo>
                    <a:pt x="166" y="28"/>
                  </a:lnTo>
                  <a:lnTo>
                    <a:pt x="166" y="30"/>
                  </a:lnTo>
                  <a:lnTo>
                    <a:pt x="168" y="30"/>
                  </a:lnTo>
                  <a:lnTo>
                    <a:pt x="168" y="30"/>
                  </a:lnTo>
                  <a:lnTo>
                    <a:pt x="172" y="32"/>
                  </a:lnTo>
                  <a:lnTo>
                    <a:pt x="172" y="32"/>
                  </a:lnTo>
                  <a:lnTo>
                    <a:pt x="176" y="34"/>
                  </a:lnTo>
                  <a:lnTo>
                    <a:pt x="176" y="34"/>
                  </a:lnTo>
                  <a:lnTo>
                    <a:pt x="178" y="36"/>
                  </a:lnTo>
                  <a:lnTo>
                    <a:pt x="178" y="36"/>
                  </a:lnTo>
                  <a:lnTo>
                    <a:pt x="180" y="40"/>
                  </a:lnTo>
                  <a:lnTo>
                    <a:pt x="180" y="40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2" y="48"/>
                  </a:lnTo>
                  <a:lnTo>
                    <a:pt x="172" y="48"/>
                  </a:lnTo>
                  <a:lnTo>
                    <a:pt x="168" y="48"/>
                  </a:lnTo>
                  <a:lnTo>
                    <a:pt x="164" y="46"/>
                  </a:lnTo>
                  <a:lnTo>
                    <a:pt x="164" y="46"/>
                  </a:lnTo>
                  <a:lnTo>
                    <a:pt x="164" y="44"/>
                  </a:lnTo>
                  <a:lnTo>
                    <a:pt x="162" y="40"/>
                  </a:lnTo>
                  <a:lnTo>
                    <a:pt x="162" y="40"/>
                  </a:lnTo>
                  <a:close/>
                  <a:moveTo>
                    <a:pt x="198" y="46"/>
                  </a:moveTo>
                  <a:lnTo>
                    <a:pt x="198" y="46"/>
                  </a:lnTo>
                  <a:lnTo>
                    <a:pt x="198" y="42"/>
                  </a:lnTo>
                  <a:lnTo>
                    <a:pt x="198" y="42"/>
                  </a:lnTo>
                  <a:lnTo>
                    <a:pt x="196" y="46"/>
                  </a:lnTo>
                  <a:lnTo>
                    <a:pt x="192" y="46"/>
                  </a:lnTo>
                  <a:lnTo>
                    <a:pt x="192" y="46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6" y="44"/>
                  </a:lnTo>
                  <a:lnTo>
                    <a:pt x="186" y="44"/>
                  </a:lnTo>
                  <a:lnTo>
                    <a:pt x="184" y="40"/>
                  </a:lnTo>
                  <a:lnTo>
                    <a:pt x="184" y="40"/>
                  </a:lnTo>
                  <a:lnTo>
                    <a:pt x="184" y="36"/>
                  </a:lnTo>
                  <a:lnTo>
                    <a:pt x="184" y="36"/>
                  </a:lnTo>
                  <a:lnTo>
                    <a:pt x="184" y="20"/>
                  </a:lnTo>
                  <a:lnTo>
                    <a:pt x="184" y="20"/>
                  </a:lnTo>
                  <a:lnTo>
                    <a:pt x="188" y="20"/>
                  </a:lnTo>
                  <a:lnTo>
                    <a:pt x="188" y="20"/>
                  </a:lnTo>
                  <a:lnTo>
                    <a:pt x="188" y="34"/>
                  </a:lnTo>
                  <a:lnTo>
                    <a:pt x="188" y="34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90" y="42"/>
                  </a:lnTo>
                  <a:lnTo>
                    <a:pt x="190" y="42"/>
                  </a:lnTo>
                  <a:lnTo>
                    <a:pt x="192" y="42"/>
                  </a:lnTo>
                  <a:lnTo>
                    <a:pt x="192" y="42"/>
                  </a:lnTo>
                  <a:lnTo>
                    <a:pt x="196" y="42"/>
                  </a:lnTo>
                  <a:lnTo>
                    <a:pt x="196" y="42"/>
                  </a:lnTo>
                  <a:lnTo>
                    <a:pt x="198" y="38"/>
                  </a:lnTo>
                  <a:lnTo>
                    <a:pt x="198" y="38"/>
                  </a:lnTo>
                  <a:lnTo>
                    <a:pt x="198" y="34"/>
                  </a:lnTo>
                  <a:lnTo>
                    <a:pt x="198" y="34"/>
                  </a:lnTo>
                  <a:lnTo>
                    <a:pt x="198" y="18"/>
                  </a:lnTo>
                  <a:lnTo>
                    <a:pt x="198" y="18"/>
                  </a:lnTo>
                  <a:lnTo>
                    <a:pt x="202" y="18"/>
                  </a:lnTo>
                  <a:lnTo>
                    <a:pt x="202" y="18"/>
                  </a:lnTo>
                  <a:lnTo>
                    <a:pt x="202" y="46"/>
                  </a:lnTo>
                  <a:lnTo>
                    <a:pt x="202" y="46"/>
                  </a:lnTo>
                  <a:lnTo>
                    <a:pt x="198" y="46"/>
                  </a:lnTo>
                  <a:lnTo>
                    <a:pt x="198" y="46"/>
                  </a:lnTo>
                  <a:close/>
                  <a:moveTo>
                    <a:pt x="208" y="44"/>
                  </a:moveTo>
                  <a:lnTo>
                    <a:pt x="208" y="44"/>
                  </a:lnTo>
                  <a:lnTo>
                    <a:pt x="206" y="18"/>
                  </a:lnTo>
                  <a:lnTo>
                    <a:pt x="206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22"/>
                  </a:lnTo>
                  <a:lnTo>
                    <a:pt x="210" y="22"/>
                  </a:lnTo>
                  <a:lnTo>
                    <a:pt x="212" y="18"/>
                  </a:lnTo>
                  <a:lnTo>
                    <a:pt x="212" y="18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20" y="18"/>
                  </a:lnTo>
                  <a:lnTo>
                    <a:pt x="220" y="18"/>
                  </a:lnTo>
                  <a:lnTo>
                    <a:pt x="222" y="20"/>
                  </a:lnTo>
                  <a:lnTo>
                    <a:pt x="222" y="20"/>
                  </a:lnTo>
                  <a:lnTo>
                    <a:pt x="226" y="18"/>
                  </a:lnTo>
                  <a:lnTo>
                    <a:pt x="230" y="16"/>
                  </a:lnTo>
                  <a:lnTo>
                    <a:pt x="230" y="16"/>
                  </a:lnTo>
                  <a:lnTo>
                    <a:pt x="232" y="16"/>
                  </a:lnTo>
                  <a:lnTo>
                    <a:pt x="234" y="18"/>
                  </a:lnTo>
                  <a:lnTo>
                    <a:pt x="234" y="18"/>
                  </a:lnTo>
                  <a:lnTo>
                    <a:pt x="236" y="24"/>
                  </a:lnTo>
                  <a:lnTo>
                    <a:pt x="236" y="24"/>
                  </a:lnTo>
                  <a:lnTo>
                    <a:pt x="236" y="42"/>
                  </a:lnTo>
                  <a:lnTo>
                    <a:pt x="236" y="42"/>
                  </a:lnTo>
                  <a:lnTo>
                    <a:pt x="232" y="42"/>
                  </a:lnTo>
                  <a:lnTo>
                    <a:pt x="232" y="42"/>
                  </a:lnTo>
                  <a:lnTo>
                    <a:pt x="232" y="26"/>
                  </a:lnTo>
                  <a:lnTo>
                    <a:pt x="232" y="26"/>
                  </a:lnTo>
                  <a:lnTo>
                    <a:pt x="232" y="22"/>
                  </a:lnTo>
                  <a:lnTo>
                    <a:pt x="232" y="22"/>
                  </a:lnTo>
                  <a:lnTo>
                    <a:pt x="230" y="20"/>
                  </a:lnTo>
                  <a:lnTo>
                    <a:pt x="230" y="20"/>
                  </a:lnTo>
                  <a:lnTo>
                    <a:pt x="228" y="20"/>
                  </a:lnTo>
                  <a:lnTo>
                    <a:pt x="228" y="20"/>
                  </a:lnTo>
                  <a:lnTo>
                    <a:pt x="224" y="22"/>
                  </a:lnTo>
                  <a:lnTo>
                    <a:pt x="224" y="22"/>
                  </a:lnTo>
                  <a:lnTo>
                    <a:pt x="224" y="28"/>
                  </a:lnTo>
                  <a:lnTo>
                    <a:pt x="224" y="28"/>
                  </a:lnTo>
                  <a:lnTo>
                    <a:pt x="224" y="44"/>
                  </a:lnTo>
                  <a:lnTo>
                    <a:pt x="224" y="44"/>
                  </a:lnTo>
                  <a:lnTo>
                    <a:pt x="220" y="44"/>
                  </a:lnTo>
                  <a:lnTo>
                    <a:pt x="220" y="44"/>
                  </a:lnTo>
                  <a:lnTo>
                    <a:pt x="220" y="26"/>
                  </a:lnTo>
                  <a:lnTo>
                    <a:pt x="220" y="26"/>
                  </a:lnTo>
                  <a:lnTo>
                    <a:pt x="218" y="22"/>
                  </a:lnTo>
                  <a:lnTo>
                    <a:pt x="218" y="22"/>
                  </a:lnTo>
                  <a:lnTo>
                    <a:pt x="216" y="20"/>
                  </a:lnTo>
                  <a:lnTo>
                    <a:pt x="216" y="20"/>
                  </a:lnTo>
                  <a:lnTo>
                    <a:pt x="214" y="22"/>
                  </a:lnTo>
                  <a:lnTo>
                    <a:pt x="214" y="22"/>
                  </a:lnTo>
                  <a:lnTo>
                    <a:pt x="212" y="26"/>
                  </a:lnTo>
                  <a:lnTo>
                    <a:pt x="212" y="26"/>
                  </a:lnTo>
                  <a:lnTo>
                    <a:pt x="210" y="30"/>
                  </a:lnTo>
                  <a:lnTo>
                    <a:pt x="210" y="30"/>
                  </a:lnTo>
                  <a:lnTo>
                    <a:pt x="210" y="44"/>
                  </a:lnTo>
                  <a:lnTo>
                    <a:pt x="210" y="44"/>
                  </a:lnTo>
                  <a:lnTo>
                    <a:pt x="208" y="44"/>
                  </a:lnTo>
                  <a:lnTo>
                    <a:pt x="208" y="44"/>
                  </a:lnTo>
                  <a:close/>
                  <a:moveTo>
                    <a:pt x="256" y="40"/>
                  </a:moveTo>
                  <a:lnTo>
                    <a:pt x="256" y="40"/>
                  </a:lnTo>
                  <a:lnTo>
                    <a:pt x="254" y="42"/>
                  </a:lnTo>
                  <a:lnTo>
                    <a:pt x="254" y="42"/>
                  </a:lnTo>
                  <a:lnTo>
                    <a:pt x="252" y="4"/>
                  </a:lnTo>
                  <a:lnTo>
                    <a:pt x="252" y="4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6" y="18"/>
                  </a:lnTo>
                  <a:lnTo>
                    <a:pt x="256" y="18"/>
                  </a:lnTo>
                  <a:lnTo>
                    <a:pt x="258" y="14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6" y="14"/>
                  </a:lnTo>
                  <a:lnTo>
                    <a:pt x="266" y="14"/>
                  </a:lnTo>
                  <a:lnTo>
                    <a:pt x="268" y="16"/>
                  </a:lnTo>
                  <a:lnTo>
                    <a:pt x="268" y="16"/>
                  </a:lnTo>
                  <a:lnTo>
                    <a:pt x="270" y="20"/>
                  </a:lnTo>
                  <a:lnTo>
                    <a:pt x="270" y="20"/>
                  </a:lnTo>
                  <a:lnTo>
                    <a:pt x="272" y="26"/>
                  </a:lnTo>
                  <a:lnTo>
                    <a:pt x="272" y="26"/>
                  </a:lnTo>
                  <a:lnTo>
                    <a:pt x="270" y="32"/>
                  </a:lnTo>
                  <a:lnTo>
                    <a:pt x="268" y="36"/>
                  </a:lnTo>
                  <a:lnTo>
                    <a:pt x="268" y="36"/>
                  </a:lnTo>
                  <a:lnTo>
                    <a:pt x="266" y="40"/>
                  </a:lnTo>
                  <a:lnTo>
                    <a:pt x="262" y="40"/>
                  </a:lnTo>
                  <a:lnTo>
                    <a:pt x="262" y="40"/>
                  </a:lnTo>
                  <a:lnTo>
                    <a:pt x="258" y="40"/>
                  </a:lnTo>
                  <a:lnTo>
                    <a:pt x="256" y="38"/>
                  </a:lnTo>
                  <a:lnTo>
                    <a:pt x="256" y="38"/>
                  </a:lnTo>
                  <a:lnTo>
                    <a:pt x="256" y="40"/>
                  </a:lnTo>
                  <a:lnTo>
                    <a:pt x="256" y="40"/>
                  </a:lnTo>
                  <a:close/>
                  <a:moveTo>
                    <a:pt x="256" y="28"/>
                  </a:moveTo>
                  <a:lnTo>
                    <a:pt x="256" y="28"/>
                  </a:lnTo>
                  <a:lnTo>
                    <a:pt x="258" y="34"/>
                  </a:lnTo>
                  <a:lnTo>
                    <a:pt x="258" y="34"/>
                  </a:lnTo>
                  <a:lnTo>
                    <a:pt x="260" y="36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64" y="36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8" y="26"/>
                  </a:lnTo>
                  <a:lnTo>
                    <a:pt x="268" y="26"/>
                  </a:lnTo>
                  <a:lnTo>
                    <a:pt x="266" y="20"/>
                  </a:lnTo>
                  <a:lnTo>
                    <a:pt x="266" y="20"/>
                  </a:lnTo>
                  <a:lnTo>
                    <a:pt x="264" y="18"/>
                  </a:lnTo>
                  <a:lnTo>
                    <a:pt x="262" y="16"/>
                  </a:lnTo>
                  <a:lnTo>
                    <a:pt x="262" y="16"/>
                  </a:lnTo>
                  <a:lnTo>
                    <a:pt x="258" y="20"/>
                  </a:lnTo>
                  <a:lnTo>
                    <a:pt x="258" y="20"/>
                  </a:lnTo>
                  <a:lnTo>
                    <a:pt x="256" y="28"/>
                  </a:lnTo>
                  <a:lnTo>
                    <a:pt x="256" y="28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8" y="30"/>
                  </a:lnTo>
                  <a:lnTo>
                    <a:pt x="278" y="30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84" y="36"/>
                  </a:lnTo>
                  <a:lnTo>
                    <a:pt x="284" y="36"/>
                  </a:lnTo>
                  <a:lnTo>
                    <a:pt x="288" y="34"/>
                  </a:lnTo>
                  <a:lnTo>
                    <a:pt x="288" y="34"/>
                  </a:lnTo>
                  <a:lnTo>
                    <a:pt x="288" y="30"/>
                  </a:lnTo>
                  <a:lnTo>
                    <a:pt x="288" y="30"/>
                  </a:lnTo>
                  <a:lnTo>
                    <a:pt x="288" y="28"/>
                  </a:lnTo>
                  <a:lnTo>
                    <a:pt x="288" y="28"/>
                  </a:lnTo>
                  <a:lnTo>
                    <a:pt x="284" y="28"/>
                  </a:lnTo>
                  <a:lnTo>
                    <a:pt x="284" y="28"/>
                  </a:lnTo>
                  <a:lnTo>
                    <a:pt x="278" y="26"/>
                  </a:lnTo>
                  <a:lnTo>
                    <a:pt x="278" y="26"/>
                  </a:lnTo>
                  <a:lnTo>
                    <a:pt x="276" y="24"/>
                  </a:lnTo>
                  <a:lnTo>
                    <a:pt x="276" y="24"/>
                  </a:lnTo>
                  <a:lnTo>
                    <a:pt x="274" y="20"/>
                  </a:lnTo>
                  <a:lnTo>
                    <a:pt x="274" y="20"/>
                  </a:lnTo>
                  <a:lnTo>
                    <a:pt x="276" y="16"/>
                  </a:lnTo>
                  <a:lnTo>
                    <a:pt x="276" y="16"/>
                  </a:lnTo>
                  <a:lnTo>
                    <a:pt x="278" y="14"/>
                  </a:lnTo>
                  <a:lnTo>
                    <a:pt x="278" y="14"/>
                  </a:lnTo>
                  <a:lnTo>
                    <a:pt x="280" y="12"/>
                  </a:lnTo>
                  <a:lnTo>
                    <a:pt x="280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8" y="12"/>
                  </a:lnTo>
                  <a:lnTo>
                    <a:pt x="288" y="12"/>
                  </a:lnTo>
                  <a:lnTo>
                    <a:pt x="290" y="14"/>
                  </a:lnTo>
                  <a:lnTo>
                    <a:pt x="290" y="14"/>
                  </a:lnTo>
                  <a:lnTo>
                    <a:pt x="292" y="18"/>
                  </a:lnTo>
                  <a:lnTo>
                    <a:pt x="292" y="18"/>
                  </a:lnTo>
                  <a:lnTo>
                    <a:pt x="288" y="20"/>
                  </a:lnTo>
                  <a:lnTo>
                    <a:pt x="288" y="20"/>
                  </a:lnTo>
                  <a:lnTo>
                    <a:pt x="286" y="16"/>
                  </a:lnTo>
                  <a:lnTo>
                    <a:pt x="286" y="16"/>
                  </a:lnTo>
                  <a:lnTo>
                    <a:pt x="284" y="16"/>
                  </a:lnTo>
                  <a:lnTo>
                    <a:pt x="284" y="16"/>
                  </a:lnTo>
                  <a:lnTo>
                    <a:pt x="280" y="16"/>
                  </a:lnTo>
                  <a:lnTo>
                    <a:pt x="280" y="16"/>
                  </a:lnTo>
                  <a:lnTo>
                    <a:pt x="278" y="18"/>
                  </a:lnTo>
                  <a:lnTo>
                    <a:pt x="278" y="20"/>
                  </a:lnTo>
                  <a:lnTo>
                    <a:pt x="280" y="22"/>
                  </a:lnTo>
                  <a:lnTo>
                    <a:pt x="280" y="22"/>
                  </a:lnTo>
                  <a:lnTo>
                    <a:pt x="284" y="22"/>
                  </a:lnTo>
                  <a:lnTo>
                    <a:pt x="284" y="22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92" y="26"/>
                  </a:lnTo>
                  <a:lnTo>
                    <a:pt x="292" y="26"/>
                  </a:lnTo>
                  <a:lnTo>
                    <a:pt x="292" y="30"/>
                  </a:lnTo>
                  <a:lnTo>
                    <a:pt x="292" y="30"/>
                  </a:lnTo>
                  <a:lnTo>
                    <a:pt x="292" y="34"/>
                  </a:lnTo>
                  <a:lnTo>
                    <a:pt x="292" y="34"/>
                  </a:lnTo>
                  <a:lnTo>
                    <a:pt x="288" y="38"/>
                  </a:lnTo>
                  <a:lnTo>
                    <a:pt x="288" y="38"/>
                  </a:lnTo>
                  <a:lnTo>
                    <a:pt x="284" y="40"/>
                  </a:lnTo>
                  <a:lnTo>
                    <a:pt x="284" y="40"/>
                  </a:lnTo>
                  <a:lnTo>
                    <a:pt x="280" y="38"/>
                  </a:lnTo>
                  <a:lnTo>
                    <a:pt x="278" y="38"/>
                  </a:lnTo>
                  <a:lnTo>
                    <a:pt x="278" y="38"/>
                  </a:lnTo>
                  <a:lnTo>
                    <a:pt x="274" y="32"/>
                  </a:lnTo>
                  <a:lnTo>
                    <a:pt x="274" y="32"/>
                  </a:lnTo>
                  <a:close/>
                  <a:moveTo>
                    <a:pt x="298" y="38"/>
                  </a:moveTo>
                  <a:lnTo>
                    <a:pt x="298" y="38"/>
                  </a:lnTo>
                  <a:lnTo>
                    <a:pt x="298" y="14"/>
                  </a:lnTo>
                  <a:lnTo>
                    <a:pt x="298" y="14"/>
                  </a:lnTo>
                  <a:lnTo>
                    <a:pt x="294" y="14"/>
                  </a:lnTo>
                  <a:lnTo>
                    <a:pt x="294" y="14"/>
                  </a:lnTo>
                  <a:lnTo>
                    <a:pt x="294" y="12"/>
                  </a:lnTo>
                  <a:lnTo>
                    <a:pt x="294" y="12"/>
                  </a:lnTo>
                  <a:lnTo>
                    <a:pt x="298" y="10"/>
                  </a:lnTo>
                  <a:lnTo>
                    <a:pt x="298" y="10"/>
                  </a:lnTo>
                  <a:lnTo>
                    <a:pt x="298" y="8"/>
                  </a:lnTo>
                  <a:lnTo>
                    <a:pt x="298" y="8"/>
                  </a:lnTo>
                  <a:lnTo>
                    <a:pt x="298" y="4"/>
                  </a:lnTo>
                  <a:lnTo>
                    <a:pt x="298" y="4"/>
                  </a:lnTo>
                  <a:lnTo>
                    <a:pt x="300" y="2"/>
                  </a:lnTo>
                  <a:lnTo>
                    <a:pt x="300" y="2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306" y="0"/>
                  </a:lnTo>
                  <a:lnTo>
                    <a:pt x="306" y="0"/>
                  </a:lnTo>
                  <a:lnTo>
                    <a:pt x="306" y="4"/>
                  </a:lnTo>
                  <a:lnTo>
                    <a:pt x="304" y="4"/>
                  </a:lnTo>
                  <a:lnTo>
                    <a:pt x="304" y="4"/>
                  </a:lnTo>
                  <a:lnTo>
                    <a:pt x="302" y="4"/>
                  </a:lnTo>
                  <a:lnTo>
                    <a:pt x="302" y="4"/>
                  </a:lnTo>
                  <a:lnTo>
                    <a:pt x="300" y="8"/>
                  </a:lnTo>
                  <a:lnTo>
                    <a:pt x="300" y="8"/>
                  </a:lnTo>
                  <a:lnTo>
                    <a:pt x="300" y="10"/>
                  </a:lnTo>
                  <a:lnTo>
                    <a:pt x="300" y="10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06" y="14"/>
                  </a:lnTo>
                  <a:lnTo>
                    <a:pt x="306" y="14"/>
                  </a:lnTo>
                  <a:lnTo>
                    <a:pt x="300" y="14"/>
                  </a:lnTo>
                  <a:lnTo>
                    <a:pt x="300" y="14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298" y="38"/>
                  </a:lnTo>
                  <a:lnTo>
                    <a:pt x="298" y="38"/>
                  </a:lnTo>
                  <a:close/>
                  <a:moveTo>
                    <a:pt x="322" y="26"/>
                  </a:moveTo>
                  <a:lnTo>
                    <a:pt x="322" y="26"/>
                  </a:lnTo>
                  <a:lnTo>
                    <a:pt x="326" y="28"/>
                  </a:lnTo>
                  <a:lnTo>
                    <a:pt x="326" y="28"/>
                  </a:lnTo>
                  <a:lnTo>
                    <a:pt x="324" y="34"/>
                  </a:lnTo>
                  <a:lnTo>
                    <a:pt x="324" y="34"/>
                  </a:lnTo>
                  <a:lnTo>
                    <a:pt x="320" y="36"/>
                  </a:lnTo>
                  <a:lnTo>
                    <a:pt x="318" y="36"/>
                  </a:lnTo>
                  <a:lnTo>
                    <a:pt x="318" y="36"/>
                  </a:lnTo>
                  <a:lnTo>
                    <a:pt x="312" y="36"/>
                  </a:lnTo>
                  <a:lnTo>
                    <a:pt x="310" y="34"/>
                  </a:lnTo>
                  <a:lnTo>
                    <a:pt x="310" y="3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24"/>
                  </a:lnTo>
                  <a:lnTo>
                    <a:pt x="308" y="18"/>
                  </a:lnTo>
                  <a:lnTo>
                    <a:pt x="310" y="14"/>
                  </a:lnTo>
                  <a:lnTo>
                    <a:pt x="310" y="14"/>
                  </a:lnTo>
                  <a:lnTo>
                    <a:pt x="312" y="10"/>
                  </a:lnTo>
                  <a:lnTo>
                    <a:pt x="316" y="8"/>
                  </a:lnTo>
                  <a:lnTo>
                    <a:pt x="316" y="8"/>
                  </a:lnTo>
                  <a:lnTo>
                    <a:pt x="320" y="10"/>
                  </a:lnTo>
                  <a:lnTo>
                    <a:pt x="324" y="12"/>
                  </a:lnTo>
                  <a:lnTo>
                    <a:pt x="324" y="12"/>
                  </a:lnTo>
                  <a:lnTo>
                    <a:pt x="326" y="16"/>
                  </a:lnTo>
                  <a:lnTo>
                    <a:pt x="326" y="22"/>
                  </a:lnTo>
                  <a:lnTo>
                    <a:pt x="326" y="22"/>
                  </a:lnTo>
                  <a:lnTo>
                    <a:pt x="326" y="22"/>
                  </a:lnTo>
                  <a:lnTo>
                    <a:pt x="310" y="24"/>
                  </a:lnTo>
                  <a:lnTo>
                    <a:pt x="310" y="24"/>
                  </a:lnTo>
                  <a:lnTo>
                    <a:pt x="312" y="30"/>
                  </a:lnTo>
                  <a:lnTo>
                    <a:pt x="312" y="30"/>
                  </a:lnTo>
                  <a:lnTo>
                    <a:pt x="314" y="32"/>
                  </a:lnTo>
                  <a:lnTo>
                    <a:pt x="318" y="32"/>
                  </a:lnTo>
                  <a:lnTo>
                    <a:pt x="318" y="32"/>
                  </a:lnTo>
                  <a:lnTo>
                    <a:pt x="320" y="32"/>
                  </a:lnTo>
                  <a:lnTo>
                    <a:pt x="320" y="32"/>
                  </a:lnTo>
                  <a:lnTo>
                    <a:pt x="322" y="26"/>
                  </a:lnTo>
                  <a:lnTo>
                    <a:pt x="322" y="26"/>
                  </a:lnTo>
                  <a:close/>
                  <a:moveTo>
                    <a:pt x="310" y="20"/>
                  </a:moveTo>
                  <a:lnTo>
                    <a:pt x="310" y="20"/>
                  </a:lnTo>
                  <a:lnTo>
                    <a:pt x="322" y="20"/>
                  </a:lnTo>
                  <a:lnTo>
                    <a:pt x="322" y="20"/>
                  </a:lnTo>
                  <a:lnTo>
                    <a:pt x="322" y="14"/>
                  </a:lnTo>
                  <a:lnTo>
                    <a:pt x="322" y="14"/>
                  </a:lnTo>
                  <a:lnTo>
                    <a:pt x="320" y="12"/>
                  </a:lnTo>
                  <a:lnTo>
                    <a:pt x="316" y="12"/>
                  </a:lnTo>
                  <a:lnTo>
                    <a:pt x="316" y="12"/>
                  </a:lnTo>
                  <a:lnTo>
                    <a:pt x="312" y="14"/>
                  </a:lnTo>
                  <a:lnTo>
                    <a:pt x="312" y="14"/>
                  </a:lnTo>
                  <a:lnTo>
                    <a:pt x="310" y="20"/>
                  </a:lnTo>
                  <a:lnTo>
                    <a:pt x="310" y="20"/>
                  </a:lnTo>
                  <a:close/>
                  <a:moveTo>
                    <a:pt x="0" y="122"/>
                  </a:moveTo>
                  <a:lnTo>
                    <a:pt x="0" y="12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4" y="98"/>
                  </a:lnTo>
                  <a:lnTo>
                    <a:pt x="4" y="98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4" y="94"/>
                  </a:lnTo>
                  <a:lnTo>
                    <a:pt x="16" y="98"/>
                  </a:lnTo>
                  <a:lnTo>
                    <a:pt x="16" y="98"/>
                  </a:lnTo>
                  <a:lnTo>
                    <a:pt x="20" y="94"/>
                  </a:lnTo>
                  <a:lnTo>
                    <a:pt x="24" y="92"/>
                  </a:lnTo>
                  <a:lnTo>
                    <a:pt x="24" y="92"/>
                  </a:lnTo>
                  <a:lnTo>
                    <a:pt x="26" y="92"/>
                  </a:lnTo>
                  <a:lnTo>
                    <a:pt x="28" y="94"/>
                  </a:lnTo>
                  <a:lnTo>
                    <a:pt x="28" y="94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26" y="120"/>
                  </a:lnTo>
                  <a:lnTo>
                    <a:pt x="26" y="120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26" y="98"/>
                  </a:lnTo>
                  <a:lnTo>
                    <a:pt x="26" y="98"/>
                  </a:lnTo>
                  <a:lnTo>
                    <a:pt x="24" y="96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18" y="120"/>
                  </a:lnTo>
                  <a:lnTo>
                    <a:pt x="18" y="120"/>
                  </a:lnTo>
                  <a:lnTo>
                    <a:pt x="14" y="120"/>
                  </a:lnTo>
                  <a:lnTo>
                    <a:pt x="14" y="120"/>
                  </a:lnTo>
                  <a:lnTo>
                    <a:pt x="14" y="102"/>
                  </a:lnTo>
                  <a:lnTo>
                    <a:pt x="14" y="102"/>
                  </a:lnTo>
                  <a:lnTo>
                    <a:pt x="12" y="98"/>
                  </a:lnTo>
                  <a:lnTo>
                    <a:pt x="12" y="98"/>
                  </a:lnTo>
                  <a:lnTo>
                    <a:pt x="10" y="96"/>
                  </a:lnTo>
                  <a:lnTo>
                    <a:pt x="10" y="96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4" y="102"/>
                  </a:lnTo>
                  <a:lnTo>
                    <a:pt x="4" y="102"/>
                  </a:lnTo>
                  <a:lnTo>
                    <a:pt x="4" y="108"/>
                  </a:lnTo>
                  <a:lnTo>
                    <a:pt x="4" y="108"/>
                  </a:lnTo>
                  <a:lnTo>
                    <a:pt x="4" y="122"/>
                  </a:lnTo>
                  <a:lnTo>
                    <a:pt x="4" y="122"/>
                  </a:lnTo>
                  <a:lnTo>
                    <a:pt x="0" y="122"/>
                  </a:lnTo>
                  <a:lnTo>
                    <a:pt x="0" y="122"/>
                  </a:lnTo>
                  <a:close/>
                  <a:moveTo>
                    <a:pt x="34" y="122"/>
                  </a:moveTo>
                  <a:lnTo>
                    <a:pt x="34" y="122"/>
                  </a:lnTo>
                  <a:lnTo>
                    <a:pt x="38" y="122"/>
                  </a:lnTo>
                  <a:lnTo>
                    <a:pt x="38" y="122"/>
                  </a:lnTo>
                  <a:lnTo>
                    <a:pt x="40" y="124"/>
                  </a:lnTo>
                  <a:lnTo>
                    <a:pt x="40" y="124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0"/>
                  </a:lnTo>
                  <a:lnTo>
                    <a:pt x="48" y="120"/>
                  </a:lnTo>
                  <a:lnTo>
                    <a:pt x="50" y="114"/>
                  </a:lnTo>
                  <a:lnTo>
                    <a:pt x="50" y="114"/>
                  </a:lnTo>
                  <a:lnTo>
                    <a:pt x="46" y="116"/>
                  </a:lnTo>
                  <a:lnTo>
                    <a:pt x="44" y="118"/>
                  </a:lnTo>
                  <a:lnTo>
                    <a:pt x="44" y="118"/>
                  </a:lnTo>
                  <a:lnTo>
                    <a:pt x="40" y="118"/>
                  </a:lnTo>
                  <a:lnTo>
                    <a:pt x="36" y="114"/>
                  </a:lnTo>
                  <a:lnTo>
                    <a:pt x="36" y="114"/>
                  </a:lnTo>
                  <a:lnTo>
                    <a:pt x="34" y="110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8" y="92"/>
                  </a:lnTo>
                  <a:lnTo>
                    <a:pt x="38" y="92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46" y="90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0" y="90"/>
                  </a:lnTo>
                  <a:lnTo>
                    <a:pt x="50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48" y="128"/>
                  </a:lnTo>
                  <a:lnTo>
                    <a:pt x="48" y="128"/>
                  </a:lnTo>
                  <a:lnTo>
                    <a:pt x="44" y="130"/>
                  </a:lnTo>
                  <a:lnTo>
                    <a:pt x="44" y="130"/>
                  </a:lnTo>
                  <a:lnTo>
                    <a:pt x="40" y="130"/>
                  </a:lnTo>
                  <a:lnTo>
                    <a:pt x="36" y="128"/>
                  </a:lnTo>
                  <a:lnTo>
                    <a:pt x="36" y="128"/>
                  </a:lnTo>
                  <a:lnTo>
                    <a:pt x="36" y="126"/>
                  </a:lnTo>
                  <a:lnTo>
                    <a:pt x="34" y="122"/>
                  </a:lnTo>
                  <a:lnTo>
                    <a:pt x="34" y="122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42" y="114"/>
                  </a:lnTo>
                  <a:lnTo>
                    <a:pt x="44" y="114"/>
                  </a:lnTo>
                  <a:lnTo>
                    <a:pt x="44" y="114"/>
                  </a:lnTo>
                  <a:lnTo>
                    <a:pt x="46" y="114"/>
                  </a:lnTo>
                  <a:lnTo>
                    <a:pt x="48" y="112"/>
                  </a:lnTo>
                  <a:lnTo>
                    <a:pt x="48" y="112"/>
                  </a:lnTo>
                  <a:lnTo>
                    <a:pt x="50" y="104"/>
                  </a:lnTo>
                  <a:lnTo>
                    <a:pt x="50" y="104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6" y="94"/>
                  </a:lnTo>
                  <a:lnTo>
                    <a:pt x="44" y="94"/>
                  </a:lnTo>
                  <a:lnTo>
                    <a:pt x="44" y="94"/>
                  </a:lnTo>
                  <a:lnTo>
                    <a:pt x="42" y="94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38" y="104"/>
                  </a:lnTo>
                  <a:lnTo>
                    <a:pt x="38" y="104"/>
                  </a:lnTo>
                  <a:close/>
                  <a:moveTo>
                    <a:pt x="58" y="116"/>
                  </a:moveTo>
                  <a:lnTo>
                    <a:pt x="58" y="116"/>
                  </a:lnTo>
                  <a:lnTo>
                    <a:pt x="58" y="78"/>
                  </a:lnTo>
                  <a:lnTo>
                    <a:pt x="58" y="78"/>
                  </a:lnTo>
                  <a:lnTo>
                    <a:pt x="62" y="78"/>
                  </a:lnTo>
                  <a:lnTo>
                    <a:pt x="62" y="78"/>
                  </a:lnTo>
                  <a:lnTo>
                    <a:pt x="62" y="92"/>
                  </a:lnTo>
                  <a:lnTo>
                    <a:pt x="62" y="92"/>
                  </a:lnTo>
                  <a:lnTo>
                    <a:pt x="64" y="88"/>
                  </a:lnTo>
                  <a:lnTo>
                    <a:pt x="68" y="88"/>
                  </a:lnTo>
                  <a:lnTo>
                    <a:pt x="68" y="88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74" y="92"/>
                  </a:lnTo>
                  <a:lnTo>
                    <a:pt x="74" y="92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76" y="116"/>
                  </a:lnTo>
                  <a:lnTo>
                    <a:pt x="76" y="116"/>
                  </a:lnTo>
                  <a:lnTo>
                    <a:pt x="72" y="116"/>
                  </a:lnTo>
                  <a:lnTo>
                    <a:pt x="72" y="116"/>
                  </a:lnTo>
                  <a:lnTo>
                    <a:pt x="72" y="98"/>
                  </a:lnTo>
                  <a:lnTo>
                    <a:pt x="72" y="98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94"/>
                  </a:lnTo>
                  <a:lnTo>
                    <a:pt x="64" y="94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62" y="102"/>
                  </a:lnTo>
                  <a:lnTo>
                    <a:pt x="62" y="102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8" y="116"/>
                  </a:lnTo>
                  <a:lnTo>
                    <a:pt x="58" y="116"/>
                  </a:lnTo>
                  <a:close/>
                  <a:moveTo>
                    <a:pt x="94" y="114"/>
                  </a:moveTo>
                  <a:lnTo>
                    <a:pt x="94" y="114"/>
                  </a:lnTo>
                  <a:lnTo>
                    <a:pt x="94" y="90"/>
                  </a:lnTo>
                  <a:lnTo>
                    <a:pt x="94" y="90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0" y="86"/>
                  </a:lnTo>
                  <a:lnTo>
                    <a:pt x="90" y="86"/>
                  </a:lnTo>
                  <a:lnTo>
                    <a:pt x="94" y="86"/>
                  </a:lnTo>
                  <a:lnTo>
                    <a:pt x="94" y="86"/>
                  </a:lnTo>
                  <a:lnTo>
                    <a:pt x="94" y="84"/>
                  </a:lnTo>
                  <a:lnTo>
                    <a:pt x="94" y="84"/>
                  </a:lnTo>
                  <a:lnTo>
                    <a:pt x="94" y="80"/>
                  </a:lnTo>
                  <a:lnTo>
                    <a:pt x="94" y="80"/>
                  </a:lnTo>
                  <a:lnTo>
                    <a:pt x="96" y="76"/>
                  </a:lnTo>
                  <a:lnTo>
                    <a:pt x="96" y="76"/>
                  </a:lnTo>
                  <a:lnTo>
                    <a:pt x="100" y="74"/>
                  </a:lnTo>
                  <a:lnTo>
                    <a:pt x="100" y="74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102" y="78"/>
                  </a:lnTo>
                  <a:lnTo>
                    <a:pt x="102" y="78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98" y="80"/>
                  </a:lnTo>
                  <a:lnTo>
                    <a:pt x="98" y="80"/>
                  </a:lnTo>
                  <a:lnTo>
                    <a:pt x="98" y="84"/>
                  </a:lnTo>
                  <a:lnTo>
                    <a:pt x="98" y="84"/>
                  </a:lnTo>
                  <a:lnTo>
                    <a:pt x="98" y="86"/>
                  </a:lnTo>
                  <a:lnTo>
                    <a:pt x="98" y="86"/>
                  </a:lnTo>
                  <a:lnTo>
                    <a:pt x="102" y="86"/>
                  </a:lnTo>
                  <a:lnTo>
                    <a:pt x="102" y="86"/>
                  </a:lnTo>
                  <a:lnTo>
                    <a:pt x="102" y="88"/>
                  </a:lnTo>
                  <a:lnTo>
                    <a:pt x="102" y="88"/>
                  </a:lnTo>
                  <a:lnTo>
                    <a:pt x="98" y="90"/>
                  </a:lnTo>
                  <a:lnTo>
                    <a:pt x="98" y="90"/>
                  </a:lnTo>
                  <a:lnTo>
                    <a:pt x="98" y="114"/>
                  </a:lnTo>
                  <a:lnTo>
                    <a:pt x="98" y="114"/>
                  </a:lnTo>
                  <a:lnTo>
                    <a:pt x="94" y="114"/>
                  </a:lnTo>
                  <a:lnTo>
                    <a:pt x="94" y="114"/>
                  </a:lnTo>
                  <a:close/>
                  <a:moveTo>
                    <a:pt x="104" y="80"/>
                  </a:moveTo>
                  <a:lnTo>
                    <a:pt x="104" y="8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8" y="74"/>
                  </a:lnTo>
                  <a:lnTo>
                    <a:pt x="108" y="74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04" y="80"/>
                  </a:lnTo>
                  <a:lnTo>
                    <a:pt x="104" y="80"/>
                  </a:lnTo>
                  <a:close/>
                  <a:moveTo>
                    <a:pt x="100" y="124"/>
                  </a:moveTo>
                  <a:lnTo>
                    <a:pt x="100" y="124"/>
                  </a:lnTo>
                  <a:lnTo>
                    <a:pt x="102" y="124"/>
                  </a:lnTo>
                  <a:lnTo>
                    <a:pt x="102" y="124"/>
                  </a:lnTo>
                  <a:lnTo>
                    <a:pt x="106" y="122"/>
                  </a:lnTo>
                  <a:lnTo>
                    <a:pt x="108" y="120"/>
                  </a:lnTo>
                  <a:lnTo>
                    <a:pt x="108" y="120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04" y="86"/>
                  </a:lnTo>
                  <a:lnTo>
                    <a:pt x="104" y="86"/>
                  </a:lnTo>
                  <a:lnTo>
                    <a:pt x="104" y="114"/>
                  </a:lnTo>
                  <a:lnTo>
                    <a:pt x="104" y="114"/>
                  </a:lnTo>
                  <a:lnTo>
                    <a:pt x="104" y="118"/>
                  </a:lnTo>
                  <a:lnTo>
                    <a:pt x="104" y="118"/>
                  </a:lnTo>
                  <a:lnTo>
                    <a:pt x="102" y="120"/>
                  </a:lnTo>
                  <a:lnTo>
                    <a:pt x="100" y="120"/>
                  </a:lnTo>
                  <a:lnTo>
                    <a:pt x="100" y="120"/>
                  </a:lnTo>
                  <a:lnTo>
                    <a:pt x="100" y="124"/>
                  </a:lnTo>
                  <a:lnTo>
                    <a:pt x="100" y="124"/>
                  </a:lnTo>
                  <a:close/>
                  <a:moveTo>
                    <a:pt x="128" y="102"/>
                  </a:moveTo>
                  <a:lnTo>
                    <a:pt x="128" y="102"/>
                  </a:lnTo>
                  <a:lnTo>
                    <a:pt x="132" y="102"/>
                  </a:lnTo>
                  <a:lnTo>
                    <a:pt x="132" y="102"/>
                  </a:lnTo>
                  <a:lnTo>
                    <a:pt x="128" y="108"/>
                  </a:lnTo>
                  <a:lnTo>
                    <a:pt x="128" y="108"/>
                  </a:lnTo>
                  <a:lnTo>
                    <a:pt x="126" y="110"/>
                  </a:lnTo>
                  <a:lnTo>
                    <a:pt x="122" y="112"/>
                  </a:lnTo>
                  <a:lnTo>
                    <a:pt x="122" y="112"/>
                  </a:lnTo>
                  <a:lnTo>
                    <a:pt x="118" y="110"/>
                  </a:lnTo>
                  <a:lnTo>
                    <a:pt x="114" y="108"/>
                  </a:lnTo>
                  <a:lnTo>
                    <a:pt x="114" y="108"/>
                  </a:lnTo>
                  <a:lnTo>
                    <a:pt x="112" y="104"/>
                  </a:lnTo>
                  <a:lnTo>
                    <a:pt x="112" y="98"/>
                  </a:lnTo>
                  <a:lnTo>
                    <a:pt x="112" y="98"/>
                  </a:lnTo>
                  <a:lnTo>
                    <a:pt x="112" y="92"/>
                  </a:lnTo>
                  <a:lnTo>
                    <a:pt x="114" y="88"/>
                  </a:lnTo>
                  <a:lnTo>
                    <a:pt x="114" y="88"/>
                  </a:lnTo>
                  <a:lnTo>
                    <a:pt x="118" y="84"/>
                  </a:lnTo>
                  <a:lnTo>
                    <a:pt x="122" y="82"/>
                  </a:lnTo>
                  <a:lnTo>
                    <a:pt x="122" y="82"/>
                  </a:lnTo>
                  <a:lnTo>
                    <a:pt x="126" y="84"/>
                  </a:lnTo>
                  <a:lnTo>
                    <a:pt x="130" y="86"/>
                  </a:lnTo>
                  <a:lnTo>
                    <a:pt x="130" y="86"/>
                  </a:lnTo>
                  <a:lnTo>
                    <a:pt x="132" y="90"/>
                  </a:lnTo>
                  <a:lnTo>
                    <a:pt x="132" y="96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0" y="108"/>
                  </a:lnTo>
                  <a:lnTo>
                    <a:pt x="122" y="108"/>
                  </a:lnTo>
                  <a:lnTo>
                    <a:pt x="122" y="108"/>
                  </a:lnTo>
                  <a:lnTo>
                    <a:pt x="126" y="106"/>
                  </a:lnTo>
                  <a:lnTo>
                    <a:pt x="126" y="106"/>
                  </a:lnTo>
                  <a:lnTo>
                    <a:pt x="128" y="102"/>
                  </a:lnTo>
                  <a:lnTo>
                    <a:pt x="128" y="102"/>
                  </a:lnTo>
                  <a:close/>
                  <a:moveTo>
                    <a:pt x="116" y="96"/>
                  </a:moveTo>
                  <a:lnTo>
                    <a:pt x="116" y="96"/>
                  </a:lnTo>
                  <a:lnTo>
                    <a:pt x="128" y="94"/>
                  </a:lnTo>
                  <a:lnTo>
                    <a:pt x="128" y="94"/>
                  </a:lnTo>
                  <a:lnTo>
                    <a:pt x="126" y="88"/>
                  </a:lnTo>
                  <a:lnTo>
                    <a:pt x="126" y="88"/>
                  </a:lnTo>
                  <a:lnTo>
                    <a:pt x="124" y="88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18" y="90"/>
                  </a:lnTo>
                  <a:lnTo>
                    <a:pt x="118" y="90"/>
                  </a:lnTo>
                  <a:lnTo>
                    <a:pt x="116" y="96"/>
                  </a:lnTo>
                  <a:lnTo>
                    <a:pt x="116" y="96"/>
                  </a:lnTo>
                  <a:close/>
                  <a:moveTo>
                    <a:pt x="150" y="108"/>
                  </a:moveTo>
                  <a:lnTo>
                    <a:pt x="150" y="108"/>
                  </a:lnTo>
                  <a:lnTo>
                    <a:pt x="150" y="104"/>
                  </a:lnTo>
                  <a:lnTo>
                    <a:pt x="150" y="104"/>
                  </a:lnTo>
                  <a:lnTo>
                    <a:pt x="148" y="108"/>
                  </a:lnTo>
                  <a:lnTo>
                    <a:pt x="144" y="110"/>
                  </a:lnTo>
                  <a:lnTo>
                    <a:pt x="144" y="110"/>
                  </a:lnTo>
                  <a:lnTo>
                    <a:pt x="140" y="108"/>
                  </a:lnTo>
                  <a:lnTo>
                    <a:pt x="140" y="108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36" y="104"/>
                  </a:lnTo>
                  <a:lnTo>
                    <a:pt x="136" y="104"/>
                  </a:lnTo>
                  <a:lnTo>
                    <a:pt x="136" y="100"/>
                  </a:lnTo>
                  <a:lnTo>
                    <a:pt x="136" y="100"/>
                  </a:lnTo>
                  <a:lnTo>
                    <a:pt x="136" y="82"/>
                  </a:lnTo>
                  <a:lnTo>
                    <a:pt x="136" y="82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40" y="96"/>
                  </a:lnTo>
                  <a:lnTo>
                    <a:pt x="140" y="96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42" y="104"/>
                  </a:lnTo>
                  <a:lnTo>
                    <a:pt x="142" y="104"/>
                  </a:lnTo>
                  <a:lnTo>
                    <a:pt x="144" y="106"/>
                  </a:lnTo>
                  <a:lnTo>
                    <a:pt x="144" y="106"/>
                  </a:lnTo>
                  <a:lnTo>
                    <a:pt x="148" y="104"/>
                  </a:lnTo>
                  <a:lnTo>
                    <a:pt x="148" y="104"/>
                  </a:lnTo>
                  <a:lnTo>
                    <a:pt x="150" y="100"/>
                  </a:lnTo>
                  <a:lnTo>
                    <a:pt x="150" y="100"/>
                  </a:lnTo>
                  <a:lnTo>
                    <a:pt x="150" y="96"/>
                  </a:lnTo>
                  <a:lnTo>
                    <a:pt x="150" y="96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54" y="80"/>
                  </a:lnTo>
                  <a:lnTo>
                    <a:pt x="154" y="80"/>
                  </a:lnTo>
                  <a:lnTo>
                    <a:pt x="154" y="108"/>
                  </a:lnTo>
                  <a:lnTo>
                    <a:pt x="154" y="108"/>
                  </a:lnTo>
                  <a:lnTo>
                    <a:pt x="150" y="108"/>
                  </a:lnTo>
                  <a:lnTo>
                    <a:pt x="150" y="108"/>
                  </a:lnTo>
                  <a:close/>
                  <a:moveTo>
                    <a:pt x="174" y="106"/>
                  </a:moveTo>
                  <a:lnTo>
                    <a:pt x="174" y="106"/>
                  </a:lnTo>
                  <a:lnTo>
                    <a:pt x="172" y="106"/>
                  </a:lnTo>
                  <a:lnTo>
                    <a:pt x="172" y="106"/>
                  </a:lnTo>
                  <a:lnTo>
                    <a:pt x="170" y="68"/>
                  </a:lnTo>
                  <a:lnTo>
                    <a:pt x="170" y="68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4" y="82"/>
                  </a:lnTo>
                  <a:lnTo>
                    <a:pt x="174" y="82"/>
                  </a:lnTo>
                  <a:lnTo>
                    <a:pt x="178" y="78"/>
                  </a:lnTo>
                  <a:lnTo>
                    <a:pt x="180" y="78"/>
                  </a:lnTo>
                  <a:lnTo>
                    <a:pt x="180" y="78"/>
                  </a:lnTo>
                  <a:lnTo>
                    <a:pt x="184" y="78"/>
                  </a:lnTo>
                  <a:lnTo>
                    <a:pt x="184" y="78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88" y="96"/>
                  </a:lnTo>
                  <a:lnTo>
                    <a:pt x="186" y="102"/>
                  </a:lnTo>
                  <a:lnTo>
                    <a:pt x="186" y="102"/>
                  </a:lnTo>
                  <a:lnTo>
                    <a:pt x="184" y="104"/>
                  </a:lnTo>
                  <a:lnTo>
                    <a:pt x="180" y="106"/>
                  </a:lnTo>
                  <a:lnTo>
                    <a:pt x="180" y="106"/>
                  </a:lnTo>
                  <a:lnTo>
                    <a:pt x="176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4" y="106"/>
                  </a:lnTo>
                  <a:lnTo>
                    <a:pt x="174" y="106"/>
                  </a:lnTo>
                  <a:close/>
                  <a:moveTo>
                    <a:pt x="174" y="92"/>
                  </a:moveTo>
                  <a:lnTo>
                    <a:pt x="174" y="92"/>
                  </a:lnTo>
                  <a:lnTo>
                    <a:pt x="176" y="100"/>
                  </a:lnTo>
                  <a:lnTo>
                    <a:pt x="176" y="100"/>
                  </a:lnTo>
                  <a:lnTo>
                    <a:pt x="178" y="102"/>
                  </a:lnTo>
                  <a:lnTo>
                    <a:pt x="180" y="102"/>
                  </a:lnTo>
                  <a:lnTo>
                    <a:pt x="180" y="102"/>
                  </a:lnTo>
                  <a:lnTo>
                    <a:pt x="182" y="102"/>
                  </a:lnTo>
                  <a:lnTo>
                    <a:pt x="184" y="100"/>
                  </a:lnTo>
                  <a:lnTo>
                    <a:pt x="184" y="100"/>
                  </a:lnTo>
                  <a:lnTo>
                    <a:pt x="186" y="92"/>
                  </a:lnTo>
                  <a:lnTo>
                    <a:pt x="186" y="92"/>
                  </a:lnTo>
                  <a:lnTo>
                    <a:pt x="184" y="84"/>
                  </a:lnTo>
                  <a:lnTo>
                    <a:pt x="184" y="84"/>
                  </a:lnTo>
                  <a:lnTo>
                    <a:pt x="182" y="82"/>
                  </a:lnTo>
                  <a:lnTo>
                    <a:pt x="180" y="82"/>
                  </a:lnTo>
                  <a:lnTo>
                    <a:pt x="180" y="82"/>
                  </a:lnTo>
                  <a:lnTo>
                    <a:pt x="176" y="84"/>
                  </a:lnTo>
                  <a:lnTo>
                    <a:pt x="176" y="84"/>
                  </a:lnTo>
                  <a:lnTo>
                    <a:pt x="174" y="92"/>
                  </a:lnTo>
                  <a:lnTo>
                    <a:pt x="174" y="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81"/>
            <p:cNvSpPr>
              <a:spLocks noEditPoints="1"/>
            </p:cNvSpPr>
            <p:nvPr userDrawn="1"/>
          </p:nvSpPr>
          <p:spPr bwMode="auto">
            <a:xfrm>
              <a:off x="1830333" y="2125624"/>
              <a:ext cx="504825" cy="292100"/>
            </a:xfrm>
            <a:custGeom>
              <a:avLst/>
              <a:gdLst/>
              <a:ahLst/>
              <a:cxnLst>
                <a:cxn ang="0">
                  <a:pos x="210" y="24"/>
                </a:cxn>
                <a:cxn ang="0">
                  <a:pos x="198" y="26"/>
                </a:cxn>
                <a:cxn ang="0">
                  <a:pos x="216" y="38"/>
                </a:cxn>
                <a:cxn ang="0">
                  <a:pos x="234" y="42"/>
                </a:cxn>
                <a:cxn ang="0">
                  <a:pos x="230" y="24"/>
                </a:cxn>
                <a:cxn ang="0">
                  <a:pos x="244" y="10"/>
                </a:cxn>
                <a:cxn ang="0">
                  <a:pos x="244" y="42"/>
                </a:cxn>
                <a:cxn ang="0">
                  <a:pos x="250" y="40"/>
                </a:cxn>
                <a:cxn ang="0">
                  <a:pos x="258" y="16"/>
                </a:cxn>
                <a:cxn ang="0">
                  <a:pos x="266" y="18"/>
                </a:cxn>
                <a:cxn ang="0">
                  <a:pos x="256" y="28"/>
                </a:cxn>
                <a:cxn ang="0">
                  <a:pos x="276" y="38"/>
                </a:cxn>
                <a:cxn ang="0">
                  <a:pos x="290" y="18"/>
                </a:cxn>
                <a:cxn ang="0">
                  <a:pos x="276" y="32"/>
                </a:cxn>
                <a:cxn ang="0">
                  <a:pos x="276" y="26"/>
                </a:cxn>
                <a:cxn ang="0">
                  <a:pos x="306" y="14"/>
                </a:cxn>
                <a:cxn ang="0">
                  <a:pos x="314" y="36"/>
                </a:cxn>
                <a:cxn ang="0">
                  <a:pos x="310" y="2"/>
                </a:cxn>
                <a:cxn ang="0">
                  <a:pos x="2" y="124"/>
                </a:cxn>
                <a:cxn ang="0">
                  <a:pos x="18" y="106"/>
                </a:cxn>
                <a:cxn ang="0">
                  <a:pos x="4" y="108"/>
                </a:cxn>
                <a:cxn ang="0">
                  <a:pos x="26" y="86"/>
                </a:cxn>
                <a:cxn ang="0">
                  <a:pos x="28" y="94"/>
                </a:cxn>
                <a:cxn ang="0">
                  <a:pos x="44" y="130"/>
                </a:cxn>
                <a:cxn ang="0">
                  <a:pos x="38" y="94"/>
                </a:cxn>
                <a:cxn ang="0">
                  <a:pos x="48" y="126"/>
                </a:cxn>
                <a:cxn ang="0">
                  <a:pos x="46" y="96"/>
                </a:cxn>
                <a:cxn ang="0">
                  <a:pos x="58" y="124"/>
                </a:cxn>
                <a:cxn ang="0">
                  <a:pos x="66" y="112"/>
                </a:cxn>
                <a:cxn ang="0">
                  <a:pos x="80" y="116"/>
                </a:cxn>
                <a:cxn ang="0">
                  <a:pos x="86" y="92"/>
                </a:cxn>
                <a:cxn ang="0">
                  <a:pos x="96" y="90"/>
                </a:cxn>
                <a:cxn ang="0">
                  <a:pos x="106" y="90"/>
                </a:cxn>
                <a:cxn ang="0">
                  <a:pos x="116" y="74"/>
                </a:cxn>
                <a:cxn ang="0">
                  <a:pos x="116" y="84"/>
                </a:cxn>
                <a:cxn ang="0">
                  <a:pos x="130" y="106"/>
                </a:cxn>
                <a:cxn ang="0">
                  <a:pos x="126" y="88"/>
                </a:cxn>
                <a:cxn ang="0">
                  <a:pos x="136" y="88"/>
                </a:cxn>
                <a:cxn ang="0">
                  <a:pos x="142" y="102"/>
                </a:cxn>
                <a:cxn ang="0">
                  <a:pos x="158" y="108"/>
                </a:cxn>
                <a:cxn ang="0">
                  <a:pos x="150" y="102"/>
                </a:cxn>
                <a:cxn ang="0">
                  <a:pos x="164" y="108"/>
                </a:cxn>
                <a:cxn ang="0">
                  <a:pos x="184" y="78"/>
                </a:cxn>
                <a:cxn ang="0">
                  <a:pos x="182" y="90"/>
                </a:cxn>
                <a:cxn ang="0">
                  <a:pos x="200" y="96"/>
                </a:cxn>
                <a:cxn ang="0">
                  <a:pos x="206" y="76"/>
                </a:cxn>
                <a:cxn ang="0">
                  <a:pos x="226" y="78"/>
                </a:cxn>
                <a:cxn ang="0">
                  <a:pos x="236" y="84"/>
                </a:cxn>
                <a:cxn ang="0">
                  <a:pos x="244" y="68"/>
                </a:cxn>
                <a:cxn ang="0">
                  <a:pos x="246" y="100"/>
                </a:cxn>
                <a:cxn ang="0">
                  <a:pos x="264" y="96"/>
                </a:cxn>
                <a:cxn ang="0">
                  <a:pos x="268" y="80"/>
                </a:cxn>
                <a:cxn ang="0">
                  <a:pos x="264" y="70"/>
                </a:cxn>
                <a:cxn ang="0">
                  <a:pos x="270" y="96"/>
                </a:cxn>
                <a:cxn ang="0">
                  <a:pos x="266" y="92"/>
                </a:cxn>
                <a:cxn ang="0">
                  <a:pos x="292" y="68"/>
                </a:cxn>
                <a:cxn ang="0">
                  <a:pos x="284" y="72"/>
                </a:cxn>
                <a:cxn ang="0">
                  <a:pos x="306" y="66"/>
                </a:cxn>
                <a:cxn ang="0">
                  <a:pos x="304" y="92"/>
                </a:cxn>
                <a:cxn ang="0">
                  <a:pos x="22" y="182"/>
                </a:cxn>
              </a:cxnLst>
              <a:rect l="0" t="0" r="r" b="b"/>
              <a:pathLst>
                <a:path w="318" h="184">
                  <a:moveTo>
                    <a:pt x="194" y="46"/>
                  </a:moveTo>
                  <a:lnTo>
                    <a:pt x="194" y="46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8" y="18"/>
                  </a:lnTo>
                  <a:lnTo>
                    <a:pt x="198" y="18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200" y="20"/>
                  </a:lnTo>
                  <a:lnTo>
                    <a:pt x="204" y="18"/>
                  </a:lnTo>
                  <a:lnTo>
                    <a:pt x="204" y="18"/>
                  </a:lnTo>
                  <a:lnTo>
                    <a:pt x="208" y="18"/>
                  </a:lnTo>
                  <a:lnTo>
                    <a:pt x="208" y="18"/>
                  </a:lnTo>
                  <a:lnTo>
                    <a:pt x="210" y="20"/>
                  </a:lnTo>
                  <a:lnTo>
                    <a:pt x="210" y="20"/>
                  </a:lnTo>
                  <a:lnTo>
                    <a:pt x="210" y="24"/>
                  </a:lnTo>
                  <a:lnTo>
                    <a:pt x="210" y="24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44"/>
                  </a:lnTo>
                  <a:lnTo>
                    <a:pt x="212" y="44"/>
                  </a:lnTo>
                  <a:lnTo>
                    <a:pt x="208" y="44"/>
                  </a:lnTo>
                  <a:lnTo>
                    <a:pt x="208" y="44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4"/>
                  </a:lnTo>
                  <a:lnTo>
                    <a:pt x="208" y="24"/>
                  </a:lnTo>
                  <a:lnTo>
                    <a:pt x="206" y="22"/>
                  </a:lnTo>
                  <a:lnTo>
                    <a:pt x="206" y="22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0" y="24"/>
                  </a:lnTo>
                  <a:lnTo>
                    <a:pt x="200" y="24"/>
                  </a:lnTo>
                  <a:lnTo>
                    <a:pt x="198" y="26"/>
                  </a:lnTo>
                  <a:lnTo>
                    <a:pt x="198" y="32"/>
                  </a:lnTo>
                  <a:lnTo>
                    <a:pt x="198" y="32"/>
                  </a:lnTo>
                  <a:lnTo>
                    <a:pt x="198" y="46"/>
                  </a:lnTo>
                  <a:lnTo>
                    <a:pt x="198" y="46"/>
                  </a:lnTo>
                  <a:lnTo>
                    <a:pt x="194" y="46"/>
                  </a:lnTo>
                  <a:lnTo>
                    <a:pt x="194" y="46"/>
                  </a:lnTo>
                  <a:close/>
                  <a:moveTo>
                    <a:pt x="230" y="42"/>
                  </a:moveTo>
                  <a:lnTo>
                    <a:pt x="230" y="42"/>
                  </a:lnTo>
                  <a:lnTo>
                    <a:pt x="230" y="40"/>
                  </a:lnTo>
                  <a:lnTo>
                    <a:pt x="230" y="40"/>
                  </a:lnTo>
                  <a:lnTo>
                    <a:pt x="228" y="42"/>
                  </a:lnTo>
                  <a:lnTo>
                    <a:pt x="224" y="44"/>
                  </a:lnTo>
                  <a:lnTo>
                    <a:pt x="224" y="44"/>
                  </a:lnTo>
                  <a:lnTo>
                    <a:pt x="220" y="42"/>
                  </a:lnTo>
                  <a:lnTo>
                    <a:pt x="220" y="42"/>
                  </a:lnTo>
                  <a:lnTo>
                    <a:pt x="216" y="38"/>
                  </a:lnTo>
                  <a:lnTo>
                    <a:pt x="216" y="38"/>
                  </a:lnTo>
                  <a:lnTo>
                    <a:pt x="216" y="30"/>
                  </a:lnTo>
                  <a:lnTo>
                    <a:pt x="216" y="30"/>
                  </a:lnTo>
                  <a:lnTo>
                    <a:pt x="216" y="24"/>
                  </a:lnTo>
                  <a:lnTo>
                    <a:pt x="216" y="24"/>
                  </a:lnTo>
                  <a:lnTo>
                    <a:pt x="220" y="18"/>
                  </a:lnTo>
                  <a:lnTo>
                    <a:pt x="220" y="18"/>
                  </a:lnTo>
                  <a:lnTo>
                    <a:pt x="224" y="16"/>
                  </a:lnTo>
                  <a:lnTo>
                    <a:pt x="224" y="16"/>
                  </a:lnTo>
                  <a:lnTo>
                    <a:pt x="228" y="16"/>
                  </a:lnTo>
                  <a:lnTo>
                    <a:pt x="228" y="16"/>
                  </a:lnTo>
                  <a:lnTo>
                    <a:pt x="230" y="20"/>
                  </a:lnTo>
                  <a:lnTo>
                    <a:pt x="230" y="20"/>
                  </a:lnTo>
                  <a:lnTo>
                    <a:pt x="230" y="6"/>
                  </a:lnTo>
                  <a:lnTo>
                    <a:pt x="230" y="6"/>
                  </a:lnTo>
                  <a:lnTo>
                    <a:pt x="234" y="6"/>
                  </a:lnTo>
                  <a:lnTo>
                    <a:pt x="234" y="6"/>
                  </a:lnTo>
                  <a:lnTo>
                    <a:pt x="234" y="42"/>
                  </a:lnTo>
                  <a:lnTo>
                    <a:pt x="234" y="42"/>
                  </a:lnTo>
                  <a:lnTo>
                    <a:pt x="230" y="42"/>
                  </a:lnTo>
                  <a:lnTo>
                    <a:pt x="230" y="42"/>
                  </a:lnTo>
                  <a:close/>
                  <a:moveTo>
                    <a:pt x="220" y="30"/>
                  </a:moveTo>
                  <a:lnTo>
                    <a:pt x="220" y="30"/>
                  </a:lnTo>
                  <a:lnTo>
                    <a:pt x="220" y="34"/>
                  </a:lnTo>
                  <a:lnTo>
                    <a:pt x="222" y="38"/>
                  </a:lnTo>
                  <a:lnTo>
                    <a:pt x="222" y="38"/>
                  </a:lnTo>
                  <a:lnTo>
                    <a:pt x="224" y="40"/>
                  </a:lnTo>
                  <a:lnTo>
                    <a:pt x="226" y="40"/>
                  </a:lnTo>
                  <a:lnTo>
                    <a:pt x="226" y="40"/>
                  </a:lnTo>
                  <a:lnTo>
                    <a:pt x="228" y="40"/>
                  </a:lnTo>
                  <a:lnTo>
                    <a:pt x="230" y="38"/>
                  </a:lnTo>
                  <a:lnTo>
                    <a:pt x="230" y="38"/>
                  </a:lnTo>
                  <a:lnTo>
                    <a:pt x="230" y="30"/>
                  </a:lnTo>
                  <a:lnTo>
                    <a:pt x="230" y="30"/>
                  </a:lnTo>
                  <a:lnTo>
                    <a:pt x="230" y="24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28" y="20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2" y="20"/>
                  </a:lnTo>
                  <a:lnTo>
                    <a:pt x="220" y="22"/>
                  </a:lnTo>
                  <a:lnTo>
                    <a:pt x="220" y="22"/>
                  </a:lnTo>
                  <a:lnTo>
                    <a:pt x="220" y="30"/>
                  </a:lnTo>
                  <a:lnTo>
                    <a:pt x="220" y="30"/>
                  </a:lnTo>
                  <a:close/>
                  <a:moveTo>
                    <a:pt x="240" y="10"/>
                  </a:moveTo>
                  <a:lnTo>
                    <a:pt x="240" y="10"/>
                  </a:lnTo>
                  <a:lnTo>
                    <a:pt x="240" y="4"/>
                  </a:lnTo>
                  <a:lnTo>
                    <a:pt x="240" y="4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10"/>
                  </a:lnTo>
                  <a:lnTo>
                    <a:pt x="244" y="10"/>
                  </a:lnTo>
                  <a:lnTo>
                    <a:pt x="240" y="10"/>
                  </a:lnTo>
                  <a:lnTo>
                    <a:pt x="240" y="10"/>
                  </a:lnTo>
                  <a:close/>
                  <a:moveTo>
                    <a:pt x="236" y="52"/>
                  </a:moveTo>
                  <a:lnTo>
                    <a:pt x="236" y="52"/>
                  </a:lnTo>
                  <a:lnTo>
                    <a:pt x="236" y="48"/>
                  </a:lnTo>
                  <a:lnTo>
                    <a:pt x="236" y="48"/>
                  </a:lnTo>
                  <a:lnTo>
                    <a:pt x="238" y="48"/>
                  </a:lnTo>
                  <a:lnTo>
                    <a:pt x="240" y="48"/>
                  </a:lnTo>
                  <a:lnTo>
                    <a:pt x="240" y="48"/>
                  </a:lnTo>
                  <a:lnTo>
                    <a:pt x="240" y="44"/>
                  </a:lnTo>
                  <a:lnTo>
                    <a:pt x="240" y="44"/>
                  </a:lnTo>
                  <a:lnTo>
                    <a:pt x="240" y="16"/>
                  </a:lnTo>
                  <a:lnTo>
                    <a:pt x="240" y="16"/>
                  </a:lnTo>
                  <a:lnTo>
                    <a:pt x="244" y="14"/>
                  </a:lnTo>
                  <a:lnTo>
                    <a:pt x="244" y="14"/>
                  </a:lnTo>
                  <a:lnTo>
                    <a:pt x="244" y="42"/>
                  </a:lnTo>
                  <a:lnTo>
                    <a:pt x="244" y="42"/>
                  </a:lnTo>
                  <a:lnTo>
                    <a:pt x="242" y="50"/>
                  </a:lnTo>
                  <a:lnTo>
                    <a:pt x="242" y="50"/>
                  </a:lnTo>
                  <a:lnTo>
                    <a:pt x="242" y="52"/>
                  </a:lnTo>
                  <a:lnTo>
                    <a:pt x="238" y="52"/>
                  </a:lnTo>
                  <a:lnTo>
                    <a:pt x="238" y="52"/>
                  </a:lnTo>
                  <a:lnTo>
                    <a:pt x="236" y="52"/>
                  </a:lnTo>
                  <a:lnTo>
                    <a:pt x="236" y="52"/>
                  </a:lnTo>
                  <a:close/>
                  <a:moveTo>
                    <a:pt x="264" y="36"/>
                  </a:moveTo>
                  <a:lnTo>
                    <a:pt x="264" y="36"/>
                  </a:lnTo>
                  <a:lnTo>
                    <a:pt x="260" y="40"/>
                  </a:lnTo>
                  <a:lnTo>
                    <a:pt x="260" y="40"/>
                  </a:lnTo>
                  <a:lnTo>
                    <a:pt x="256" y="42"/>
                  </a:lnTo>
                  <a:lnTo>
                    <a:pt x="256" y="42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50" y="40"/>
                  </a:lnTo>
                  <a:lnTo>
                    <a:pt x="248" y="34"/>
                  </a:lnTo>
                  <a:lnTo>
                    <a:pt x="248" y="34"/>
                  </a:lnTo>
                  <a:lnTo>
                    <a:pt x="248" y="30"/>
                  </a:lnTo>
                  <a:lnTo>
                    <a:pt x="248" y="30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4" y="26"/>
                  </a:lnTo>
                  <a:lnTo>
                    <a:pt x="254" y="26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2" y="18"/>
                  </a:lnTo>
                  <a:lnTo>
                    <a:pt x="262" y="18"/>
                  </a:lnTo>
                  <a:lnTo>
                    <a:pt x="258" y="16"/>
                  </a:lnTo>
                  <a:lnTo>
                    <a:pt x="258" y="16"/>
                  </a:lnTo>
                  <a:lnTo>
                    <a:pt x="254" y="18"/>
                  </a:lnTo>
                  <a:lnTo>
                    <a:pt x="254" y="18"/>
                  </a:lnTo>
                  <a:lnTo>
                    <a:pt x="252" y="22"/>
                  </a:lnTo>
                  <a:lnTo>
                    <a:pt x="252" y="22"/>
                  </a:lnTo>
                  <a:lnTo>
                    <a:pt x="248" y="22"/>
                  </a:lnTo>
                  <a:lnTo>
                    <a:pt x="248" y="22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54" y="14"/>
                  </a:lnTo>
                  <a:lnTo>
                    <a:pt x="254" y="14"/>
                  </a:lnTo>
                  <a:lnTo>
                    <a:pt x="258" y="12"/>
                  </a:lnTo>
                  <a:lnTo>
                    <a:pt x="258" y="12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4" y="16"/>
                  </a:lnTo>
                  <a:lnTo>
                    <a:pt x="264" y="16"/>
                  </a:lnTo>
                  <a:lnTo>
                    <a:pt x="266" y="18"/>
                  </a:lnTo>
                  <a:lnTo>
                    <a:pt x="266" y="18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66" y="28"/>
                  </a:lnTo>
                  <a:lnTo>
                    <a:pt x="266" y="28"/>
                  </a:lnTo>
                  <a:lnTo>
                    <a:pt x="266" y="36"/>
                  </a:lnTo>
                  <a:lnTo>
                    <a:pt x="266" y="36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64" y="40"/>
                  </a:lnTo>
                  <a:lnTo>
                    <a:pt x="264" y="40"/>
                  </a:lnTo>
                  <a:lnTo>
                    <a:pt x="264" y="36"/>
                  </a:lnTo>
                  <a:lnTo>
                    <a:pt x="264" y="36"/>
                  </a:lnTo>
                  <a:close/>
                  <a:moveTo>
                    <a:pt x="262" y="26"/>
                  </a:moveTo>
                  <a:lnTo>
                    <a:pt x="262" y="26"/>
                  </a:lnTo>
                  <a:lnTo>
                    <a:pt x="256" y="28"/>
                  </a:lnTo>
                  <a:lnTo>
                    <a:pt x="256" y="28"/>
                  </a:lnTo>
                  <a:lnTo>
                    <a:pt x="254" y="30"/>
                  </a:lnTo>
                  <a:lnTo>
                    <a:pt x="252" y="32"/>
                  </a:lnTo>
                  <a:lnTo>
                    <a:pt x="252" y="32"/>
                  </a:lnTo>
                  <a:lnTo>
                    <a:pt x="252" y="34"/>
                  </a:lnTo>
                  <a:lnTo>
                    <a:pt x="252" y="34"/>
                  </a:lnTo>
                  <a:lnTo>
                    <a:pt x="252" y="36"/>
                  </a:lnTo>
                  <a:lnTo>
                    <a:pt x="252" y="36"/>
                  </a:lnTo>
                  <a:lnTo>
                    <a:pt x="256" y="38"/>
                  </a:lnTo>
                  <a:lnTo>
                    <a:pt x="256" y="38"/>
                  </a:lnTo>
                  <a:lnTo>
                    <a:pt x="260" y="36"/>
                  </a:lnTo>
                  <a:lnTo>
                    <a:pt x="260" y="36"/>
                  </a:lnTo>
                  <a:lnTo>
                    <a:pt x="262" y="32"/>
                  </a:lnTo>
                  <a:lnTo>
                    <a:pt x="262" y="32"/>
                  </a:lnTo>
                  <a:lnTo>
                    <a:pt x="262" y="28"/>
                  </a:lnTo>
                  <a:lnTo>
                    <a:pt x="262" y="26"/>
                  </a:lnTo>
                  <a:close/>
                  <a:moveTo>
                    <a:pt x="276" y="38"/>
                  </a:moveTo>
                  <a:lnTo>
                    <a:pt x="276" y="38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72" y="2"/>
                  </a:lnTo>
                  <a:lnTo>
                    <a:pt x="272" y="2"/>
                  </a:lnTo>
                  <a:lnTo>
                    <a:pt x="276" y="2"/>
                  </a:lnTo>
                  <a:lnTo>
                    <a:pt x="276" y="2"/>
                  </a:lnTo>
                  <a:lnTo>
                    <a:pt x="276" y="14"/>
                  </a:lnTo>
                  <a:lnTo>
                    <a:pt x="276" y="14"/>
                  </a:lnTo>
                  <a:lnTo>
                    <a:pt x="278" y="12"/>
                  </a:lnTo>
                  <a:lnTo>
                    <a:pt x="282" y="10"/>
                  </a:lnTo>
                  <a:lnTo>
                    <a:pt x="282" y="10"/>
                  </a:lnTo>
                  <a:lnTo>
                    <a:pt x="286" y="12"/>
                  </a:lnTo>
                  <a:lnTo>
                    <a:pt x="286" y="12"/>
                  </a:lnTo>
                  <a:lnTo>
                    <a:pt x="288" y="14"/>
                  </a:lnTo>
                  <a:lnTo>
                    <a:pt x="288" y="14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90" y="24"/>
                  </a:lnTo>
                  <a:lnTo>
                    <a:pt x="290" y="24"/>
                  </a:lnTo>
                  <a:lnTo>
                    <a:pt x="290" y="30"/>
                  </a:lnTo>
                  <a:lnTo>
                    <a:pt x="288" y="34"/>
                  </a:lnTo>
                  <a:lnTo>
                    <a:pt x="288" y="34"/>
                  </a:lnTo>
                  <a:lnTo>
                    <a:pt x="286" y="38"/>
                  </a:lnTo>
                  <a:lnTo>
                    <a:pt x="282" y="38"/>
                  </a:lnTo>
                  <a:lnTo>
                    <a:pt x="282" y="38"/>
                  </a:lnTo>
                  <a:lnTo>
                    <a:pt x="278" y="38"/>
                  </a:lnTo>
                  <a:lnTo>
                    <a:pt x="276" y="36"/>
                  </a:lnTo>
                  <a:lnTo>
                    <a:pt x="276" y="36"/>
                  </a:lnTo>
                  <a:lnTo>
                    <a:pt x="276" y="38"/>
                  </a:lnTo>
                  <a:lnTo>
                    <a:pt x="276" y="38"/>
                  </a:lnTo>
                  <a:close/>
                  <a:moveTo>
                    <a:pt x="276" y="26"/>
                  </a:moveTo>
                  <a:lnTo>
                    <a:pt x="276" y="26"/>
                  </a:lnTo>
                  <a:lnTo>
                    <a:pt x="276" y="32"/>
                  </a:lnTo>
                  <a:lnTo>
                    <a:pt x="276" y="32"/>
                  </a:lnTo>
                  <a:lnTo>
                    <a:pt x="278" y="34"/>
                  </a:lnTo>
                  <a:lnTo>
                    <a:pt x="282" y="34"/>
                  </a:lnTo>
                  <a:lnTo>
                    <a:pt x="282" y="34"/>
                  </a:lnTo>
                  <a:lnTo>
                    <a:pt x="284" y="34"/>
                  </a:lnTo>
                  <a:lnTo>
                    <a:pt x="286" y="32"/>
                  </a:lnTo>
                  <a:lnTo>
                    <a:pt x="286" y="32"/>
                  </a:lnTo>
                  <a:lnTo>
                    <a:pt x="286" y="24"/>
                  </a:lnTo>
                  <a:lnTo>
                    <a:pt x="286" y="24"/>
                  </a:lnTo>
                  <a:lnTo>
                    <a:pt x="286" y="16"/>
                  </a:lnTo>
                  <a:lnTo>
                    <a:pt x="286" y="16"/>
                  </a:lnTo>
                  <a:lnTo>
                    <a:pt x="284" y="14"/>
                  </a:lnTo>
                  <a:lnTo>
                    <a:pt x="282" y="14"/>
                  </a:lnTo>
                  <a:lnTo>
                    <a:pt x="282" y="14"/>
                  </a:lnTo>
                  <a:lnTo>
                    <a:pt x="278" y="18"/>
                  </a:lnTo>
                  <a:lnTo>
                    <a:pt x="278" y="18"/>
                  </a:lnTo>
                  <a:lnTo>
                    <a:pt x="276" y="20"/>
                  </a:lnTo>
                  <a:lnTo>
                    <a:pt x="276" y="26"/>
                  </a:lnTo>
                  <a:lnTo>
                    <a:pt x="276" y="26"/>
                  </a:lnTo>
                  <a:close/>
                  <a:moveTo>
                    <a:pt x="296" y="36"/>
                  </a:moveTo>
                  <a:lnTo>
                    <a:pt x="296" y="36"/>
                  </a:lnTo>
                  <a:lnTo>
                    <a:pt x="294" y="10"/>
                  </a:lnTo>
                  <a:lnTo>
                    <a:pt x="294" y="10"/>
                  </a:lnTo>
                  <a:lnTo>
                    <a:pt x="298" y="10"/>
                  </a:lnTo>
                  <a:lnTo>
                    <a:pt x="298" y="10"/>
                  </a:lnTo>
                  <a:lnTo>
                    <a:pt x="298" y="14"/>
                  </a:lnTo>
                  <a:lnTo>
                    <a:pt x="298" y="14"/>
                  </a:lnTo>
                  <a:lnTo>
                    <a:pt x="300" y="10"/>
                  </a:lnTo>
                  <a:lnTo>
                    <a:pt x="300" y="10"/>
                  </a:lnTo>
                  <a:lnTo>
                    <a:pt x="302" y="8"/>
                  </a:lnTo>
                  <a:lnTo>
                    <a:pt x="302" y="8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06" y="14"/>
                  </a:lnTo>
                  <a:lnTo>
                    <a:pt x="306" y="14"/>
                  </a:lnTo>
                  <a:lnTo>
                    <a:pt x="302" y="14"/>
                  </a:lnTo>
                  <a:lnTo>
                    <a:pt x="302" y="14"/>
                  </a:lnTo>
                  <a:lnTo>
                    <a:pt x="300" y="14"/>
                  </a:lnTo>
                  <a:lnTo>
                    <a:pt x="300" y="14"/>
                  </a:lnTo>
                  <a:lnTo>
                    <a:pt x="300" y="18"/>
                  </a:lnTo>
                  <a:lnTo>
                    <a:pt x="300" y="18"/>
                  </a:lnTo>
                  <a:lnTo>
                    <a:pt x="298" y="22"/>
                  </a:lnTo>
                  <a:lnTo>
                    <a:pt x="298" y="22"/>
                  </a:lnTo>
                  <a:lnTo>
                    <a:pt x="298" y="36"/>
                  </a:lnTo>
                  <a:lnTo>
                    <a:pt x="298" y="36"/>
                  </a:lnTo>
                  <a:lnTo>
                    <a:pt x="296" y="36"/>
                  </a:lnTo>
                  <a:lnTo>
                    <a:pt x="296" y="36"/>
                  </a:lnTo>
                  <a:close/>
                  <a:moveTo>
                    <a:pt x="316" y="30"/>
                  </a:moveTo>
                  <a:lnTo>
                    <a:pt x="316" y="30"/>
                  </a:lnTo>
                  <a:lnTo>
                    <a:pt x="318" y="34"/>
                  </a:lnTo>
                  <a:lnTo>
                    <a:pt x="318" y="34"/>
                  </a:lnTo>
                  <a:lnTo>
                    <a:pt x="314" y="36"/>
                  </a:lnTo>
                  <a:lnTo>
                    <a:pt x="314" y="36"/>
                  </a:lnTo>
                  <a:lnTo>
                    <a:pt x="312" y="34"/>
                  </a:lnTo>
                  <a:lnTo>
                    <a:pt x="312" y="34"/>
                  </a:lnTo>
                  <a:lnTo>
                    <a:pt x="310" y="32"/>
                  </a:lnTo>
                  <a:lnTo>
                    <a:pt x="310" y="32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310" y="12"/>
                  </a:lnTo>
                  <a:lnTo>
                    <a:pt x="310" y="12"/>
                  </a:lnTo>
                  <a:lnTo>
                    <a:pt x="306" y="12"/>
                  </a:lnTo>
                  <a:lnTo>
                    <a:pt x="306" y="12"/>
                  </a:lnTo>
                  <a:lnTo>
                    <a:pt x="306" y="10"/>
                  </a:lnTo>
                  <a:lnTo>
                    <a:pt x="306" y="10"/>
                  </a:lnTo>
                  <a:lnTo>
                    <a:pt x="310" y="8"/>
                  </a:lnTo>
                  <a:lnTo>
                    <a:pt x="310" y="8"/>
                  </a:lnTo>
                  <a:lnTo>
                    <a:pt x="310" y="2"/>
                  </a:lnTo>
                  <a:lnTo>
                    <a:pt x="310" y="2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12" y="8"/>
                  </a:lnTo>
                  <a:lnTo>
                    <a:pt x="312" y="8"/>
                  </a:lnTo>
                  <a:lnTo>
                    <a:pt x="316" y="8"/>
                  </a:lnTo>
                  <a:lnTo>
                    <a:pt x="316" y="8"/>
                  </a:lnTo>
                  <a:lnTo>
                    <a:pt x="316" y="12"/>
                  </a:lnTo>
                  <a:lnTo>
                    <a:pt x="316" y="12"/>
                  </a:lnTo>
                  <a:lnTo>
                    <a:pt x="314" y="12"/>
                  </a:lnTo>
                  <a:lnTo>
                    <a:pt x="314" y="12"/>
                  </a:lnTo>
                  <a:lnTo>
                    <a:pt x="314" y="28"/>
                  </a:lnTo>
                  <a:lnTo>
                    <a:pt x="314" y="28"/>
                  </a:lnTo>
                  <a:lnTo>
                    <a:pt x="314" y="30"/>
                  </a:lnTo>
                  <a:lnTo>
                    <a:pt x="314" y="30"/>
                  </a:lnTo>
                  <a:lnTo>
                    <a:pt x="316" y="30"/>
                  </a:lnTo>
                  <a:lnTo>
                    <a:pt x="316" y="30"/>
                  </a:lnTo>
                  <a:close/>
                  <a:moveTo>
                    <a:pt x="2" y="124"/>
                  </a:moveTo>
                  <a:lnTo>
                    <a:pt x="2" y="124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8" y="96"/>
                  </a:lnTo>
                  <a:lnTo>
                    <a:pt x="12" y="94"/>
                  </a:lnTo>
                  <a:lnTo>
                    <a:pt x="12" y="94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18" y="106"/>
                  </a:lnTo>
                  <a:lnTo>
                    <a:pt x="18" y="106"/>
                  </a:lnTo>
                  <a:lnTo>
                    <a:pt x="18" y="122"/>
                  </a:lnTo>
                  <a:lnTo>
                    <a:pt x="18" y="122"/>
                  </a:lnTo>
                  <a:lnTo>
                    <a:pt x="16" y="122"/>
                  </a:lnTo>
                  <a:lnTo>
                    <a:pt x="16" y="122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2"/>
                  </a:lnTo>
                  <a:lnTo>
                    <a:pt x="14" y="102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6" y="102"/>
                  </a:lnTo>
                  <a:lnTo>
                    <a:pt x="6" y="102"/>
                  </a:lnTo>
                  <a:lnTo>
                    <a:pt x="4" y="108"/>
                  </a:lnTo>
                  <a:lnTo>
                    <a:pt x="4" y="108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2" y="124"/>
                  </a:lnTo>
                  <a:lnTo>
                    <a:pt x="2" y="124"/>
                  </a:lnTo>
                  <a:close/>
                  <a:moveTo>
                    <a:pt x="26" y="122"/>
                  </a:moveTo>
                  <a:lnTo>
                    <a:pt x="26" y="122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22" y="98"/>
                  </a:lnTo>
                  <a:lnTo>
                    <a:pt x="22" y="98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24" y="94"/>
                  </a:lnTo>
                  <a:lnTo>
                    <a:pt x="24" y="94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6" y="86"/>
                  </a:lnTo>
                  <a:lnTo>
                    <a:pt x="26" y="86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2" y="86"/>
                  </a:lnTo>
                  <a:lnTo>
                    <a:pt x="32" y="86"/>
                  </a:lnTo>
                  <a:lnTo>
                    <a:pt x="30" y="88"/>
                  </a:lnTo>
                  <a:lnTo>
                    <a:pt x="30" y="88"/>
                  </a:lnTo>
                  <a:lnTo>
                    <a:pt x="28" y="90"/>
                  </a:lnTo>
                  <a:lnTo>
                    <a:pt x="28" y="90"/>
                  </a:lnTo>
                  <a:lnTo>
                    <a:pt x="28" y="94"/>
                  </a:lnTo>
                  <a:lnTo>
                    <a:pt x="28" y="94"/>
                  </a:lnTo>
                  <a:lnTo>
                    <a:pt x="32" y="94"/>
                  </a:lnTo>
                  <a:lnTo>
                    <a:pt x="32" y="94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8" y="98"/>
                  </a:lnTo>
                  <a:lnTo>
                    <a:pt x="28" y="9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26" y="122"/>
                  </a:lnTo>
                  <a:lnTo>
                    <a:pt x="26" y="122"/>
                  </a:lnTo>
                  <a:close/>
                  <a:moveTo>
                    <a:pt x="34" y="122"/>
                  </a:moveTo>
                  <a:lnTo>
                    <a:pt x="34" y="122"/>
                  </a:lnTo>
                  <a:lnTo>
                    <a:pt x="36" y="126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40" y="130"/>
                  </a:lnTo>
                  <a:lnTo>
                    <a:pt x="44" y="130"/>
                  </a:lnTo>
                  <a:lnTo>
                    <a:pt x="44" y="130"/>
                  </a:lnTo>
                  <a:lnTo>
                    <a:pt x="50" y="128"/>
                  </a:lnTo>
                  <a:lnTo>
                    <a:pt x="50" y="128"/>
                  </a:lnTo>
                  <a:lnTo>
                    <a:pt x="52" y="124"/>
                  </a:lnTo>
                  <a:lnTo>
                    <a:pt x="52" y="124"/>
                  </a:lnTo>
                  <a:lnTo>
                    <a:pt x="54" y="114"/>
                  </a:lnTo>
                  <a:lnTo>
                    <a:pt x="54" y="114"/>
                  </a:lnTo>
                  <a:lnTo>
                    <a:pt x="54" y="92"/>
                  </a:lnTo>
                  <a:lnTo>
                    <a:pt x="54" y="92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46" y="92"/>
                  </a:lnTo>
                  <a:lnTo>
                    <a:pt x="44" y="92"/>
                  </a:lnTo>
                  <a:lnTo>
                    <a:pt x="44" y="92"/>
                  </a:lnTo>
                  <a:lnTo>
                    <a:pt x="38" y="94"/>
                  </a:lnTo>
                  <a:lnTo>
                    <a:pt x="38" y="94"/>
                  </a:lnTo>
                  <a:lnTo>
                    <a:pt x="36" y="100"/>
                  </a:lnTo>
                  <a:lnTo>
                    <a:pt x="36" y="100"/>
                  </a:lnTo>
                  <a:lnTo>
                    <a:pt x="34" y="106"/>
                  </a:lnTo>
                  <a:lnTo>
                    <a:pt x="34" y="106"/>
                  </a:lnTo>
                  <a:lnTo>
                    <a:pt x="34" y="112"/>
                  </a:lnTo>
                  <a:lnTo>
                    <a:pt x="36" y="116"/>
                  </a:lnTo>
                  <a:lnTo>
                    <a:pt x="36" y="116"/>
                  </a:lnTo>
                  <a:lnTo>
                    <a:pt x="40" y="118"/>
                  </a:lnTo>
                  <a:lnTo>
                    <a:pt x="44" y="120"/>
                  </a:lnTo>
                  <a:lnTo>
                    <a:pt x="44" y="120"/>
                  </a:lnTo>
                  <a:lnTo>
                    <a:pt x="46" y="118"/>
                  </a:lnTo>
                  <a:lnTo>
                    <a:pt x="50" y="116"/>
                  </a:lnTo>
                  <a:lnTo>
                    <a:pt x="50" y="116"/>
                  </a:lnTo>
                  <a:lnTo>
                    <a:pt x="50" y="122"/>
                  </a:lnTo>
                  <a:lnTo>
                    <a:pt x="50" y="122"/>
                  </a:lnTo>
                  <a:lnTo>
                    <a:pt x="48" y="126"/>
                  </a:lnTo>
                  <a:lnTo>
                    <a:pt x="48" y="126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0" y="126"/>
                  </a:lnTo>
                  <a:lnTo>
                    <a:pt x="40" y="126"/>
                  </a:lnTo>
                  <a:lnTo>
                    <a:pt x="38" y="124"/>
                  </a:lnTo>
                  <a:lnTo>
                    <a:pt x="38" y="124"/>
                  </a:lnTo>
                  <a:lnTo>
                    <a:pt x="34" y="122"/>
                  </a:lnTo>
                  <a:lnTo>
                    <a:pt x="34" y="122"/>
                  </a:lnTo>
                  <a:close/>
                  <a:moveTo>
                    <a:pt x="38" y="106"/>
                  </a:moveTo>
                  <a:lnTo>
                    <a:pt x="38" y="106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42" y="96"/>
                  </a:lnTo>
                  <a:lnTo>
                    <a:pt x="44" y="96"/>
                  </a:lnTo>
                  <a:lnTo>
                    <a:pt x="44" y="96"/>
                  </a:lnTo>
                  <a:lnTo>
                    <a:pt x="46" y="96"/>
                  </a:lnTo>
                  <a:lnTo>
                    <a:pt x="48" y="98"/>
                  </a:lnTo>
                  <a:lnTo>
                    <a:pt x="48" y="98"/>
                  </a:lnTo>
                  <a:lnTo>
                    <a:pt x="50" y="104"/>
                  </a:lnTo>
                  <a:lnTo>
                    <a:pt x="50" y="104"/>
                  </a:lnTo>
                  <a:lnTo>
                    <a:pt x="48" y="112"/>
                  </a:lnTo>
                  <a:lnTo>
                    <a:pt x="48" y="112"/>
                  </a:lnTo>
                  <a:lnTo>
                    <a:pt x="44" y="116"/>
                  </a:lnTo>
                  <a:lnTo>
                    <a:pt x="44" y="116"/>
                  </a:lnTo>
                  <a:lnTo>
                    <a:pt x="42" y="116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38" y="110"/>
                  </a:lnTo>
                  <a:lnTo>
                    <a:pt x="38" y="106"/>
                  </a:lnTo>
                  <a:lnTo>
                    <a:pt x="38" y="106"/>
                  </a:lnTo>
                  <a:close/>
                  <a:moveTo>
                    <a:pt x="58" y="128"/>
                  </a:moveTo>
                  <a:lnTo>
                    <a:pt x="58" y="128"/>
                  </a:lnTo>
                  <a:lnTo>
                    <a:pt x="58" y="124"/>
                  </a:lnTo>
                  <a:lnTo>
                    <a:pt x="58" y="124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62" y="124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4" y="118"/>
                  </a:lnTo>
                  <a:lnTo>
                    <a:pt x="64" y="118"/>
                  </a:lnTo>
                  <a:lnTo>
                    <a:pt x="64" y="118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60" y="90"/>
                  </a:lnTo>
                  <a:lnTo>
                    <a:pt x="60" y="90"/>
                  </a:lnTo>
                  <a:lnTo>
                    <a:pt x="66" y="106"/>
                  </a:lnTo>
                  <a:lnTo>
                    <a:pt x="66" y="10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8" y="106"/>
                  </a:lnTo>
                  <a:lnTo>
                    <a:pt x="68" y="106"/>
                  </a:lnTo>
                  <a:lnTo>
                    <a:pt x="72" y="90"/>
                  </a:lnTo>
                  <a:lnTo>
                    <a:pt x="72" y="90"/>
                  </a:lnTo>
                  <a:lnTo>
                    <a:pt x="76" y="88"/>
                  </a:lnTo>
                  <a:lnTo>
                    <a:pt x="76" y="88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6" y="124"/>
                  </a:lnTo>
                  <a:lnTo>
                    <a:pt x="66" y="124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28"/>
                  </a:lnTo>
                  <a:lnTo>
                    <a:pt x="58" y="128"/>
                  </a:lnTo>
                  <a:close/>
                  <a:moveTo>
                    <a:pt x="80" y="116"/>
                  </a:moveTo>
                  <a:lnTo>
                    <a:pt x="80" y="116"/>
                  </a:lnTo>
                  <a:lnTo>
                    <a:pt x="80" y="88"/>
                  </a:lnTo>
                  <a:lnTo>
                    <a:pt x="80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92"/>
                  </a:lnTo>
                  <a:lnTo>
                    <a:pt x="82" y="92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8" y="88"/>
                  </a:lnTo>
                  <a:lnTo>
                    <a:pt x="88" y="88"/>
                  </a:lnTo>
                  <a:lnTo>
                    <a:pt x="90" y="88"/>
                  </a:lnTo>
                  <a:lnTo>
                    <a:pt x="90" y="88"/>
                  </a:lnTo>
                  <a:lnTo>
                    <a:pt x="90" y="92"/>
                  </a:lnTo>
                  <a:lnTo>
                    <a:pt x="90" y="92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4" y="94"/>
                  </a:lnTo>
                  <a:lnTo>
                    <a:pt x="84" y="94"/>
                  </a:lnTo>
                  <a:lnTo>
                    <a:pt x="84" y="96"/>
                  </a:lnTo>
                  <a:lnTo>
                    <a:pt x="84" y="96"/>
                  </a:lnTo>
                  <a:lnTo>
                    <a:pt x="82" y="102"/>
                  </a:lnTo>
                  <a:lnTo>
                    <a:pt x="82" y="102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80" y="116"/>
                  </a:lnTo>
                  <a:lnTo>
                    <a:pt x="80" y="116"/>
                  </a:lnTo>
                  <a:close/>
                  <a:moveTo>
                    <a:pt x="94" y="114"/>
                  </a:moveTo>
                  <a:lnTo>
                    <a:pt x="94" y="114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96" y="76"/>
                  </a:lnTo>
                  <a:lnTo>
                    <a:pt x="96" y="76"/>
                  </a:lnTo>
                  <a:lnTo>
                    <a:pt x="96" y="90"/>
                  </a:lnTo>
                  <a:lnTo>
                    <a:pt x="96" y="90"/>
                  </a:lnTo>
                  <a:lnTo>
                    <a:pt x="100" y="86"/>
                  </a:lnTo>
                  <a:lnTo>
                    <a:pt x="104" y="86"/>
                  </a:lnTo>
                  <a:lnTo>
                    <a:pt x="104" y="86"/>
                  </a:lnTo>
                  <a:lnTo>
                    <a:pt x="108" y="86"/>
                  </a:lnTo>
                  <a:lnTo>
                    <a:pt x="108" y="86"/>
                  </a:lnTo>
                  <a:lnTo>
                    <a:pt x="110" y="90"/>
                  </a:lnTo>
                  <a:lnTo>
                    <a:pt x="110" y="90"/>
                  </a:lnTo>
                  <a:lnTo>
                    <a:pt x="110" y="96"/>
                  </a:lnTo>
                  <a:lnTo>
                    <a:pt x="110" y="96"/>
                  </a:lnTo>
                  <a:lnTo>
                    <a:pt x="110" y="112"/>
                  </a:lnTo>
                  <a:lnTo>
                    <a:pt x="110" y="112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106" y="96"/>
                  </a:lnTo>
                  <a:lnTo>
                    <a:pt x="106" y="96"/>
                  </a:lnTo>
                  <a:lnTo>
                    <a:pt x="106" y="90"/>
                  </a:lnTo>
                  <a:lnTo>
                    <a:pt x="106" y="90"/>
                  </a:lnTo>
                  <a:lnTo>
                    <a:pt x="102" y="90"/>
                  </a:lnTo>
                  <a:lnTo>
                    <a:pt x="102" y="90"/>
                  </a:lnTo>
                  <a:lnTo>
                    <a:pt x="100" y="90"/>
                  </a:lnTo>
                  <a:lnTo>
                    <a:pt x="100" y="90"/>
                  </a:lnTo>
                  <a:lnTo>
                    <a:pt x="98" y="94"/>
                  </a:lnTo>
                  <a:lnTo>
                    <a:pt x="98" y="94"/>
                  </a:lnTo>
                  <a:lnTo>
                    <a:pt x="96" y="100"/>
                  </a:lnTo>
                  <a:lnTo>
                    <a:pt x="96" y="100"/>
                  </a:lnTo>
                  <a:lnTo>
                    <a:pt x="96" y="114"/>
                  </a:lnTo>
                  <a:lnTo>
                    <a:pt x="96" y="114"/>
                  </a:lnTo>
                  <a:lnTo>
                    <a:pt x="94" y="114"/>
                  </a:lnTo>
                  <a:lnTo>
                    <a:pt x="94" y="114"/>
                  </a:lnTo>
                  <a:close/>
                  <a:moveTo>
                    <a:pt x="116" y="80"/>
                  </a:moveTo>
                  <a:lnTo>
                    <a:pt x="116" y="80"/>
                  </a:lnTo>
                  <a:lnTo>
                    <a:pt x="116" y="74"/>
                  </a:lnTo>
                  <a:lnTo>
                    <a:pt x="116" y="74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20" y="80"/>
                  </a:lnTo>
                  <a:lnTo>
                    <a:pt x="120" y="80"/>
                  </a:lnTo>
                  <a:lnTo>
                    <a:pt x="116" y="80"/>
                  </a:lnTo>
                  <a:lnTo>
                    <a:pt x="116" y="80"/>
                  </a:lnTo>
                  <a:close/>
                  <a:moveTo>
                    <a:pt x="112" y="124"/>
                  </a:moveTo>
                  <a:lnTo>
                    <a:pt x="112" y="124"/>
                  </a:lnTo>
                  <a:lnTo>
                    <a:pt x="112" y="120"/>
                  </a:lnTo>
                  <a:lnTo>
                    <a:pt x="112" y="120"/>
                  </a:lnTo>
                  <a:lnTo>
                    <a:pt x="114" y="120"/>
                  </a:lnTo>
                  <a:lnTo>
                    <a:pt x="116" y="118"/>
                  </a:lnTo>
                  <a:lnTo>
                    <a:pt x="116" y="118"/>
                  </a:lnTo>
                  <a:lnTo>
                    <a:pt x="116" y="114"/>
                  </a:lnTo>
                  <a:lnTo>
                    <a:pt x="116" y="114"/>
                  </a:lnTo>
                  <a:lnTo>
                    <a:pt x="116" y="84"/>
                  </a:lnTo>
                  <a:lnTo>
                    <a:pt x="116" y="84"/>
                  </a:lnTo>
                  <a:lnTo>
                    <a:pt x="120" y="84"/>
                  </a:lnTo>
                  <a:lnTo>
                    <a:pt x="120" y="84"/>
                  </a:lnTo>
                  <a:lnTo>
                    <a:pt x="120" y="114"/>
                  </a:lnTo>
                  <a:lnTo>
                    <a:pt x="120" y="114"/>
                  </a:lnTo>
                  <a:lnTo>
                    <a:pt x="118" y="120"/>
                  </a:lnTo>
                  <a:lnTo>
                    <a:pt x="118" y="120"/>
                  </a:lnTo>
                  <a:lnTo>
                    <a:pt x="118" y="122"/>
                  </a:lnTo>
                  <a:lnTo>
                    <a:pt x="114" y="124"/>
                  </a:lnTo>
                  <a:lnTo>
                    <a:pt x="114" y="124"/>
                  </a:lnTo>
                  <a:lnTo>
                    <a:pt x="112" y="124"/>
                  </a:lnTo>
                  <a:lnTo>
                    <a:pt x="112" y="124"/>
                  </a:lnTo>
                  <a:close/>
                  <a:moveTo>
                    <a:pt x="124" y="104"/>
                  </a:moveTo>
                  <a:lnTo>
                    <a:pt x="124" y="104"/>
                  </a:lnTo>
                  <a:lnTo>
                    <a:pt x="128" y="102"/>
                  </a:lnTo>
                  <a:lnTo>
                    <a:pt x="128" y="102"/>
                  </a:lnTo>
                  <a:lnTo>
                    <a:pt x="130" y="106"/>
                  </a:lnTo>
                  <a:lnTo>
                    <a:pt x="130" y="106"/>
                  </a:lnTo>
                  <a:lnTo>
                    <a:pt x="134" y="108"/>
                  </a:lnTo>
                  <a:lnTo>
                    <a:pt x="134" y="108"/>
                  </a:lnTo>
                  <a:lnTo>
                    <a:pt x="136" y="106"/>
                  </a:lnTo>
                  <a:lnTo>
                    <a:pt x="136" y="106"/>
                  </a:lnTo>
                  <a:lnTo>
                    <a:pt x="138" y="102"/>
                  </a:lnTo>
                  <a:lnTo>
                    <a:pt x="138" y="102"/>
                  </a:lnTo>
                  <a:lnTo>
                    <a:pt x="136" y="100"/>
                  </a:lnTo>
                  <a:lnTo>
                    <a:pt x="136" y="100"/>
                  </a:lnTo>
                  <a:lnTo>
                    <a:pt x="134" y="98"/>
                  </a:lnTo>
                  <a:lnTo>
                    <a:pt x="134" y="98"/>
                  </a:lnTo>
                  <a:lnTo>
                    <a:pt x="128" y="98"/>
                  </a:lnTo>
                  <a:lnTo>
                    <a:pt x="128" y="98"/>
                  </a:lnTo>
                  <a:lnTo>
                    <a:pt x="126" y="94"/>
                  </a:lnTo>
                  <a:lnTo>
                    <a:pt x="126" y="94"/>
                  </a:lnTo>
                  <a:lnTo>
                    <a:pt x="124" y="92"/>
                  </a:lnTo>
                  <a:lnTo>
                    <a:pt x="124" y="92"/>
                  </a:lnTo>
                  <a:lnTo>
                    <a:pt x="126" y="88"/>
                  </a:lnTo>
                  <a:lnTo>
                    <a:pt x="126" y="88"/>
                  </a:lnTo>
                  <a:lnTo>
                    <a:pt x="126" y="86"/>
                  </a:lnTo>
                  <a:lnTo>
                    <a:pt x="126" y="86"/>
                  </a:lnTo>
                  <a:lnTo>
                    <a:pt x="130" y="84"/>
                  </a:lnTo>
                  <a:lnTo>
                    <a:pt x="130" y="84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6" y="84"/>
                  </a:lnTo>
                  <a:lnTo>
                    <a:pt x="136" y="84"/>
                  </a:lnTo>
                  <a:lnTo>
                    <a:pt x="140" y="86"/>
                  </a:lnTo>
                  <a:lnTo>
                    <a:pt x="140" y="86"/>
                  </a:lnTo>
                  <a:lnTo>
                    <a:pt x="140" y="90"/>
                  </a:lnTo>
                  <a:lnTo>
                    <a:pt x="140" y="90"/>
                  </a:lnTo>
                  <a:lnTo>
                    <a:pt x="138" y="90"/>
                  </a:lnTo>
                  <a:lnTo>
                    <a:pt x="138" y="90"/>
                  </a:lnTo>
                  <a:lnTo>
                    <a:pt x="136" y="88"/>
                  </a:lnTo>
                  <a:lnTo>
                    <a:pt x="136" y="88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0" y="88"/>
                  </a:lnTo>
                  <a:lnTo>
                    <a:pt x="130" y="88"/>
                  </a:lnTo>
                  <a:lnTo>
                    <a:pt x="128" y="90"/>
                  </a:lnTo>
                  <a:lnTo>
                    <a:pt x="128" y="92"/>
                  </a:lnTo>
                  <a:lnTo>
                    <a:pt x="128" y="92"/>
                  </a:lnTo>
                  <a:lnTo>
                    <a:pt x="130" y="94"/>
                  </a:lnTo>
                  <a:lnTo>
                    <a:pt x="130" y="94"/>
                  </a:lnTo>
                  <a:lnTo>
                    <a:pt x="134" y="94"/>
                  </a:lnTo>
                  <a:lnTo>
                    <a:pt x="134" y="94"/>
                  </a:lnTo>
                  <a:lnTo>
                    <a:pt x="138" y="96"/>
                  </a:lnTo>
                  <a:lnTo>
                    <a:pt x="138" y="96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38" y="110"/>
                  </a:lnTo>
                  <a:lnTo>
                    <a:pt x="138" y="110"/>
                  </a:lnTo>
                  <a:lnTo>
                    <a:pt x="134" y="112"/>
                  </a:lnTo>
                  <a:lnTo>
                    <a:pt x="134" y="112"/>
                  </a:lnTo>
                  <a:lnTo>
                    <a:pt x="130" y="110"/>
                  </a:lnTo>
                  <a:lnTo>
                    <a:pt x="126" y="110"/>
                  </a:lnTo>
                  <a:lnTo>
                    <a:pt x="126" y="110"/>
                  </a:lnTo>
                  <a:lnTo>
                    <a:pt x="126" y="106"/>
                  </a:lnTo>
                  <a:lnTo>
                    <a:pt x="124" y="104"/>
                  </a:lnTo>
                  <a:lnTo>
                    <a:pt x="124" y="104"/>
                  </a:lnTo>
                  <a:close/>
                  <a:moveTo>
                    <a:pt x="160" y="108"/>
                  </a:moveTo>
                  <a:lnTo>
                    <a:pt x="160" y="108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58" y="108"/>
                  </a:lnTo>
                  <a:lnTo>
                    <a:pt x="154" y="108"/>
                  </a:lnTo>
                  <a:lnTo>
                    <a:pt x="154" y="108"/>
                  </a:lnTo>
                  <a:lnTo>
                    <a:pt x="150" y="108"/>
                  </a:lnTo>
                  <a:lnTo>
                    <a:pt x="150" y="108"/>
                  </a:lnTo>
                  <a:lnTo>
                    <a:pt x="148" y="106"/>
                  </a:lnTo>
                  <a:lnTo>
                    <a:pt x="148" y="106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46" y="98"/>
                  </a:lnTo>
                  <a:lnTo>
                    <a:pt x="146" y="98"/>
                  </a:lnTo>
                  <a:lnTo>
                    <a:pt x="146" y="82"/>
                  </a:lnTo>
                  <a:lnTo>
                    <a:pt x="146" y="82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50" y="96"/>
                  </a:lnTo>
                  <a:lnTo>
                    <a:pt x="150" y="96"/>
                  </a:lnTo>
                  <a:lnTo>
                    <a:pt x="150" y="102"/>
                  </a:lnTo>
                  <a:lnTo>
                    <a:pt x="150" y="102"/>
                  </a:lnTo>
                  <a:lnTo>
                    <a:pt x="152" y="104"/>
                  </a:lnTo>
                  <a:lnTo>
                    <a:pt x="152" y="104"/>
                  </a:lnTo>
                  <a:lnTo>
                    <a:pt x="154" y="104"/>
                  </a:lnTo>
                  <a:lnTo>
                    <a:pt x="154" y="104"/>
                  </a:lnTo>
                  <a:lnTo>
                    <a:pt x="158" y="104"/>
                  </a:lnTo>
                  <a:lnTo>
                    <a:pt x="158" y="104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64" y="80"/>
                  </a:lnTo>
                  <a:lnTo>
                    <a:pt x="164" y="80"/>
                  </a:lnTo>
                  <a:lnTo>
                    <a:pt x="164" y="108"/>
                  </a:lnTo>
                  <a:lnTo>
                    <a:pt x="164" y="108"/>
                  </a:lnTo>
                  <a:lnTo>
                    <a:pt x="160" y="108"/>
                  </a:lnTo>
                  <a:lnTo>
                    <a:pt x="160" y="108"/>
                  </a:lnTo>
                  <a:close/>
                  <a:moveTo>
                    <a:pt x="174" y="106"/>
                  </a:moveTo>
                  <a:lnTo>
                    <a:pt x="174" y="106"/>
                  </a:lnTo>
                  <a:lnTo>
                    <a:pt x="166" y="80"/>
                  </a:lnTo>
                  <a:lnTo>
                    <a:pt x="166" y="80"/>
                  </a:lnTo>
                  <a:lnTo>
                    <a:pt x="170" y="80"/>
                  </a:lnTo>
                  <a:lnTo>
                    <a:pt x="170" y="80"/>
                  </a:lnTo>
                  <a:lnTo>
                    <a:pt x="174" y="94"/>
                  </a:lnTo>
                  <a:lnTo>
                    <a:pt x="174" y="94"/>
                  </a:lnTo>
                  <a:lnTo>
                    <a:pt x="176" y="100"/>
                  </a:lnTo>
                  <a:lnTo>
                    <a:pt x="176" y="100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80" y="78"/>
                  </a:lnTo>
                  <a:lnTo>
                    <a:pt x="180" y="78"/>
                  </a:lnTo>
                  <a:lnTo>
                    <a:pt x="184" y="78"/>
                  </a:lnTo>
                  <a:lnTo>
                    <a:pt x="184" y="78"/>
                  </a:lnTo>
                  <a:lnTo>
                    <a:pt x="186" y="94"/>
                  </a:lnTo>
                  <a:lnTo>
                    <a:pt x="186" y="94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88" y="94"/>
                  </a:lnTo>
                  <a:lnTo>
                    <a:pt x="188" y="94"/>
                  </a:lnTo>
                  <a:lnTo>
                    <a:pt x="192" y="78"/>
                  </a:lnTo>
                  <a:lnTo>
                    <a:pt x="192" y="78"/>
                  </a:lnTo>
                  <a:lnTo>
                    <a:pt x="196" y="78"/>
                  </a:lnTo>
                  <a:lnTo>
                    <a:pt x="196" y="78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82" y="90"/>
                  </a:lnTo>
                  <a:lnTo>
                    <a:pt x="182" y="90"/>
                  </a:lnTo>
                  <a:lnTo>
                    <a:pt x="182" y="84"/>
                  </a:lnTo>
                  <a:lnTo>
                    <a:pt x="182" y="84"/>
                  </a:lnTo>
                  <a:lnTo>
                    <a:pt x="178" y="106"/>
                  </a:lnTo>
                  <a:lnTo>
                    <a:pt x="178" y="106"/>
                  </a:lnTo>
                  <a:lnTo>
                    <a:pt x="174" y="106"/>
                  </a:lnTo>
                  <a:lnTo>
                    <a:pt x="174" y="106"/>
                  </a:lnTo>
                  <a:close/>
                  <a:moveTo>
                    <a:pt x="208" y="98"/>
                  </a:moveTo>
                  <a:lnTo>
                    <a:pt x="208" y="98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04" y="104"/>
                  </a:lnTo>
                  <a:lnTo>
                    <a:pt x="204" y="104"/>
                  </a:lnTo>
                  <a:lnTo>
                    <a:pt x="202" y="102"/>
                  </a:lnTo>
                  <a:lnTo>
                    <a:pt x="202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0" y="96"/>
                  </a:lnTo>
                  <a:lnTo>
                    <a:pt x="200" y="96"/>
                  </a:lnTo>
                  <a:lnTo>
                    <a:pt x="200" y="80"/>
                  </a:lnTo>
                  <a:lnTo>
                    <a:pt x="200" y="80"/>
                  </a:lnTo>
                  <a:lnTo>
                    <a:pt x="198" y="80"/>
                  </a:lnTo>
                  <a:lnTo>
                    <a:pt x="198" y="80"/>
                  </a:lnTo>
                  <a:lnTo>
                    <a:pt x="198" y="76"/>
                  </a:lnTo>
                  <a:lnTo>
                    <a:pt x="198" y="76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200" y="70"/>
                  </a:lnTo>
                  <a:lnTo>
                    <a:pt x="200" y="70"/>
                  </a:lnTo>
                  <a:lnTo>
                    <a:pt x="204" y="66"/>
                  </a:lnTo>
                  <a:lnTo>
                    <a:pt x="204" y="66"/>
                  </a:lnTo>
                  <a:lnTo>
                    <a:pt x="204" y="76"/>
                  </a:lnTo>
                  <a:lnTo>
                    <a:pt x="204" y="76"/>
                  </a:lnTo>
                  <a:lnTo>
                    <a:pt x="206" y="76"/>
                  </a:lnTo>
                  <a:lnTo>
                    <a:pt x="206" y="76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04" y="80"/>
                  </a:lnTo>
                  <a:lnTo>
                    <a:pt x="204" y="80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98"/>
                  </a:lnTo>
                  <a:lnTo>
                    <a:pt x="204" y="98"/>
                  </a:lnTo>
                  <a:lnTo>
                    <a:pt x="206" y="100"/>
                  </a:lnTo>
                  <a:lnTo>
                    <a:pt x="208" y="98"/>
                  </a:lnTo>
                  <a:close/>
                  <a:moveTo>
                    <a:pt x="222" y="102"/>
                  </a:moveTo>
                  <a:lnTo>
                    <a:pt x="222" y="102"/>
                  </a:lnTo>
                  <a:lnTo>
                    <a:pt x="222" y="74"/>
                  </a:lnTo>
                  <a:lnTo>
                    <a:pt x="222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8"/>
                  </a:lnTo>
                  <a:lnTo>
                    <a:pt x="226" y="78"/>
                  </a:lnTo>
                  <a:lnTo>
                    <a:pt x="228" y="74"/>
                  </a:lnTo>
                  <a:lnTo>
                    <a:pt x="232" y="72"/>
                  </a:lnTo>
                  <a:lnTo>
                    <a:pt x="232" y="72"/>
                  </a:lnTo>
                  <a:lnTo>
                    <a:pt x="236" y="74"/>
                  </a:lnTo>
                  <a:lnTo>
                    <a:pt x="236" y="74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40" y="78"/>
                  </a:lnTo>
                  <a:lnTo>
                    <a:pt x="240" y="78"/>
                  </a:lnTo>
                  <a:lnTo>
                    <a:pt x="240" y="84"/>
                  </a:lnTo>
                  <a:lnTo>
                    <a:pt x="240" y="84"/>
                  </a:lnTo>
                  <a:lnTo>
                    <a:pt x="240" y="100"/>
                  </a:lnTo>
                  <a:lnTo>
                    <a:pt x="240" y="100"/>
                  </a:lnTo>
                  <a:lnTo>
                    <a:pt x="236" y="100"/>
                  </a:lnTo>
                  <a:lnTo>
                    <a:pt x="236" y="100"/>
                  </a:lnTo>
                  <a:lnTo>
                    <a:pt x="236" y="84"/>
                  </a:lnTo>
                  <a:lnTo>
                    <a:pt x="236" y="84"/>
                  </a:lnTo>
                  <a:lnTo>
                    <a:pt x="236" y="80"/>
                  </a:lnTo>
                  <a:lnTo>
                    <a:pt x="236" y="80"/>
                  </a:lnTo>
                  <a:lnTo>
                    <a:pt x="234" y="78"/>
                  </a:lnTo>
                  <a:lnTo>
                    <a:pt x="234" y="78"/>
                  </a:lnTo>
                  <a:lnTo>
                    <a:pt x="232" y="76"/>
                  </a:lnTo>
                  <a:lnTo>
                    <a:pt x="232" y="76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86"/>
                  </a:lnTo>
                  <a:lnTo>
                    <a:pt x="226" y="86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2" y="102"/>
                  </a:lnTo>
                  <a:lnTo>
                    <a:pt x="222" y="102"/>
                  </a:lnTo>
                  <a:close/>
                  <a:moveTo>
                    <a:pt x="244" y="68"/>
                  </a:moveTo>
                  <a:lnTo>
                    <a:pt x="244" y="68"/>
                  </a:lnTo>
                  <a:lnTo>
                    <a:pt x="244" y="62"/>
                  </a:lnTo>
                  <a:lnTo>
                    <a:pt x="244" y="62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8" y="66"/>
                  </a:lnTo>
                  <a:lnTo>
                    <a:pt x="248" y="66"/>
                  </a:lnTo>
                  <a:lnTo>
                    <a:pt x="244" y="68"/>
                  </a:lnTo>
                  <a:lnTo>
                    <a:pt x="244" y="68"/>
                  </a:lnTo>
                  <a:close/>
                  <a:moveTo>
                    <a:pt x="240" y="110"/>
                  </a:moveTo>
                  <a:lnTo>
                    <a:pt x="240" y="110"/>
                  </a:lnTo>
                  <a:lnTo>
                    <a:pt x="242" y="106"/>
                  </a:lnTo>
                  <a:lnTo>
                    <a:pt x="242" y="106"/>
                  </a:lnTo>
                  <a:lnTo>
                    <a:pt x="244" y="106"/>
                  </a:lnTo>
                  <a:lnTo>
                    <a:pt x="244" y="104"/>
                  </a:lnTo>
                  <a:lnTo>
                    <a:pt x="244" y="104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4" y="72"/>
                  </a:lnTo>
                  <a:lnTo>
                    <a:pt x="244" y="72"/>
                  </a:lnTo>
                  <a:lnTo>
                    <a:pt x="248" y="72"/>
                  </a:lnTo>
                  <a:lnTo>
                    <a:pt x="248" y="72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108"/>
                  </a:lnTo>
                  <a:lnTo>
                    <a:pt x="248" y="108"/>
                  </a:lnTo>
                  <a:lnTo>
                    <a:pt x="246" y="110"/>
                  </a:lnTo>
                  <a:lnTo>
                    <a:pt x="244" y="110"/>
                  </a:lnTo>
                  <a:lnTo>
                    <a:pt x="244" y="110"/>
                  </a:lnTo>
                  <a:lnTo>
                    <a:pt x="240" y="110"/>
                  </a:lnTo>
                  <a:lnTo>
                    <a:pt x="240" y="110"/>
                  </a:lnTo>
                  <a:close/>
                  <a:moveTo>
                    <a:pt x="268" y="94"/>
                  </a:moveTo>
                  <a:lnTo>
                    <a:pt x="268" y="94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0" y="98"/>
                  </a:lnTo>
                  <a:lnTo>
                    <a:pt x="260" y="98"/>
                  </a:lnTo>
                  <a:lnTo>
                    <a:pt x="258" y="98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4" y="94"/>
                  </a:lnTo>
                  <a:lnTo>
                    <a:pt x="254" y="92"/>
                  </a:lnTo>
                  <a:lnTo>
                    <a:pt x="254" y="92"/>
                  </a:lnTo>
                  <a:lnTo>
                    <a:pt x="254" y="88"/>
                  </a:lnTo>
                  <a:lnTo>
                    <a:pt x="254" y="88"/>
                  </a:lnTo>
                  <a:lnTo>
                    <a:pt x="256" y="84"/>
                  </a:lnTo>
                  <a:lnTo>
                    <a:pt x="256" y="84"/>
                  </a:lnTo>
                  <a:lnTo>
                    <a:pt x="258" y="82"/>
                  </a:lnTo>
                  <a:lnTo>
                    <a:pt x="258" y="82"/>
                  </a:lnTo>
                  <a:lnTo>
                    <a:pt x="262" y="82"/>
                  </a:lnTo>
                  <a:lnTo>
                    <a:pt x="262" y="82"/>
                  </a:lnTo>
                  <a:lnTo>
                    <a:pt x="268" y="80"/>
                  </a:lnTo>
                  <a:lnTo>
                    <a:pt x="268" y="78"/>
                  </a:lnTo>
                  <a:lnTo>
                    <a:pt x="268" y="78"/>
                  </a:lnTo>
                  <a:lnTo>
                    <a:pt x="266" y="74"/>
                  </a:lnTo>
                  <a:lnTo>
                    <a:pt x="266" y="74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58" y="76"/>
                  </a:lnTo>
                  <a:lnTo>
                    <a:pt x="258" y="76"/>
                  </a:lnTo>
                  <a:lnTo>
                    <a:pt x="258" y="80"/>
                  </a:lnTo>
                  <a:lnTo>
                    <a:pt x="258" y="80"/>
                  </a:lnTo>
                  <a:lnTo>
                    <a:pt x="254" y="78"/>
                  </a:lnTo>
                  <a:lnTo>
                    <a:pt x="254" y="78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64" y="70"/>
                  </a:lnTo>
                  <a:lnTo>
                    <a:pt x="264" y="70"/>
                  </a:lnTo>
                  <a:lnTo>
                    <a:pt x="268" y="70"/>
                  </a:lnTo>
                  <a:lnTo>
                    <a:pt x="268" y="70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72" y="74"/>
                  </a:lnTo>
                  <a:lnTo>
                    <a:pt x="272" y="74"/>
                  </a:lnTo>
                  <a:lnTo>
                    <a:pt x="272" y="80"/>
                  </a:lnTo>
                  <a:lnTo>
                    <a:pt x="272" y="80"/>
                  </a:lnTo>
                  <a:lnTo>
                    <a:pt x="272" y="86"/>
                  </a:lnTo>
                  <a:lnTo>
                    <a:pt x="272" y="86"/>
                  </a:lnTo>
                  <a:lnTo>
                    <a:pt x="272" y="92"/>
                  </a:lnTo>
                  <a:lnTo>
                    <a:pt x="272" y="92"/>
                  </a:lnTo>
                  <a:lnTo>
                    <a:pt x="274" y="96"/>
                  </a:lnTo>
                  <a:lnTo>
                    <a:pt x="274" y="96"/>
                  </a:lnTo>
                  <a:lnTo>
                    <a:pt x="270" y="96"/>
                  </a:lnTo>
                  <a:lnTo>
                    <a:pt x="270" y="96"/>
                  </a:lnTo>
                  <a:lnTo>
                    <a:pt x="268" y="94"/>
                  </a:lnTo>
                  <a:lnTo>
                    <a:pt x="268" y="94"/>
                  </a:lnTo>
                  <a:close/>
                  <a:moveTo>
                    <a:pt x="268" y="84"/>
                  </a:moveTo>
                  <a:lnTo>
                    <a:pt x="268" y="84"/>
                  </a:lnTo>
                  <a:lnTo>
                    <a:pt x="262" y="86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58" y="86"/>
                  </a:lnTo>
                  <a:lnTo>
                    <a:pt x="258" y="88"/>
                  </a:lnTo>
                  <a:lnTo>
                    <a:pt x="258" y="88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8" y="94"/>
                  </a:lnTo>
                  <a:lnTo>
                    <a:pt x="258" y="94"/>
                  </a:lnTo>
                  <a:lnTo>
                    <a:pt x="262" y="94"/>
                  </a:lnTo>
                  <a:lnTo>
                    <a:pt x="262" y="94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8" y="90"/>
                  </a:lnTo>
                  <a:lnTo>
                    <a:pt x="268" y="90"/>
                  </a:lnTo>
                  <a:lnTo>
                    <a:pt x="268" y="84"/>
                  </a:lnTo>
                  <a:lnTo>
                    <a:pt x="268" y="84"/>
                  </a:lnTo>
                  <a:close/>
                  <a:moveTo>
                    <a:pt x="278" y="96"/>
                  </a:moveTo>
                  <a:lnTo>
                    <a:pt x="278" y="96"/>
                  </a:lnTo>
                  <a:lnTo>
                    <a:pt x="278" y="58"/>
                  </a:lnTo>
                  <a:lnTo>
                    <a:pt x="278" y="58"/>
                  </a:lnTo>
                  <a:lnTo>
                    <a:pt x="280" y="58"/>
                  </a:lnTo>
                  <a:lnTo>
                    <a:pt x="280" y="58"/>
                  </a:lnTo>
                  <a:lnTo>
                    <a:pt x="280" y="72"/>
                  </a:lnTo>
                  <a:lnTo>
                    <a:pt x="280" y="72"/>
                  </a:lnTo>
                  <a:lnTo>
                    <a:pt x="284" y="68"/>
                  </a:lnTo>
                  <a:lnTo>
                    <a:pt x="288" y="68"/>
                  </a:lnTo>
                  <a:lnTo>
                    <a:pt x="288" y="68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294" y="72"/>
                  </a:lnTo>
                  <a:lnTo>
                    <a:pt x="294" y="72"/>
                  </a:lnTo>
                  <a:lnTo>
                    <a:pt x="294" y="78"/>
                  </a:lnTo>
                  <a:lnTo>
                    <a:pt x="294" y="78"/>
                  </a:lnTo>
                  <a:lnTo>
                    <a:pt x="296" y="94"/>
                  </a:lnTo>
                  <a:lnTo>
                    <a:pt x="296" y="94"/>
                  </a:lnTo>
                  <a:lnTo>
                    <a:pt x="292" y="94"/>
                  </a:lnTo>
                  <a:lnTo>
                    <a:pt x="292" y="94"/>
                  </a:lnTo>
                  <a:lnTo>
                    <a:pt x="292" y="78"/>
                  </a:lnTo>
                  <a:lnTo>
                    <a:pt x="292" y="78"/>
                  </a:lnTo>
                  <a:lnTo>
                    <a:pt x="290" y="72"/>
                  </a:lnTo>
                  <a:lnTo>
                    <a:pt x="290" y="72"/>
                  </a:lnTo>
                  <a:lnTo>
                    <a:pt x="286" y="72"/>
                  </a:lnTo>
                  <a:lnTo>
                    <a:pt x="286" y="72"/>
                  </a:lnTo>
                  <a:lnTo>
                    <a:pt x="284" y="72"/>
                  </a:lnTo>
                  <a:lnTo>
                    <a:pt x="284" y="72"/>
                  </a:lnTo>
                  <a:lnTo>
                    <a:pt x="282" y="76"/>
                  </a:lnTo>
                  <a:lnTo>
                    <a:pt x="282" y="76"/>
                  </a:lnTo>
                  <a:lnTo>
                    <a:pt x="282" y="80"/>
                  </a:lnTo>
                  <a:lnTo>
                    <a:pt x="282" y="80"/>
                  </a:lnTo>
                  <a:lnTo>
                    <a:pt x="282" y="96"/>
                  </a:lnTo>
                  <a:lnTo>
                    <a:pt x="282" y="96"/>
                  </a:lnTo>
                  <a:lnTo>
                    <a:pt x="278" y="96"/>
                  </a:lnTo>
                  <a:lnTo>
                    <a:pt x="278" y="96"/>
                  </a:lnTo>
                  <a:close/>
                  <a:moveTo>
                    <a:pt x="300" y="94"/>
                  </a:moveTo>
                  <a:lnTo>
                    <a:pt x="300" y="94"/>
                  </a:lnTo>
                  <a:lnTo>
                    <a:pt x="300" y="66"/>
                  </a:lnTo>
                  <a:lnTo>
                    <a:pt x="300" y="66"/>
                  </a:lnTo>
                  <a:lnTo>
                    <a:pt x="304" y="66"/>
                  </a:lnTo>
                  <a:lnTo>
                    <a:pt x="304" y="66"/>
                  </a:lnTo>
                  <a:lnTo>
                    <a:pt x="304" y="70"/>
                  </a:lnTo>
                  <a:lnTo>
                    <a:pt x="304" y="70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312" y="66"/>
                  </a:lnTo>
                  <a:lnTo>
                    <a:pt x="312" y="66"/>
                  </a:lnTo>
                  <a:lnTo>
                    <a:pt x="310" y="70"/>
                  </a:lnTo>
                  <a:lnTo>
                    <a:pt x="310" y="70"/>
                  </a:lnTo>
                  <a:lnTo>
                    <a:pt x="308" y="70"/>
                  </a:lnTo>
                  <a:lnTo>
                    <a:pt x="308" y="70"/>
                  </a:lnTo>
                  <a:lnTo>
                    <a:pt x="306" y="72"/>
                  </a:lnTo>
                  <a:lnTo>
                    <a:pt x="306" y="72"/>
                  </a:lnTo>
                  <a:lnTo>
                    <a:pt x="304" y="74"/>
                  </a:lnTo>
                  <a:lnTo>
                    <a:pt x="304" y="74"/>
                  </a:lnTo>
                  <a:lnTo>
                    <a:pt x="304" y="80"/>
                  </a:lnTo>
                  <a:lnTo>
                    <a:pt x="304" y="80"/>
                  </a:lnTo>
                  <a:lnTo>
                    <a:pt x="304" y="92"/>
                  </a:lnTo>
                  <a:lnTo>
                    <a:pt x="304" y="92"/>
                  </a:lnTo>
                  <a:lnTo>
                    <a:pt x="300" y="94"/>
                  </a:lnTo>
                  <a:lnTo>
                    <a:pt x="300" y="94"/>
                  </a:lnTo>
                  <a:close/>
                  <a:moveTo>
                    <a:pt x="2" y="184"/>
                  </a:moveTo>
                  <a:lnTo>
                    <a:pt x="2" y="184"/>
                  </a:lnTo>
                  <a:lnTo>
                    <a:pt x="2" y="146"/>
                  </a:lnTo>
                  <a:lnTo>
                    <a:pt x="2" y="146"/>
                  </a:lnTo>
                  <a:lnTo>
                    <a:pt x="6" y="146"/>
                  </a:lnTo>
                  <a:lnTo>
                    <a:pt x="6" y="146"/>
                  </a:lnTo>
                  <a:lnTo>
                    <a:pt x="22" y="174"/>
                  </a:lnTo>
                  <a:lnTo>
                    <a:pt x="22" y="17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6" y="142"/>
                  </a:lnTo>
                  <a:lnTo>
                    <a:pt x="26" y="142"/>
                  </a:lnTo>
                  <a:lnTo>
                    <a:pt x="26" y="182"/>
                  </a:lnTo>
                  <a:lnTo>
                    <a:pt x="26" y="182"/>
                  </a:lnTo>
                  <a:lnTo>
                    <a:pt x="22" y="182"/>
                  </a:lnTo>
                  <a:lnTo>
                    <a:pt x="22" y="182"/>
                  </a:lnTo>
                  <a:lnTo>
                    <a:pt x="6" y="154"/>
                  </a:lnTo>
                  <a:lnTo>
                    <a:pt x="6" y="154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2" y="184"/>
                  </a:lnTo>
                  <a:lnTo>
                    <a:pt x="2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82"/>
            <p:cNvSpPr>
              <a:spLocks noEditPoints="1"/>
            </p:cNvSpPr>
            <p:nvPr userDrawn="1"/>
          </p:nvSpPr>
          <p:spPr bwMode="auto">
            <a:xfrm>
              <a:off x="1881133" y="2300249"/>
              <a:ext cx="479425" cy="111125"/>
            </a:xfrm>
            <a:custGeom>
              <a:avLst/>
              <a:gdLst/>
              <a:ahLst/>
              <a:cxnLst>
                <a:cxn ang="0">
                  <a:pos x="8" y="42"/>
                </a:cxn>
                <a:cxn ang="0">
                  <a:pos x="16" y="66"/>
                </a:cxn>
                <a:cxn ang="0">
                  <a:pos x="4" y="64"/>
                </a:cxn>
                <a:cxn ang="0">
                  <a:pos x="10" y="46"/>
                </a:cxn>
                <a:cxn ang="0">
                  <a:pos x="28" y="68"/>
                </a:cxn>
                <a:cxn ang="0">
                  <a:pos x="26" y="52"/>
                </a:cxn>
                <a:cxn ang="0">
                  <a:pos x="26" y="48"/>
                </a:cxn>
                <a:cxn ang="0">
                  <a:pos x="38" y="40"/>
                </a:cxn>
                <a:cxn ang="0">
                  <a:pos x="38" y="66"/>
                </a:cxn>
                <a:cxn ang="0">
                  <a:pos x="26" y="60"/>
                </a:cxn>
                <a:cxn ang="0">
                  <a:pos x="60" y="64"/>
                </a:cxn>
                <a:cxn ang="0">
                  <a:pos x="44" y="52"/>
                </a:cxn>
                <a:cxn ang="0">
                  <a:pos x="58" y="26"/>
                </a:cxn>
                <a:cxn ang="0">
                  <a:pos x="52" y="60"/>
                </a:cxn>
                <a:cxn ang="0">
                  <a:pos x="54" y="40"/>
                </a:cxn>
                <a:cxn ang="0">
                  <a:pos x="84" y="60"/>
                </a:cxn>
                <a:cxn ang="0">
                  <a:pos x="70" y="38"/>
                </a:cxn>
                <a:cxn ang="0">
                  <a:pos x="72" y="50"/>
                </a:cxn>
                <a:cxn ang="0">
                  <a:pos x="84" y="44"/>
                </a:cxn>
                <a:cxn ang="0">
                  <a:pos x="92" y="60"/>
                </a:cxn>
                <a:cxn ang="0">
                  <a:pos x="104" y="32"/>
                </a:cxn>
                <a:cxn ang="0">
                  <a:pos x="96" y="60"/>
                </a:cxn>
                <a:cxn ang="0">
                  <a:pos x="106" y="26"/>
                </a:cxn>
                <a:cxn ang="0">
                  <a:pos x="114" y="60"/>
                </a:cxn>
                <a:cxn ang="0">
                  <a:pos x="128" y="52"/>
                </a:cxn>
                <a:cxn ang="0">
                  <a:pos x="118" y="32"/>
                </a:cxn>
                <a:cxn ang="0">
                  <a:pos x="132" y="52"/>
                </a:cxn>
                <a:cxn ang="0">
                  <a:pos x="114" y="60"/>
                </a:cxn>
                <a:cxn ang="0">
                  <a:pos x="128" y="42"/>
                </a:cxn>
                <a:cxn ang="0">
                  <a:pos x="138" y="28"/>
                </a:cxn>
                <a:cxn ang="0">
                  <a:pos x="154" y="28"/>
                </a:cxn>
                <a:cxn ang="0">
                  <a:pos x="150" y="32"/>
                </a:cxn>
                <a:cxn ang="0">
                  <a:pos x="138" y="54"/>
                </a:cxn>
                <a:cxn ang="0">
                  <a:pos x="174" y="24"/>
                </a:cxn>
                <a:cxn ang="0">
                  <a:pos x="174" y="28"/>
                </a:cxn>
                <a:cxn ang="0">
                  <a:pos x="160" y="52"/>
                </a:cxn>
                <a:cxn ang="0">
                  <a:pos x="184" y="20"/>
                </a:cxn>
                <a:cxn ang="0">
                  <a:pos x="192" y="16"/>
                </a:cxn>
                <a:cxn ang="0">
                  <a:pos x="188" y="26"/>
                </a:cxn>
                <a:cxn ang="0">
                  <a:pos x="204" y="48"/>
                </a:cxn>
                <a:cxn ang="0">
                  <a:pos x="204" y="20"/>
                </a:cxn>
                <a:cxn ang="0">
                  <a:pos x="210" y="46"/>
                </a:cxn>
                <a:cxn ang="0">
                  <a:pos x="210" y="34"/>
                </a:cxn>
                <a:cxn ang="0">
                  <a:pos x="228" y="36"/>
                </a:cxn>
                <a:cxn ang="0">
                  <a:pos x="242" y="34"/>
                </a:cxn>
                <a:cxn ang="0">
                  <a:pos x="232" y="20"/>
                </a:cxn>
                <a:cxn ang="0">
                  <a:pos x="242" y="24"/>
                </a:cxn>
                <a:cxn ang="0">
                  <a:pos x="238" y="28"/>
                </a:cxn>
                <a:cxn ang="0">
                  <a:pos x="238" y="44"/>
                </a:cxn>
                <a:cxn ang="0">
                  <a:pos x="268" y="36"/>
                </a:cxn>
                <a:cxn ang="0">
                  <a:pos x="250" y="22"/>
                </a:cxn>
                <a:cxn ang="0">
                  <a:pos x="264" y="22"/>
                </a:cxn>
                <a:cxn ang="0">
                  <a:pos x="256" y="36"/>
                </a:cxn>
                <a:cxn ang="0">
                  <a:pos x="274" y="14"/>
                </a:cxn>
                <a:cxn ang="0">
                  <a:pos x="282" y="38"/>
                </a:cxn>
                <a:cxn ang="0">
                  <a:pos x="292" y="12"/>
                </a:cxn>
                <a:cxn ang="0">
                  <a:pos x="302" y="2"/>
                </a:cxn>
                <a:cxn ang="0">
                  <a:pos x="300" y="10"/>
                </a:cxn>
              </a:cxnLst>
              <a:rect l="0" t="0" r="r" b="b"/>
              <a:pathLst>
                <a:path w="302" h="70">
                  <a:moveTo>
                    <a:pt x="2" y="70"/>
                  </a:moveTo>
                  <a:lnTo>
                    <a:pt x="2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6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8" y="60"/>
                  </a:lnTo>
                  <a:lnTo>
                    <a:pt x="16" y="66"/>
                  </a:lnTo>
                  <a:lnTo>
                    <a:pt x="16" y="66"/>
                  </a:lnTo>
                  <a:lnTo>
                    <a:pt x="12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6" y="70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2" y="70"/>
                  </a:lnTo>
                  <a:lnTo>
                    <a:pt x="2" y="70"/>
                  </a:lnTo>
                  <a:close/>
                  <a:moveTo>
                    <a:pt x="2" y="56"/>
                  </a:moveTo>
                  <a:lnTo>
                    <a:pt x="2" y="56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6" y="66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10" y="66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4" y="50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0" y="46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2" y="56"/>
                  </a:lnTo>
                  <a:lnTo>
                    <a:pt x="2" y="56"/>
                  </a:lnTo>
                  <a:close/>
                  <a:moveTo>
                    <a:pt x="36" y="62"/>
                  </a:moveTo>
                  <a:lnTo>
                    <a:pt x="36" y="62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28" y="68"/>
                  </a:lnTo>
                  <a:lnTo>
                    <a:pt x="28" y="68"/>
                  </a:lnTo>
                  <a:lnTo>
                    <a:pt x="26" y="68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6" y="40"/>
                  </a:lnTo>
                  <a:lnTo>
                    <a:pt x="26" y="40"/>
                  </a:lnTo>
                  <a:lnTo>
                    <a:pt x="32" y="38"/>
                  </a:lnTo>
                  <a:lnTo>
                    <a:pt x="32" y="38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0" y="54"/>
                  </a:lnTo>
                  <a:lnTo>
                    <a:pt x="40" y="54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36" y="62"/>
                  </a:lnTo>
                  <a:lnTo>
                    <a:pt x="36" y="62"/>
                  </a:lnTo>
                  <a:close/>
                  <a:moveTo>
                    <a:pt x="36" y="52"/>
                  </a:moveTo>
                  <a:lnTo>
                    <a:pt x="36" y="52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6" y="60"/>
                  </a:lnTo>
                  <a:lnTo>
                    <a:pt x="26" y="60"/>
                  </a:lnTo>
                  <a:lnTo>
                    <a:pt x="26" y="64"/>
                  </a:lnTo>
                  <a:lnTo>
                    <a:pt x="26" y="64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4" y="62"/>
                  </a:lnTo>
                  <a:lnTo>
                    <a:pt x="34" y="62"/>
                  </a:lnTo>
                  <a:lnTo>
                    <a:pt x="36" y="60"/>
                  </a:lnTo>
                  <a:lnTo>
                    <a:pt x="36" y="60"/>
                  </a:lnTo>
                  <a:lnTo>
                    <a:pt x="36" y="54"/>
                  </a:lnTo>
                  <a:lnTo>
                    <a:pt x="36" y="52"/>
                  </a:lnTo>
                  <a:close/>
                  <a:moveTo>
                    <a:pt x="60" y="64"/>
                  </a:moveTo>
                  <a:lnTo>
                    <a:pt x="60" y="64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58" y="64"/>
                  </a:lnTo>
                  <a:lnTo>
                    <a:pt x="54" y="66"/>
                  </a:lnTo>
                  <a:lnTo>
                    <a:pt x="54" y="66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54" y="36"/>
                  </a:lnTo>
                  <a:lnTo>
                    <a:pt x="54" y="36"/>
                  </a:lnTo>
                  <a:lnTo>
                    <a:pt x="56" y="38"/>
                  </a:lnTo>
                  <a:lnTo>
                    <a:pt x="56" y="38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0" y="64"/>
                  </a:lnTo>
                  <a:lnTo>
                    <a:pt x="60" y="64"/>
                  </a:lnTo>
                  <a:close/>
                  <a:moveTo>
                    <a:pt x="48" y="52"/>
                  </a:moveTo>
                  <a:lnTo>
                    <a:pt x="48" y="52"/>
                  </a:lnTo>
                  <a:lnTo>
                    <a:pt x="48" y="56"/>
                  </a:lnTo>
                  <a:lnTo>
                    <a:pt x="50" y="60"/>
                  </a:lnTo>
                  <a:lnTo>
                    <a:pt x="50" y="60"/>
                  </a:lnTo>
                  <a:lnTo>
                    <a:pt x="52" y="60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6" y="60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60" y="50"/>
                  </a:lnTo>
                  <a:lnTo>
                    <a:pt x="60" y="50"/>
                  </a:lnTo>
                  <a:lnTo>
                    <a:pt x="60" y="46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6" y="40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2" y="42"/>
                  </a:lnTo>
                  <a:lnTo>
                    <a:pt x="50" y="44"/>
                  </a:lnTo>
                  <a:lnTo>
                    <a:pt x="50" y="44"/>
                  </a:lnTo>
                  <a:lnTo>
                    <a:pt x="48" y="52"/>
                  </a:lnTo>
                  <a:lnTo>
                    <a:pt x="48" y="52"/>
                  </a:lnTo>
                  <a:close/>
                  <a:moveTo>
                    <a:pt x="84" y="52"/>
                  </a:moveTo>
                  <a:lnTo>
                    <a:pt x="84" y="52"/>
                  </a:lnTo>
                  <a:lnTo>
                    <a:pt x="88" y="52"/>
                  </a:lnTo>
                  <a:lnTo>
                    <a:pt x="88" y="52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2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4" y="62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8" y="56"/>
                  </a:lnTo>
                  <a:lnTo>
                    <a:pt x="68" y="50"/>
                  </a:lnTo>
                  <a:lnTo>
                    <a:pt x="68" y="50"/>
                  </a:lnTo>
                  <a:lnTo>
                    <a:pt x="68" y="44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4" y="36"/>
                  </a:lnTo>
                  <a:lnTo>
                    <a:pt x="78" y="34"/>
                  </a:lnTo>
                  <a:lnTo>
                    <a:pt x="78" y="34"/>
                  </a:lnTo>
                  <a:lnTo>
                    <a:pt x="82" y="34"/>
                  </a:lnTo>
                  <a:lnTo>
                    <a:pt x="84" y="36"/>
                  </a:lnTo>
                  <a:lnTo>
                    <a:pt x="84" y="36"/>
                  </a:lnTo>
                  <a:lnTo>
                    <a:pt x="86" y="42"/>
                  </a:lnTo>
                  <a:lnTo>
                    <a:pt x="88" y="46"/>
                  </a:lnTo>
                  <a:lnTo>
                    <a:pt x="88" y="48"/>
                  </a:lnTo>
                  <a:lnTo>
                    <a:pt x="88" y="48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74" y="56"/>
                  </a:lnTo>
                  <a:lnTo>
                    <a:pt x="74" y="56"/>
                  </a:lnTo>
                  <a:lnTo>
                    <a:pt x="76" y="58"/>
                  </a:lnTo>
                  <a:lnTo>
                    <a:pt x="78" y="58"/>
                  </a:lnTo>
                  <a:lnTo>
                    <a:pt x="78" y="58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4" y="52"/>
                  </a:lnTo>
                  <a:lnTo>
                    <a:pt x="84" y="52"/>
                  </a:lnTo>
                  <a:close/>
                  <a:moveTo>
                    <a:pt x="72" y="46"/>
                  </a:moveTo>
                  <a:lnTo>
                    <a:pt x="72" y="46"/>
                  </a:lnTo>
                  <a:lnTo>
                    <a:pt x="84" y="44"/>
                  </a:lnTo>
                  <a:lnTo>
                    <a:pt x="84" y="44"/>
                  </a:lnTo>
                  <a:lnTo>
                    <a:pt x="82" y="40"/>
                  </a:lnTo>
                  <a:lnTo>
                    <a:pt x="82" y="40"/>
                  </a:lnTo>
                  <a:lnTo>
                    <a:pt x="80" y="38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2" y="46"/>
                  </a:lnTo>
                  <a:lnTo>
                    <a:pt x="72" y="46"/>
                  </a:lnTo>
                  <a:close/>
                  <a:moveTo>
                    <a:pt x="92" y="60"/>
                  </a:moveTo>
                  <a:lnTo>
                    <a:pt x="92" y="60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6"/>
                  </a:lnTo>
                  <a:lnTo>
                    <a:pt x="94" y="36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2"/>
                  </a:lnTo>
                  <a:lnTo>
                    <a:pt x="104" y="32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100" y="36"/>
                  </a:lnTo>
                  <a:lnTo>
                    <a:pt x="100" y="36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2" y="60"/>
                  </a:lnTo>
                  <a:lnTo>
                    <a:pt x="92" y="60"/>
                  </a:lnTo>
                  <a:close/>
                  <a:moveTo>
                    <a:pt x="106" y="26"/>
                  </a:moveTo>
                  <a:lnTo>
                    <a:pt x="106" y="26"/>
                  </a:lnTo>
                  <a:lnTo>
                    <a:pt x="106" y="22"/>
                  </a:lnTo>
                  <a:lnTo>
                    <a:pt x="106" y="22"/>
                  </a:lnTo>
                  <a:lnTo>
                    <a:pt x="108" y="20"/>
                  </a:lnTo>
                  <a:lnTo>
                    <a:pt x="108" y="20"/>
                  </a:lnTo>
                  <a:lnTo>
                    <a:pt x="110" y="26"/>
                  </a:lnTo>
                  <a:lnTo>
                    <a:pt x="110" y="26"/>
                  </a:lnTo>
                  <a:lnTo>
                    <a:pt x="106" y="26"/>
                  </a:lnTo>
                  <a:lnTo>
                    <a:pt x="106" y="26"/>
                  </a:lnTo>
                  <a:close/>
                  <a:moveTo>
                    <a:pt x="106" y="58"/>
                  </a:moveTo>
                  <a:lnTo>
                    <a:pt x="106" y="58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10" y="32"/>
                  </a:lnTo>
                  <a:lnTo>
                    <a:pt x="110" y="32"/>
                  </a:lnTo>
                  <a:lnTo>
                    <a:pt x="110" y="58"/>
                  </a:lnTo>
                  <a:lnTo>
                    <a:pt x="110" y="58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114" y="60"/>
                  </a:moveTo>
                  <a:lnTo>
                    <a:pt x="114" y="60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4"/>
                  </a:lnTo>
                  <a:lnTo>
                    <a:pt x="122" y="64"/>
                  </a:lnTo>
                  <a:lnTo>
                    <a:pt x="122" y="64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8" y="58"/>
                  </a:lnTo>
                  <a:lnTo>
                    <a:pt x="128" y="58"/>
                  </a:lnTo>
                  <a:lnTo>
                    <a:pt x="128" y="52"/>
                  </a:lnTo>
                  <a:lnTo>
                    <a:pt x="128" y="52"/>
                  </a:lnTo>
                  <a:lnTo>
                    <a:pt x="126" y="56"/>
                  </a:lnTo>
                  <a:lnTo>
                    <a:pt x="122" y="56"/>
                  </a:lnTo>
                  <a:lnTo>
                    <a:pt x="122" y="56"/>
                  </a:lnTo>
                  <a:lnTo>
                    <a:pt x="118" y="56"/>
                  </a:lnTo>
                  <a:lnTo>
                    <a:pt x="116" y="54"/>
                  </a:lnTo>
                  <a:lnTo>
                    <a:pt x="116" y="54"/>
                  </a:lnTo>
                  <a:lnTo>
                    <a:pt x="114" y="50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4" y="36"/>
                  </a:lnTo>
                  <a:lnTo>
                    <a:pt x="114" y="36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6" y="30"/>
                  </a:lnTo>
                  <a:lnTo>
                    <a:pt x="128" y="32"/>
                  </a:lnTo>
                  <a:lnTo>
                    <a:pt x="128" y="32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32" y="28"/>
                  </a:lnTo>
                  <a:lnTo>
                    <a:pt x="132" y="28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2" y="62"/>
                  </a:lnTo>
                  <a:lnTo>
                    <a:pt x="132" y="62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22" y="68"/>
                  </a:lnTo>
                  <a:lnTo>
                    <a:pt x="122" y="68"/>
                  </a:lnTo>
                  <a:lnTo>
                    <a:pt x="120" y="68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14" y="64"/>
                  </a:lnTo>
                  <a:lnTo>
                    <a:pt x="114" y="60"/>
                  </a:lnTo>
                  <a:lnTo>
                    <a:pt x="114" y="60"/>
                  </a:lnTo>
                  <a:close/>
                  <a:moveTo>
                    <a:pt x="116" y="44"/>
                  </a:moveTo>
                  <a:lnTo>
                    <a:pt x="116" y="4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20" y="52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8" y="50"/>
                  </a:lnTo>
                  <a:lnTo>
                    <a:pt x="128" y="50"/>
                  </a:lnTo>
                  <a:lnTo>
                    <a:pt x="128" y="42"/>
                  </a:lnTo>
                  <a:lnTo>
                    <a:pt x="128" y="42"/>
                  </a:lnTo>
                  <a:lnTo>
                    <a:pt x="128" y="34"/>
                  </a:lnTo>
                  <a:lnTo>
                    <a:pt x="128" y="34"/>
                  </a:lnTo>
                  <a:lnTo>
                    <a:pt x="126" y="34"/>
                  </a:lnTo>
                  <a:lnTo>
                    <a:pt x="122" y="32"/>
                  </a:lnTo>
                  <a:lnTo>
                    <a:pt x="122" y="32"/>
                  </a:lnTo>
                  <a:lnTo>
                    <a:pt x="118" y="36"/>
                  </a:lnTo>
                  <a:lnTo>
                    <a:pt x="118" y="36"/>
                  </a:lnTo>
                  <a:lnTo>
                    <a:pt x="116" y="44"/>
                  </a:lnTo>
                  <a:lnTo>
                    <a:pt x="116" y="44"/>
                  </a:lnTo>
                  <a:close/>
                  <a:moveTo>
                    <a:pt x="138" y="54"/>
                  </a:moveTo>
                  <a:lnTo>
                    <a:pt x="138" y="54"/>
                  </a:lnTo>
                  <a:lnTo>
                    <a:pt x="138" y="28"/>
                  </a:lnTo>
                  <a:lnTo>
                    <a:pt x="138" y="28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40" y="32"/>
                  </a:lnTo>
                  <a:lnTo>
                    <a:pt x="140" y="32"/>
                  </a:lnTo>
                  <a:lnTo>
                    <a:pt x="144" y="28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26"/>
                  </a:lnTo>
                  <a:lnTo>
                    <a:pt x="152" y="26"/>
                  </a:lnTo>
                  <a:lnTo>
                    <a:pt x="154" y="28"/>
                  </a:lnTo>
                  <a:lnTo>
                    <a:pt x="154" y="28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6" y="36"/>
                  </a:lnTo>
                  <a:lnTo>
                    <a:pt x="156" y="36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52" y="54"/>
                  </a:lnTo>
                  <a:lnTo>
                    <a:pt x="152" y="54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50" y="32"/>
                  </a:lnTo>
                  <a:lnTo>
                    <a:pt x="150" y="32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42" y="32"/>
                  </a:lnTo>
                  <a:lnTo>
                    <a:pt x="142" y="32"/>
                  </a:lnTo>
                  <a:lnTo>
                    <a:pt x="142" y="40"/>
                  </a:lnTo>
                  <a:lnTo>
                    <a:pt x="142" y="40"/>
                  </a:lnTo>
                  <a:lnTo>
                    <a:pt x="142" y="54"/>
                  </a:lnTo>
                  <a:lnTo>
                    <a:pt x="142" y="54"/>
                  </a:lnTo>
                  <a:lnTo>
                    <a:pt x="138" y="54"/>
                  </a:lnTo>
                  <a:lnTo>
                    <a:pt x="138" y="54"/>
                  </a:lnTo>
                  <a:close/>
                  <a:moveTo>
                    <a:pt x="160" y="52"/>
                  </a:moveTo>
                  <a:lnTo>
                    <a:pt x="160" y="52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64" y="14"/>
                  </a:lnTo>
                  <a:lnTo>
                    <a:pt x="164" y="14"/>
                  </a:lnTo>
                  <a:lnTo>
                    <a:pt x="164" y="28"/>
                  </a:lnTo>
                  <a:lnTo>
                    <a:pt x="164" y="28"/>
                  </a:lnTo>
                  <a:lnTo>
                    <a:pt x="168" y="26"/>
                  </a:lnTo>
                  <a:lnTo>
                    <a:pt x="170" y="24"/>
                  </a:lnTo>
                  <a:lnTo>
                    <a:pt x="170" y="24"/>
                  </a:lnTo>
                  <a:lnTo>
                    <a:pt x="174" y="24"/>
                  </a:lnTo>
                  <a:lnTo>
                    <a:pt x="174" y="24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78" y="50"/>
                  </a:lnTo>
                  <a:lnTo>
                    <a:pt x="178" y="50"/>
                  </a:lnTo>
                  <a:lnTo>
                    <a:pt x="174" y="50"/>
                  </a:lnTo>
                  <a:lnTo>
                    <a:pt x="174" y="50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74" y="28"/>
                  </a:lnTo>
                  <a:lnTo>
                    <a:pt x="174" y="28"/>
                  </a:lnTo>
                  <a:lnTo>
                    <a:pt x="170" y="28"/>
                  </a:lnTo>
                  <a:lnTo>
                    <a:pt x="170" y="28"/>
                  </a:lnTo>
                  <a:lnTo>
                    <a:pt x="166" y="30"/>
                  </a:lnTo>
                  <a:lnTo>
                    <a:pt x="166" y="30"/>
                  </a:lnTo>
                  <a:lnTo>
                    <a:pt x="166" y="32"/>
                  </a:lnTo>
                  <a:lnTo>
                    <a:pt x="166" y="32"/>
                  </a:lnTo>
                  <a:lnTo>
                    <a:pt x="164" y="38"/>
                  </a:lnTo>
                  <a:lnTo>
                    <a:pt x="164" y="38"/>
                  </a:lnTo>
                  <a:lnTo>
                    <a:pt x="164" y="52"/>
                  </a:lnTo>
                  <a:lnTo>
                    <a:pt x="164" y="52"/>
                  </a:lnTo>
                  <a:lnTo>
                    <a:pt x="160" y="52"/>
                  </a:lnTo>
                  <a:lnTo>
                    <a:pt x="160" y="52"/>
                  </a:lnTo>
                  <a:close/>
                  <a:moveTo>
                    <a:pt x="184" y="50"/>
                  </a:moveTo>
                  <a:lnTo>
                    <a:pt x="184" y="5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82" y="26"/>
                  </a:lnTo>
                  <a:lnTo>
                    <a:pt x="182" y="26"/>
                  </a:lnTo>
                  <a:lnTo>
                    <a:pt x="182" y="24"/>
                  </a:lnTo>
                  <a:lnTo>
                    <a:pt x="182" y="24"/>
                  </a:lnTo>
                  <a:lnTo>
                    <a:pt x="184" y="22"/>
                  </a:lnTo>
                  <a:lnTo>
                    <a:pt x="184" y="22"/>
                  </a:lnTo>
                  <a:lnTo>
                    <a:pt x="184" y="20"/>
                  </a:lnTo>
                  <a:lnTo>
                    <a:pt x="184" y="20"/>
                  </a:lnTo>
                  <a:lnTo>
                    <a:pt x="184" y="16"/>
                  </a:lnTo>
                  <a:lnTo>
                    <a:pt x="184" y="16"/>
                  </a:lnTo>
                  <a:lnTo>
                    <a:pt x="186" y="12"/>
                  </a:lnTo>
                  <a:lnTo>
                    <a:pt x="186" y="12"/>
                  </a:lnTo>
                  <a:lnTo>
                    <a:pt x="190" y="12"/>
                  </a:lnTo>
                  <a:lnTo>
                    <a:pt x="190" y="12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94" y="16"/>
                  </a:lnTo>
                  <a:lnTo>
                    <a:pt x="194" y="16"/>
                  </a:lnTo>
                  <a:lnTo>
                    <a:pt x="192" y="16"/>
                  </a:lnTo>
                  <a:lnTo>
                    <a:pt x="192" y="16"/>
                  </a:lnTo>
                  <a:lnTo>
                    <a:pt x="188" y="16"/>
                  </a:lnTo>
                  <a:lnTo>
                    <a:pt x="188" y="16"/>
                  </a:lnTo>
                  <a:lnTo>
                    <a:pt x="188" y="20"/>
                  </a:lnTo>
                  <a:lnTo>
                    <a:pt x="188" y="20"/>
                  </a:lnTo>
                  <a:lnTo>
                    <a:pt x="188" y="22"/>
                  </a:lnTo>
                  <a:lnTo>
                    <a:pt x="188" y="22"/>
                  </a:lnTo>
                  <a:lnTo>
                    <a:pt x="192" y="22"/>
                  </a:lnTo>
                  <a:lnTo>
                    <a:pt x="192" y="22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88" y="26"/>
                  </a:lnTo>
                  <a:lnTo>
                    <a:pt x="188" y="26"/>
                  </a:lnTo>
                  <a:lnTo>
                    <a:pt x="188" y="50"/>
                  </a:lnTo>
                  <a:lnTo>
                    <a:pt x="188" y="50"/>
                  </a:lnTo>
                  <a:lnTo>
                    <a:pt x="184" y="50"/>
                  </a:lnTo>
                  <a:lnTo>
                    <a:pt x="184" y="50"/>
                  </a:lnTo>
                  <a:close/>
                  <a:moveTo>
                    <a:pt x="210" y="46"/>
                  </a:moveTo>
                  <a:lnTo>
                    <a:pt x="210" y="46"/>
                  </a:lnTo>
                  <a:lnTo>
                    <a:pt x="210" y="44"/>
                  </a:lnTo>
                  <a:lnTo>
                    <a:pt x="210" y="44"/>
                  </a:lnTo>
                  <a:lnTo>
                    <a:pt x="206" y="46"/>
                  </a:lnTo>
                  <a:lnTo>
                    <a:pt x="204" y="48"/>
                  </a:lnTo>
                  <a:lnTo>
                    <a:pt x="204" y="48"/>
                  </a:lnTo>
                  <a:lnTo>
                    <a:pt x="198" y="48"/>
                  </a:lnTo>
                  <a:lnTo>
                    <a:pt x="198" y="48"/>
                  </a:lnTo>
                  <a:lnTo>
                    <a:pt x="196" y="42"/>
                  </a:lnTo>
                  <a:lnTo>
                    <a:pt x="196" y="42"/>
                  </a:lnTo>
                  <a:lnTo>
                    <a:pt x="194" y="36"/>
                  </a:lnTo>
                  <a:lnTo>
                    <a:pt x="194" y="36"/>
                  </a:lnTo>
                  <a:lnTo>
                    <a:pt x="196" y="28"/>
                  </a:lnTo>
                  <a:lnTo>
                    <a:pt x="196" y="28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204" y="20"/>
                  </a:lnTo>
                  <a:lnTo>
                    <a:pt x="204" y="20"/>
                  </a:lnTo>
                  <a:lnTo>
                    <a:pt x="206" y="20"/>
                  </a:lnTo>
                  <a:lnTo>
                    <a:pt x="206" y="20"/>
                  </a:lnTo>
                  <a:lnTo>
                    <a:pt x="208" y="24"/>
                  </a:lnTo>
                  <a:lnTo>
                    <a:pt x="208" y="24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12" y="10"/>
                  </a:lnTo>
                  <a:lnTo>
                    <a:pt x="212" y="10"/>
                  </a:lnTo>
                  <a:lnTo>
                    <a:pt x="212" y="46"/>
                  </a:lnTo>
                  <a:lnTo>
                    <a:pt x="212" y="46"/>
                  </a:lnTo>
                  <a:lnTo>
                    <a:pt x="210" y="46"/>
                  </a:lnTo>
                  <a:lnTo>
                    <a:pt x="210" y="46"/>
                  </a:lnTo>
                  <a:close/>
                  <a:moveTo>
                    <a:pt x="198" y="34"/>
                  </a:moveTo>
                  <a:lnTo>
                    <a:pt x="198" y="34"/>
                  </a:lnTo>
                  <a:lnTo>
                    <a:pt x="198" y="40"/>
                  </a:lnTo>
                  <a:lnTo>
                    <a:pt x="200" y="42"/>
                  </a:lnTo>
                  <a:lnTo>
                    <a:pt x="200" y="42"/>
                  </a:lnTo>
                  <a:lnTo>
                    <a:pt x="202" y="44"/>
                  </a:lnTo>
                  <a:lnTo>
                    <a:pt x="204" y="44"/>
                  </a:lnTo>
                  <a:lnTo>
                    <a:pt x="204" y="44"/>
                  </a:lnTo>
                  <a:lnTo>
                    <a:pt x="206" y="44"/>
                  </a:lnTo>
                  <a:lnTo>
                    <a:pt x="208" y="42"/>
                  </a:lnTo>
                  <a:lnTo>
                    <a:pt x="208" y="42"/>
                  </a:lnTo>
                  <a:lnTo>
                    <a:pt x="210" y="34"/>
                  </a:lnTo>
                  <a:lnTo>
                    <a:pt x="210" y="34"/>
                  </a:lnTo>
                  <a:lnTo>
                    <a:pt x="208" y="26"/>
                  </a:lnTo>
                  <a:lnTo>
                    <a:pt x="208" y="26"/>
                  </a:lnTo>
                  <a:lnTo>
                    <a:pt x="206" y="24"/>
                  </a:lnTo>
                  <a:lnTo>
                    <a:pt x="204" y="24"/>
                  </a:lnTo>
                  <a:lnTo>
                    <a:pt x="204" y="24"/>
                  </a:lnTo>
                  <a:lnTo>
                    <a:pt x="202" y="24"/>
                  </a:lnTo>
                  <a:lnTo>
                    <a:pt x="200" y="26"/>
                  </a:lnTo>
                  <a:lnTo>
                    <a:pt x="200" y="26"/>
                  </a:lnTo>
                  <a:lnTo>
                    <a:pt x="198" y="34"/>
                  </a:lnTo>
                  <a:lnTo>
                    <a:pt x="198" y="34"/>
                  </a:lnTo>
                  <a:close/>
                  <a:moveTo>
                    <a:pt x="228" y="36"/>
                  </a:moveTo>
                  <a:lnTo>
                    <a:pt x="228" y="36"/>
                  </a:lnTo>
                  <a:lnTo>
                    <a:pt x="232" y="36"/>
                  </a:lnTo>
                  <a:lnTo>
                    <a:pt x="232" y="36"/>
                  </a:lnTo>
                  <a:lnTo>
                    <a:pt x="234" y="40"/>
                  </a:lnTo>
                  <a:lnTo>
                    <a:pt x="234" y="40"/>
                  </a:lnTo>
                  <a:lnTo>
                    <a:pt x="238" y="40"/>
                  </a:lnTo>
                  <a:lnTo>
                    <a:pt x="238" y="40"/>
                  </a:lnTo>
                  <a:lnTo>
                    <a:pt x="242" y="38"/>
                  </a:lnTo>
                  <a:lnTo>
                    <a:pt x="242" y="38"/>
                  </a:lnTo>
                  <a:lnTo>
                    <a:pt x="242" y="36"/>
                  </a:lnTo>
                  <a:lnTo>
                    <a:pt x="242" y="36"/>
                  </a:lnTo>
                  <a:lnTo>
                    <a:pt x="242" y="34"/>
                  </a:lnTo>
                  <a:lnTo>
                    <a:pt x="242" y="34"/>
                  </a:lnTo>
                  <a:lnTo>
                    <a:pt x="238" y="32"/>
                  </a:lnTo>
                  <a:lnTo>
                    <a:pt x="238" y="32"/>
                  </a:lnTo>
                  <a:lnTo>
                    <a:pt x="232" y="30"/>
                  </a:lnTo>
                  <a:lnTo>
                    <a:pt x="232" y="30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30" y="26"/>
                  </a:lnTo>
                  <a:lnTo>
                    <a:pt x="230" y="26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32" y="20"/>
                  </a:lnTo>
                  <a:lnTo>
                    <a:pt x="232" y="20"/>
                  </a:lnTo>
                  <a:lnTo>
                    <a:pt x="234" y="18"/>
                  </a:lnTo>
                  <a:lnTo>
                    <a:pt x="234" y="18"/>
                  </a:lnTo>
                  <a:lnTo>
                    <a:pt x="236" y="16"/>
                  </a:lnTo>
                  <a:lnTo>
                    <a:pt x="236" y="16"/>
                  </a:lnTo>
                  <a:lnTo>
                    <a:pt x="242" y="18"/>
                  </a:lnTo>
                  <a:lnTo>
                    <a:pt x="242" y="18"/>
                  </a:lnTo>
                  <a:lnTo>
                    <a:pt x="244" y="20"/>
                  </a:lnTo>
                  <a:lnTo>
                    <a:pt x="244" y="20"/>
                  </a:lnTo>
                  <a:lnTo>
                    <a:pt x="246" y="24"/>
                  </a:lnTo>
                  <a:lnTo>
                    <a:pt x="246" y="24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0" y="22"/>
                  </a:lnTo>
                  <a:lnTo>
                    <a:pt x="240" y="22"/>
                  </a:lnTo>
                  <a:lnTo>
                    <a:pt x="238" y="20"/>
                  </a:lnTo>
                  <a:lnTo>
                    <a:pt x="238" y="20"/>
                  </a:lnTo>
                  <a:lnTo>
                    <a:pt x="234" y="22"/>
                  </a:lnTo>
                  <a:lnTo>
                    <a:pt x="234" y="22"/>
                  </a:lnTo>
                  <a:lnTo>
                    <a:pt x="232" y="24"/>
                  </a:lnTo>
                  <a:lnTo>
                    <a:pt x="234" y="26"/>
                  </a:lnTo>
                  <a:lnTo>
                    <a:pt x="234" y="26"/>
                  </a:lnTo>
                  <a:lnTo>
                    <a:pt x="234" y="26"/>
                  </a:lnTo>
                  <a:lnTo>
                    <a:pt x="238" y="28"/>
                  </a:lnTo>
                  <a:lnTo>
                    <a:pt x="238" y="28"/>
                  </a:lnTo>
                  <a:lnTo>
                    <a:pt x="244" y="30"/>
                  </a:lnTo>
                  <a:lnTo>
                    <a:pt x="244" y="30"/>
                  </a:lnTo>
                  <a:lnTo>
                    <a:pt x="246" y="32"/>
                  </a:lnTo>
                  <a:lnTo>
                    <a:pt x="246" y="32"/>
                  </a:lnTo>
                  <a:lnTo>
                    <a:pt x="246" y="34"/>
                  </a:lnTo>
                  <a:lnTo>
                    <a:pt x="246" y="34"/>
                  </a:lnTo>
                  <a:lnTo>
                    <a:pt x="246" y="40"/>
                  </a:lnTo>
                  <a:lnTo>
                    <a:pt x="246" y="40"/>
                  </a:lnTo>
                  <a:lnTo>
                    <a:pt x="242" y="42"/>
                  </a:lnTo>
                  <a:lnTo>
                    <a:pt x="242" y="42"/>
                  </a:lnTo>
                  <a:lnTo>
                    <a:pt x="238" y="44"/>
                  </a:lnTo>
                  <a:lnTo>
                    <a:pt x="238" y="44"/>
                  </a:lnTo>
                  <a:lnTo>
                    <a:pt x="234" y="44"/>
                  </a:lnTo>
                  <a:lnTo>
                    <a:pt x="232" y="42"/>
                  </a:lnTo>
                  <a:lnTo>
                    <a:pt x="232" y="42"/>
                  </a:lnTo>
                  <a:lnTo>
                    <a:pt x="230" y="40"/>
                  </a:lnTo>
                  <a:lnTo>
                    <a:pt x="228" y="36"/>
                  </a:lnTo>
                  <a:lnTo>
                    <a:pt x="228" y="36"/>
                  </a:lnTo>
                  <a:close/>
                  <a:moveTo>
                    <a:pt x="264" y="30"/>
                  </a:moveTo>
                  <a:lnTo>
                    <a:pt x="264" y="30"/>
                  </a:lnTo>
                  <a:lnTo>
                    <a:pt x="268" y="32"/>
                  </a:lnTo>
                  <a:lnTo>
                    <a:pt x="268" y="32"/>
                  </a:lnTo>
                  <a:lnTo>
                    <a:pt x="268" y="36"/>
                  </a:lnTo>
                  <a:lnTo>
                    <a:pt x="266" y="38"/>
                  </a:lnTo>
                  <a:lnTo>
                    <a:pt x="266" y="38"/>
                  </a:lnTo>
                  <a:lnTo>
                    <a:pt x="262" y="40"/>
                  </a:lnTo>
                  <a:lnTo>
                    <a:pt x="260" y="42"/>
                  </a:lnTo>
                  <a:lnTo>
                    <a:pt x="260" y="42"/>
                  </a:lnTo>
                  <a:lnTo>
                    <a:pt x="256" y="42"/>
                  </a:lnTo>
                  <a:lnTo>
                    <a:pt x="252" y="40"/>
                  </a:lnTo>
                  <a:lnTo>
                    <a:pt x="252" y="40"/>
                  </a:lnTo>
                  <a:lnTo>
                    <a:pt x="250" y="36"/>
                  </a:lnTo>
                  <a:lnTo>
                    <a:pt x="250" y="30"/>
                  </a:lnTo>
                  <a:lnTo>
                    <a:pt x="250" y="30"/>
                  </a:lnTo>
                  <a:lnTo>
                    <a:pt x="250" y="22"/>
                  </a:lnTo>
                  <a:lnTo>
                    <a:pt x="250" y="22"/>
                  </a:lnTo>
                  <a:lnTo>
                    <a:pt x="254" y="16"/>
                  </a:lnTo>
                  <a:lnTo>
                    <a:pt x="254" y="16"/>
                  </a:lnTo>
                  <a:lnTo>
                    <a:pt x="260" y="14"/>
                  </a:lnTo>
                  <a:lnTo>
                    <a:pt x="260" y="14"/>
                  </a:lnTo>
                  <a:lnTo>
                    <a:pt x="262" y="14"/>
                  </a:lnTo>
                  <a:lnTo>
                    <a:pt x="266" y="16"/>
                  </a:lnTo>
                  <a:lnTo>
                    <a:pt x="266" y="16"/>
                  </a:lnTo>
                  <a:lnTo>
                    <a:pt x="266" y="18"/>
                  </a:lnTo>
                  <a:lnTo>
                    <a:pt x="268" y="22"/>
                  </a:lnTo>
                  <a:lnTo>
                    <a:pt x="268" y="22"/>
                  </a:lnTo>
                  <a:lnTo>
                    <a:pt x="264" y="22"/>
                  </a:lnTo>
                  <a:lnTo>
                    <a:pt x="264" y="22"/>
                  </a:lnTo>
                  <a:lnTo>
                    <a:pt x="262" y="18"/>
                  </a:lnTo>
                  <a:lnTo>
                    <a:pt x="262" y="18"/>
                  </a:lnTo>
                  <a:lnTo>
                    <a:pt x="260" y="18"/>
                  </a:lnTo>
                  <a:lnTo>
                    <a:pt x="260" y="18"/>
                  </a:lnTo>
                  <a:lnTo>
                    <a:pt x="258" y="18"/>
                  </a:lnTo>
                  <a:lnTo>
                    <a:pt x="256" y="20"/>
                  </a:lnTo>
                  <a:lnTo>
                    <a:pt x="256" y="20"/>
                  </a:lnTo>
                  <a:lnTo>
                    <a:pt x="254" y="28"/>
                  </a:lnTo>
                  <a:lnTo>
                    <a:pt x="254" y="28"/>
                  </a:lnTo>
                  <a:lnTo>
                    <a:pt x="256" y="36"/>
                  </a:lnTo>
                  <a:lnTo>
                    <a:pt x="256" y="36"/>
                  </a:lnTo>
                  <a:lnTo>
                    <a:pt x="258" y="38"/>
                  </a:lnTo>
                  <a:lnTo>
                    <a:pt x="260" y="38"/>
                  </a:lnTo>
                  <a:lnTo>
                    <a:pt x="260" y="38"/>
                  </a:lnTo>
                  <a:lnTo>
                    <a:pt x="264" y="36"/>
                  </a:lnTo>
                  <a:lnTo>
                    <a:pt x="264" y="36"/>
                  </a:lnTo>
                  <a:lnTo>
                    <a:pt x="264" y="30"/>
                  </a:lnTo>
                  <a:lnTo>
                    <a:pt x="264" y="30"/>
                  </a:lnTo>
                  <a:close/>
                  <a:moveTo>
                    <a:pt x="278" y="40"/>
                  </a:moveTo>
                  <a:lnTo>
                    <a:pt x="278" y="40"/>
                  </a:lnTo>
                  <a:lnTo>
                    <a:pt x="270" y="14"/>
                  </a:lnTo>
                  <a:lnTo>
                    <a:pt x="270" y="14"/>
                  </a:lnTo>
                  <a:lnTo>
                    <a:pt x="274" y="14"/>
                  </a:lnTo>
                  <a:lnTo>
                    <a:pt x="274" y="14"/>
                  </a:lnTo>
                  <a:lnTo>
                    <a:pt x="278" y="28"/>
                  </a:lnTo>
                  <a:lnTo>
                    <a:pt x="278" y="28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80" y="28"/>
                  </a:lnTo>
                  <a:lnTo>
                    <a:pt x="280" y="28"/>
                  </a:lnTo>
                  <a:lnTo>
                    <a:pt x="286" y="12"/>
                  </a:lnTo>
                  <a:lnTo>
                    <a:pt x="286" y="12"/>
                  </a:lnTo>
                  <a:lnTo>
                    <a:pt x="288" y="12"/>
                  </a:lnTo>
                  <a:lnTo>
                    <a:pt x="288" y="12"/>
                  </a:lnTo>
                  <a:lnTo>
                    <a:pt x="282" y="38"/>
                  </a:lnTo>
                  <a:lnTo>
                    <a:pt x="282" y="38"/>
                  </a:lnTo>
                  <a:lnTo>
                    <a:pt x="278" y="40"/>
                  </a:lnTo>
                  <a:lnTo>
                    <a:pt x="278" y="40"/>
                  </a:lnTo>
                  <a:close/>
                  <a:moveTo>
                    <a:pt x="294" y="38"/>
                  </a:moveTo>
                  <a:lnTo>
                    <a:pt x="294" y="38"/>
                  </a:lnTo>
                  <a:lnTo>
                    <a:pt x="292" y="14"/>
                  </a:lnTo>
                  <a:lnTo>
                    <a:pt x="292" y="14"/>
                  </a:lnTo>
                  <a:lnTo>
                    <a:pt x="290" y="16"/>
                  </a:lnTo>
                  <a:lnTo>
                    <a:pt x="290" y="16"/>
                  </a:lnTo>
                  <a:lnTo>
                    <a:pt x="290" y="12"/>
                  </a:lnTo>
                  <a:lnTo>
                    <a:pt x="290" y="12"/>
                  </a:lnTo>
                  <a:lnTo>
                    <a:pt x="292" y="12"/>
                  </a:lnTo>
                  <a:lnTo>
                    <a:pt x="292" y="12"/>
                  </a:lnTo>
                  <a:lnTo>
                    <a:pt x="292" y="8"/>
                  </a:lnTo>
                  <a:lnTo>
                    <a:pt x="292" y="8"/>
                  </a:lnTo>
                  <a:lnTo>
                    <a:pt x="294" y="4"/>
                  </a:lnTo>
                  <a:lnTo>
                    <a:pt x="294" y="4"/>
                  </a:lnTo>
                  <a:lnTo>
                    <a:pt x="296" y="2"/>
                  </a:lnTo>
                  <a:lnTo>
                    <a:pt x="296" y="2"/>
                  </a:lnTo>
                  <a:lnTo>
                    <a:pt x="298" y="0"/>
                  </a:lnTo>
                  <a:lnTo>
                    <a:pt x="298" y="0"/>
                  </a:lnTo>
                  <a:lnTo>
                    <a:pt x="302" y="0"/>
                  </a:lnTo>
                  <a:lnTo>
                    <a:pt x="302" y="0"/>
                  </a:lnTo>
                  <a:lnTo>
                    <a:pt x="302" y="2"/>
                  </a:lnTo>
                  <a:lnTo>
                    <a:pt x="302" y="4"/>
                  </a:lnTo>
                  <a:lnTo>
                    <a:pt x="302" y="4"/>
                  </a:lnTo>
                  <a:lnTo>
                    <a:pt x="300" y="4"/>
                  </a:lnTo>
                  <a:lnTo>
                    <a:pt x="300" y="4"/>
                  </a:lnTo>
                  <a:lnTo>
                    <a:pt x="298" y="6"/>
                  </a:lnTo>
                  <a:lnTo>
                    <a:pt x="298" y="6"/>
                  </a:lnTo>
                  <a:lnTo>
                    <a:pt x="296" y="8"/>
                  </a:lnTo>
                  <a:lnTo>
                    <a:pt x="296" y="8"/>
                  </a:lnTo>
                  <a:lnTo>
                    <a:pt x="296" y="10"/>
                  </a:lnTo>
                  <a:lnTo>
                    <a:pt x="296" y="10"/>
                  </a:lnTo>
                  <a:lnTo>
                    <a:pt x="300" y="10"/>
                  </a:lnTo>
                  <a:lnTo>
                    <a:pt x="300" y="10"/>
                  </a:lnTo>
                  <a:lnTo>
                    <a:pt x="300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96" y="38"/>
                  </a:lnTo>
                  <a:lnTo>
                    <a:pt x="296" y="38"/>
                  </a:lnTo>
                  <a:lnTo>
                    <a:pt x="294" y="38"/>
                  </a:lnTo>
                  <a:lnTo>
                    <a:pt x="29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7" name="그룹 132"/>
          <p:cNvGrpSpPr/>
          <p:nvPr userDrawn="1"/>
        </p:nvGrpSpPr>
        <p:grpSpPr>
          <a:xfrm>
            <a:off x="1127102" y="1893849"/>
            <a:ext cx="403225" cy="479425"/>
            <a:chOff x="2830513" y="1941513"/>
            <a:chExt cx="403225" cy="479425"/>
          </a:xfrm>
          <a:solidFill>
            <a:schemeClr val="bg1"/>
          </a:solidFill>
        </p:grpSpPr>
        <p:sp>
          <p:nvSpPr>
            <p:cNvPr id="122" name="Freeform 84"/>
            <p:cNvSpPr>
              <a:spLocks/>
            </p:cNvSpPr>
            <p:nvPr userDrawn="1"/>
          </p:nvSpPr>
          <p:spPr bwMode="auto">
            <a:xfrm>
              <a:off x="2830513" y="2287588"/>
              <a:ext cx="60325" cy="1587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10">
                  <a:moveTo>
                    <a:pt x="0" y="4"/>
                  </a:moveTo>
                  <a:lnTo>
                    <a:pt x="0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85"/>
            <p:cNvSpPr>
              <a:spLocks/>
            </p:cNvSpPr>
            <p:nvPr userDrawn="1"/>
          </p:nvSpPr>
          <p:spPr bwMode="auto">
            <a:xfrm>
              <a:off x="2830513" y="2071688"/>
              <a:ext cx="9525" cy="2159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134"/>
                </a:cxn>
                <a:cxn ang="0">
                  <a:pos x="6" y="134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68"/>
                </a:cxn>
                <a:cxn ang="0">
                  <a:pos x="2" y="68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136">
                  <a:moveTo>
                    <a:pt x="2" y="0"/>
                  </a:moveTo>
                  <a:lnTo>
                    <a:pt x="2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134"/>
                  </a:lnTo>
                  <a:lnTo>
                    <a:pt x="6" y="13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86"/>
            <p:cNvSpPr>
              <a:spLocks/>
            </p:cNvSpPr>
            <p:nvPr userDrawn="1"/>
          </p:nvSpPr>
          <p:spPr bwMode="auto">
            <a:xfrm>
              <a:off x="2833688" y="1941513"/>
              <a:ext cx="50800" cy="1111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6" y="30"/>
                </a:cxn>
                <a:cxn ang="0">
                  <a:pos x="6" y="30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28" y="36"/>
                </a:cxn>
                <a:cxn ang="0">
                  <a:pos x="28" y="36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32" y="60"/>
                </a:cxn>
                <a:cxn ang="0">
                  <a:pos x="32" y="60"/>
                </a:cxn>
                <a:cxn ang="0">
                  <a:pos x="32" y="68"/>
                </a:cxn>
                <a:cxn ang="0">
                  <a:pos x="32" y="68"/>
                </a:cxn>
                <a:cxn ang="0">
                  <a:pos x="0" y="70"/>
                </a:cxn>
                <a:cxn ang="0">
                  <a:pos x="0" y="70"/>
                </a:cxn>
              </a:cxnLst>
              <a:rect l="0" t="0" r="r" b="b"/>
              <a:pathLst>
                <a:path w="32" h="70">
                  <a:moveTo>
                    <a:pt x="0" y="70"/>
                  </a:moveTo>
                  <a:lnTo>
                    <a:pt x="0" y="7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2" y="68"/>
                  </a:lnTo>
                  <a:lnTo>
                    <a:pt x="32" y="68"/>
                  </a:lnTo>
                  <a:lnTo>
                    <a:pt x="0" y="70"/>
                  </a:lnTo>
                  <a:lnTo>
                    <a:pt x="0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Freeform 87"/>
            <p:cNvSpPr>
              <a:spLocks/>
            </p:cNvSpPr>
            <p:nvPr userDrawn="1"/>
          </p:nvSpPr>
          <p:spPr bwMode="auto">
            <a:xfrm>
              <a:off x="3176588" y="2071688"/>
              <a:ext cx="57150" cy="12700"/>
            </a:xfrm>
            <a:custGeom>
              <a:avLst/>
              <a:gdLst/>
              <a:ahLst/>
              <a:cxnLst>
                <a:cxn ang="0">
                  <a:pos x="36" y="6"/>
                </a:cxn>
                <a:cxn ang="0">
                  <a:pos x="36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6" y="6"/>
                </a:cxn>
                <a:cxn ang="0">
                  <a:pos x="36" y="6"/>
                </a:cxn>
              </a:cxnLst>
              <a:rect l="0" t="0" r="r" b="b"/>
              <a:pathLst>
                <a:path w="36" h="8">
                  <a:moveTo>
                    <a:pt x="36" y="6"/>
                  </a:moveTo>
                  <a:lnTo>
                    <a:pt x="36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2"/>
                  </a:lnTo>
                  <a:lnTo>
                    <a:pt x="0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6"/>
                  </a:lnTo>
                  <a:lnTo>
                    <a:pt x="36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88"/>
            <p:cNvSpPr>
              <a:spLocks/>
            </p:cNvSpPr>
            <p:nvPr userDrawn="1"/>
          </p:nvSpPr>
          <p:spPr bwMode="auto">
            <a:xfrm>
              <a:off x="3227388" y="2087563"/>
              <a:ext cx="6350" cy="206375"/>
            </a:xfrm>
            <a:custGeom>
              <a:avLst/>
              <a:gdLst/>
              <a:ahLst/>
              <a:cxnLst>
                <a:cxn ang="0">
                  <a:pos x="4" y="130"/>
                </a:cxn>
                <a:cxn ang="0">
                  <a:pos x="4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64"/>
                </a:cxn>
                <a:cxn ang="0">
                  <a:pos x="4" y="64"/>
                </a:cxn>
                <a:cxn ang="0">
                  <a:pos x="4" y="130"/>
                </a:cxn>
                <a:cxn ang="0">
                  <a:pos x="4" y="130"/>
                </a:cxn>
              </a:cxnLst>
              <a:rect l="0" t="0" r="r" b="b"/>
              <a:pathLst>
                <a:path w="4" h="130">
                  <a:moveTo>
                    <a:pt x="4" y="130"/>
                  </a:moveTo>
                  <a:lnTo>
                    <a:pt x="4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130"/>
                  </a:lnTo>
                  <a:lnTo>
                    <a:pt x="4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89"/>
            <p:cNvSpPr>
              <a:spLocks/>
            </p:cNvSpPr>
            <p:nvPr userDrawn="1"/>
          </p:nvSpPr>
          <p:spPr bwMode="auto">
            <a:xfrm>
              <a:off x="3182938" y="2312988"/>
              <a:ext cx="50800" cy="10795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2" y="68"/>
                </a:cxn>
                <a:cxn ang="0">
                  <a:pos x="2" y="68"/>
                </a:cxn>
                <a:cxn ang="0">
                  <a:pos x="2" y="60"/>
                </a:cxn>
                <a:cxn ang="0">
                  <a:pos x="2" y="60"/>
                </a:cxn>
                <a:cxn ang="0">
                  <a:pos x="28" y="58"/>
                </a:cxn>
                <a:cxn ang="0">
                  <a:pos x="28" y="58"/>
                </a:cxn>
                <a:cxn ang="0">
                  <a:pos x="28" y="38"/>
                </a:cxn>
                <a:cxn ang="0">
                  <a:pos x="28" y="38"/>
                </a:cxn>
                <a:cxn ang="0">
                  <a:pos x="4" y="40"/>
                </a:cxn>
                <a:cxn ang="0">
                  <a:pos x="4" y="40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68">
                  <a:moveTo>
                    <a:pt x="32" y="0"/>
                  </a:moveTo>
                  <a:lnTo>
                    <a:pt x="32" y="0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2" y="60"/>
                  </a:lnTo>
                  <a:lnTo>
                    <a:pt x="2" y="60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2"/>
                  </a:lnTo>
                  <a:lnTo>
                    <a:pt x="0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90"/>
            <p:cNvSpPr>
              <a:spLocks noEditPoints="1"/>
            </p:cNvSpPr>
            <p:nvPr userDrawn="1"/>
          </p:nvSpPr>
          <p:spPr bwMode="auto">
            <a:xfrm>
              <a:off x="2894013" y="2068513"/>
              <a:ext cx="139700" cy="2952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62" y="4"/>
                </a:cxn>
                <a:cxn ang="0">
                  <a:pos x="76" y="18"/>
                </a:cxn>
                <a:cxn ang="0">
                  <a:pos x="80" y="30"/>
                </a:cxn>
                <a:cxn ang="0">
                  <a:pos x="88" y="66"/>
                </a:cxn>
                <a:cxn ang="0">
                  <a:pos x="88" y="90"/>
                </a:cxn>
                <a:cxn ang="0">
                  <a:pos x="84" y="134"/>
                </a:cxn>
                <a:cxn ang="0">
                  <a:pos x="76" y="164"/>
                </a:cxn>
                <a:cxn ang="0">
                  <a:pos x="70" y="174"/>
                </a:cxn>
                <a:cxn ang="0">
                  <a:pos x="54" y="184"/>
                </a:cxn>
                <a:cxn ang="0">
                  <a:pos x="44" y="186"/>
                </a:cxn>
                <a:cxn ang="0">
                  <a:pos x="26" y="184"/>
                </a:cxn>
                <a:cxn ang="0">
                  <a:pos x="12" y="170"/>
                </a:cxn>
                <a:cxn ang="0">
                  <a:pos x="8" y="158"/>
                </a:cxn>
                <a:cxn ang="0">
                  <a:pos x="2" y="122"/>
                </a:cxn>
                <a:cxn ang="0">
                  <a:pos x="0" y="98"/>
                </a:cxn>
                <a:cxn ang="0">
                  <a:pos x="4" y="52"/>
                </a:cxn>
                <a:cxn ang="0">
                  <a:pos x="14" y="22"/>
                </a:cxn>
                <a:cxn ang="0">
                  <a:pos x="20" y="14"/>
                </a:cxn>
                <a:cxn ang="0">
                  <a:pos x="36" y="2"/>
                </a:cxn>
                <a:cxn ang="0">
                  <a:pos x="44" y="0"/>
                </a:cxn>
                <a:cxn ang="0">
                  <a:pos x="44" y="30"/>
                </a:cxn>
                <a:cxn ang="0">
                  <a:pos x="36" y="34"/>
                </a:cxn>
                <a:cxn ang="0">
                  <a:pos x="32" y="40"/>
                </a:cxn>
                <a:cxn ang="0">
                  <a:pos x="30" y="50"/>
                </a:cxn>
                <a:cxn ang="0">
                  <a:pos x="28" y="96"/>
                </a:cxn>
                <a:cxn ang="0">
                  <a:pos x="28" y="122"/>
                </a:cxn>
                <a:cxn ang="0">
                  <a:pos x="30" y="140"/>
                </a:cxn>
                <a:cxn ang="0">
                  <a:pos x="36" y="154"/>
                </a:cxn>
                <a:cxn ang="0">
                  <a:pos x="40" y="158"/>
                </a:cxn>
                <a:cxn ang="0">
                  <a:pos x="44" y="158"/>
                </a:cxn>
                <a:cxn ang="0">
                  <a:pos x="52" y="152"/>
                </a:cxn>
                <a:cxn ang="0">
                  <a:pos x="56" y="146"/>
                </a:cxn>
                <a:cxn ang="0">
                  <a:pos x="58" y="138"/>
                </a:cxn>
                <a:cxn ang="0">
                  <a:pos x="62" y="92"/>
                </a:cxn>
                <a:cxn ang="0">
                  <a:pos x="60" y="66"/>
                </a:cxn>
                <a:cxn ang="0">
                  <a:pos x="58" y="48"/>
                </a:cxn>
                <a:cxn ang="0">
                  <a:pos x="52" y="34"/>
                </a:cxn>
                <a:cxn ang="0">
                  <a:pos x="48" y="30"/>
                </a:cxn>
                <a:cxn ang="0">
                  <a:pos x="44" y="30"/>
                </a:cxn>
              </a:cxnLst>
              <a:rect l="0" t="0" r="r" b="b"/>
              <a:pathLst>
                <a:path w="88" h="186">
                  <a:moveTo>
                    <a:pt x="44" y="0"/>
                  </a:moveTo>
                  <a:lnTo>
                    <a:pt x="44" y="0"/>
                  </a:lnTo>
                  <a:lnTo>
                    <a:pt x="54" y="2"/>
                  </a:lnTo>
                  <a:lnTo>
                    <a:pt x="62" y="4"/>
                  </a:lnTo>
                  <a:lnTo>
                    <a:pt x="70" y="10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80" y="30"/>
                  </a:lnTo>
                  <a:lnTo>
                    <a:pt x="84" y="46"/>
                  </a:lnTo>
                  <a:lnTo>
                    <a:pt x="88" y="66"/>
                  </a:lnTo>
                  <a:lnTo>
                    <a:pt x="88" y="90"/>
                  </a:lnTo>
                  <a:lnTo>
                    <a:pt x="88" y="90"/>
                  </a:lnTo>
                  <a:lnTo>
                    <a:pt x="88" y="114"/>
                  </a:lnTo>
                  <a:lnTo>
                    <a:pt x="84" y="134"/>
                  </a:lnTo>
                  <a:lnTo>
                    <a:pt x="80" y="152"/>
                  </a:lnTo>
                  <a:lnTo>
                    <a:pt x="76" y="164"/>
                  </a:lnTo>
                  <a:lnTo>
                    <a:pt x="76" y="164"/>
                  </a:lnTo>
                  <a:lnTo>
                    <a:pt x="70" y="174"/>
                  </a:lnTo>
                  <a:lnTo>
                    <a:pt x="62" y="180"/>
                  </a:lnTo>
                  <a:lnTo>
                    <a:pt x="54" y="184"/>
                  </a:lnTo>
                  <a:lnTo>
                    <a:pt x="44" y="186"/>
                  </a:lnTo>
                  <a:lnTo>
                    <a:pt x="44" y="186"/>
                  </a:lnTo>
                  <a:lnTo>
                    <a:pt x="36" y="186"/>
                  </a:lnTo>
                  <a:lnTo>
                    <a:pt x="26" y="184"/>
                  </a:lnTo>
                  <a:lnTo>
                    <a:pt x="20" y="178"/>
                  </a:lnTo>
                  <a:lnTo>
                    <a:pt x="12" y="170"/>
                  </a:lnTo>
                  <a:lnTo>
                    <a:pt x="12" y="170"/>
                  </a:lnTo>
                  <a:lnTo>
                    <a:pt x="8" y="158"/>
                  </a:lnTo>
                  <a:lnTo>
                    <a:pt x="4" y="142"/>
                  </a:lnTo>
                  <a:lnTo>
                    <a:pt x="2" y="122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72"/>
                  </a:lnTo>
                  <a:lnTo>
                    <a:pt x="4" y="52"/>
                  </a:lnTo>
                  <a:lnTo>
                    <a:pt x="8" y="3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20" y="14"/>
                  </a:lnTo>
                  <a:lnTo>
                    <a:pt x="28" y="6"/>
                  </a:lnTo>
                  <a:lnTo>
                    <a:pt x="36" y="2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30"/>
                  </a:moveTo>
                  <a:lnTo>
                    <a:pt x="44" y="30"/>
                  </a:lnTo>
                  <a:lnTo>
                    <a:pt x="40" y="32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2" y="4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8" y="68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28" y="122"/>
                  </a:lnTo>
                  <a:lnTo>
                    <a:pt x="30" y="140"/>
                  </a:lnTo>
                  <a:lnTo>
                    <a:pt x="30" y="140"/>
                  </a:lnTo>
                  <a:lnTo>
                    <a:pt x="32" y="148"/>
                  </a:lnTo>
                  <a:lnTo>
                    <a:pt x="36" y="154"/>
                  </a:lnTo>
                  <a:lnTo>
                    <a:pt x="36" y="154"/>
                  </a:lnTo>
                  <a:lnTo>
                    <a:pt x="40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8" y="156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46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60" y="120"/>
                  </a:lnTo>
                  <a:lnTo>
                    <a:pt x="62" y="92"/>
                  </a:lnTo>
                  <a:lnTo>
                    <a:pt x="62" y="92"/>
                  </a:lnTo>
                  <a:lnTo>
                    <a:pt x="60" y="66"/>
                  </a:lnTo>
                  <a:lnTo>
                    <a:pt x="58" y="48"/>
                  </a:lnTo>
                  <a:lnTo>
                    <a:pt x="58" y="48"/>
                  </a:lnTo>
                  <a:lnTo>
                    <a:pt x="56" y="38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0"/>
                  </a:lnTo>
                  <a:lnTo>
                    <a:pt x="44" y="30"/>
                  </a:lnTo>
                  <a:lnTo>
                    <a:pt x="4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91"/>
            <p:cNvSpPr>
              <a:spLocks/>
            </p:cNvSpPr>
            <p:nvPr userDrawn="1"/>
          </p:nvSpPr>
          <p:spPr bwMode="auto">
            <a:xfrm>
              <a:off x="3071813" y="2055813"/>
              <a:ext cx="95250" cy="288925"/>
            </a:xfrm>
            <a:custGeom>
              <a:avLst/>
              <a:gdLst/>
              <a:ahLst/>
              <a:cxnLst>
                <a:cxn ang="0">
                  <a:pos x="60" y="178"/>
                </a:cxn>
                <a:cxn ang="0">
                  <a:pos x="60" y="178"/>
                </a:cxn>
                <a:cxn ang="0">
                  <a:pos x="34" y="182"/>
                </a:cxn>
                <a:cxn ang="0">
                  <a:pos x="34" y="182"/>
                </a:cxn>
                <a:cxn ang="0">
                  <a:pos x="34" y="116"/>
                </a:cxn>
                <a:cxn ang="0">
                  <a:pos x="34" y="116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26" y="62"/>
                </a:cxn>
                <a:cxn ang="0">
                  <a:pos x="18" y="68"/>
                </a:cxn>
                <a:cxn ang="0">
                  <a:pos x="10" y="76"/>
                </a:cxn>
                <a:cxn ang="0">
                  <a:pos x="0" y="80"/>
                </a:cxn>
                <a:cxn ang="0">
                  <a:pos x="0" y="80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12" y="42"/>
                </a:cxn>
                <a:cxn ang="0">
                  <a:pos x="22" y="32"/>
                </a:cxn>
                <a:cxn ang="0">
                  <a:pos x="22" y="32"/>
                </a:cxn>
                <a:cxn ang="0">
                  <a:pos x="32" y="18"/>
                </a:cxn>
                <a:cxn ang="0">
                  <a:pos x="38" y="2"/>
                </a:cxn>
                <a:cxn ang="0">
                  <a:pos x="38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0" y="90"/>
                </a:cxn>
                <a:cxn ang="0">
                  <a:pos x="60" y="90"/>
                </a:cxn>
                <a:cxn ang="0">
                  <a:pos x="60" y="178"/>
                </a:cxn>
                <a:cxn ang="0">
                  <a:pos x="60" y="178"/>
                </a:cxn>
              </a:cxnLst>
              <a:rect l="0" t="0" r="r" b="b"/>
              <a:pathLst>
                <a:path w="60" h="182">
                  <a:moveTo>
                    <a:pt x="60" y="178"/>
                  </a:moveTo>
                  <a:lnTo>
                    <a:pt x="60" y="178"/>
                  </a:lnTo>
                  <a:lnTo>
                    <a:pt x="34" y="182"/>
                  </a:lnTo>
                  <a:lnTo>
                    <a:pt x="34" y="182"/>
                  </a:lnTo>
                  <a:lnTo>
                    <a:pt x="34" y="116"/>
                  </a:lnTo>
                  <a:lnTo>
                    <a:pt x="34" y="116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26" y="62"/>
                  </a:lnTo>
                  <a:lnTo>
                    <a:pt x="18" y="68"/>
                  </a:lnTo>
                  <a:lnTo>
                    <a:pt x="10" y="76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2" y="42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32" y="18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90"/>
                  </a:lnTo>
                  <a:lnTo>
                    <a:pt x="60" y="90"/>
                  </a:lnTo>
                  <a:lnTo>
                    <a:pt x="60" y="178"/>
                  </a:lnTo>
                  <a:lnTo>
                    <a:pt x="60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8" name="그룹 143"/>
          <p:cNvGrpSpPr/>
          <p:nvPr userDrawn="1"/>
        </p:nvGrpSpPr>
        <p:grpSpPr>
          <a:xfrm>
            <a:off x="2706699" y="3995699"/>
            <a:ext cx="2705100" cy="1924050"/>
            <a:chOff x="4364038" y="4043363"/>
            <a:chExt cx="2705100" cy="1924050"/>
          </a:xfrm>
          <a:effectLst>
            <a:outerShdw blurRad="50800" dist="508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118" name="Freeform 44"/>
            <p:cNvSpPr>
              <a:spLocks/>
            </p:cNvSpPr>
            <p:nvPr userDrawn="1"/>
          </p:nvSpPr>
          <p:spPr bwMode="auto">
            <a:xfrm>
              <a:off x="4364038" y="4043363"/>
              <a:ext cx="2301875" cy="628650"/>
            </a:xfrm>
            <a:custGeom>
              <a:avLst/>
              <a:gdLst/>
              <a:ahLst/>
              <a:cxnLst>
                <a:cxn ang="0">
                  <a:pos x="1394" y="396"/>
                </a:cxn>
                <a:cxn ang="0">
                  <a:pos x="1450" y="380"/>
                </a:cxn>
                <a:cxn ang="0">
                  <a:pos x="56" y="0"/>
                </a:cxn>
                <a:cxn ang="0">
                  <a:pos x="0" y="16"/>
                </a:cxn>
                <a:cxn ang="0">
                  <a:pos x="1394" y="396"/>
                </a:cxn>
              </a:cxnLst>
              <a:rect l="0" t="0" r="r" b="b"/>
              <a:pathLst>
                <a:path w="1450" h="396">
                  <a:moveTo>
                    <a:pt x="1394" y="396"/>
                  </a:moveTo>
                  <a:lnTo>
                    <a:pt x="1450" y="380"/>
                  </a:lnTo>
                  <a:lnTo>
                    <a:pt x="56" y="0"/>
                  </a:lnTo>
                  <a:lnTo>
                    <a:pt x="0" y="16"/>
                  </a:lnTo>
                  <a:lnTo>
                    <a:pt x="1394" y="39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45"/>
            <p:cNvSpPr>
              <a:spLocks/>
            </p:cNvSpPr>
            <p:nvPr userDrawn="1"/>
          </p:nvSpPr>
          <p:spPr bwMode="auto">
            <a:xfrm>
              <a:off x="6688138" y="5405438"/>
              <a:ext cx="381000" cy="561975"/>
            </a:xfrm>
            <a:custGeom>
              <a:avLst/>
              <a:gdLst/>
              <a:ahLst/>
              <a:cxnLst>
                <a:cxn ang="0">
                  <a:pos x="0" y="354"/>
                </a:cxn>
                <a:cxn ang="0">
                  <a:pos x="58" y="340"/>
                </a:cxn>
                <a:cxn ang="0">
                  <a:pos x="58" y="340"/>
                </a:cxn>
                <a:cxn ang="0">
                  <a:pos x="150" y="170"/>
                </a:cxn>
                <a:cxn ang="0">
                  <a:pos x="240" y="0"/>
                </a:cxn>
                <a:cxn ang="0">
                  <a:pos x="184" y="14"/>
                </a:cxn>
                <a:cxn ang="0">
                  <a:pos x="184" y="14"/>
                </a:cxn>
                <a:cxn ang="0">
                  <a:pos x="94" y="186"/>
                </a:cxn>
                <a:cxn ang="0">
                  <a:pos x="0" y="354"/>
                </a:cxn>
                <a:cxn ang="0">
                  <a:pos x="0" y="354"/>
                </a:cxn>
              </a:cxnLst>
              <a:rect l="0" t="0" r="r" b="b"/>
              <a:pathLst>
                <a:path w="240" h="354">
                  <a:moveTo>
                    <a:pt x="0" y="354"/>
                  </a:moveTo>
                  <a:lnTo>
                    <a:pt x="58" y="340"/>
                  </a:lnTo>
                  <a:lnTo>
                    <a:pt x="58" y="340"/>
                  </a:lnTo>
                  <a:lnTo>
                    <a:pt x="150" y="170"/>
                  </a:lnTo>
                  <a:lnTo>
                    <a:pt x="240" y="0"/>
                  </a:lnTo>
                  <a:lnTo>
                    <a:pt x="184" y="14"/>
                  </a:lnTo>
                  <a:lnTo>
                    <a:pt x="184" y="14"/>
                  </a:lnTo>
                  <a:lnTo>
                    <a:pt x="94" y="186"/>
                  </a:lnTo>
                  <a:lnTo>
                    <a:pt x="0" y="354"/>
                  </a:lnTo>
                  <a:lnTo>
                    <a:pt x="0" y="35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46"/>
            <p:cNvSpPr>
              <a:spLocks/>
            </p:cNvSpPr>
            <p:nvPr userDrawn="1"/>
          </p:nvSpPr>
          <p:spPr bwMode="auto">
            <a:xfrm>
              <a:off x="6577013" y="4646613"/>
              <a:ext cx="492125" cy="781050"/>
            </a:xfrm>
            <a:custGeom>
              <a:avLst/>
              <a:gdLst/>
              <a:ahLst/>
              <a:cxnLst>
                <a:cxn ang="0">
                  <a:pos x="254" y="492"/>
                </a:cxn>
                <a:cxn ang="0">
                  <a:pos x="310" y="478"/>
                </a:cxn>
                <a:cxn ang="0">
                  <a:pos x="56" y="0"/>
                </a:cxn>
                <a:cxn ang="0">
                  <a:pos x="0" y="16"/>
                </a:cxn>
                <a:cxn ang="0">
                  <a:pos x="254" y="492"/>
                </a:cxn>
              </a:cxnLst>
              <a:rect l="0" t="0" r="r" b="b"/>
              <a:pathLst>
                <a:path w="310" h="492">
                  <a:moveTo>
                    <a:pt x="254" y="492"/>
                  </a:moveTo>
                  <a:lnTo>
                    <a:pt x="310" y="478"/>
                  </a:lnTo>
                  <a:lnTo>
                    <a:pt x="56" y="0"/>
                  </a:lnTo>
                  <a:lnTo>
                    <a:pt x="0" y="16"/>
                  </a:lnTo>
                  <a:lnTo>
                    <a:pt x="254" y="492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55"/>
            <p:cNvSpPr>
              <a:spLocks/>
            </p:cNvSpPr>
            <p:nvPr userDrawn="1"/>
          </p:nvSpPr>
          <p:spPr bwMode="auto">
            <a:xfrm>
              <a:off x="4364038" y="4068763"/>
              <a:ext cx="2616200" cy="1898650"/>
            </a:xfrm>
            <a:custGeom>
              <a:avLst/>
              <a:gdLst/>
              <a:ahLst/>
              <a:cxnLst>
                <a:cxn ang="0">
                  <a:pos x="1394" y="380"/>
                </a:cxn>
                <a:cxn ang="0">
                  <a:pos x="0" y="0"/>
                </a:cxn>
                <a:cxn ang="0">
                  <a:pos x="6" y="686"/>
                </a:cxn>
                <a:cxn ang="0">
                  <a:pos x="1464" y="1196"/>
                </a:cxn>
                <a:cxn ang="0">
                  <a:pos x="1464" y="1196"/>
                </a:cxn>
                <a:cxn ang="0">
                  <a:pos x="1558" y="1028"/>
                </a:cxn>
                <a:cxn ang="0">
                  <a:pos x="1648" y="856"/>
                </a:cxn>
                <a:cxn ang="0">
                  <a:pos x="1648" y="856"/>
                </a:cxn>
                <a:cxn ang="0">
                  <a:pos x="1394" y="380"/>
                </a:cxn>
                <a:cxn ang="0">
                  <a:pos x="1394" y="380"/>
                </a:cxn>
              </a:cxnLst>
              <a:rect l="0" t="0" r="r" b="b"/>
              <a:pathLst>
                <a:path w="1648" h="1196">
                  <a:moveTo>
                    <a:pt x="1394" y="380"/>
                  </a:moveTo>
                  <a:lnTo>
                    <a:pt x="0" y="0"/>
                  </a:lnTo>
                  <a:lnTo>
                    <a:pt x="6" y="686"/>
                  </a:lnTo>
                  <a:lnTo>
                    <a:pt x="1464" y="1196"/>
                  </a:lnTo>
                  <a:lnTo>
                    <a:pt x="1464" y="1196"/>
                  </a:lnTo>
                  <a:lnTo>
                    <a:pt x="1558" y="1028"/>
                  </a:lnTo>
                  <a:lnTo>
                    <a:pt x="1648" y="856"/>
                  </a:lnTo>
                  <a:lnTo>
                    <a:pt x="1648" y="856"/>
                  </a:lnTo>
                  <a:lnTo>
                    <a:pt x="1394" y="380"/>
                  </a:lnTo>
                  <a:lnTo>
                    <a:pt x="1394" y="38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9" name="그룹 141"/>
          <p:cNvGrpSpPr/>
          <p:nvPr userDrawn="1"/>
        </p:nvGrpSpPr>
        <p:grpSpPr>
          <a:xfrm>
            <a:off x="2706699" y="2611399"/>
            <a:ext cx="2552700" cy="1660525"/>
            <a:chOff x="4354513" y="2659063"/>
            <a:chExt cx="2552700" cy="1660525"/>
          </a:xfrm>
          <a:effectLst>
            <a:outerShdw blurRad="50800" dist="508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114" name="Freeform 47"/>
            <p:cNvSpPr>
              <a:spLocks/>
            </p:cNvSpPr>
            <p:nvPr userDrawn="1"/>
          </p:nvSpPr>
          <p:spPr bwMode="auto">
            <a:xfrm>
              <a:off x="4354513" y="2659063"/>
              <a:ext cx="2168525" cy="3651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56" y="0"/>
                </a:cxn>
                <a:cxn ang="0">
                  <a:pos x="1366" y="212"/>
                </a:cxn>
                <a:cxn ang="0">
                  <a:pos x="1306" y="230"/>
                </a:cxn>
                <a:cxn ang="0">
                  <a:pos x="0" y="16"/>
                </a:cxn>
              </a:cxnLst>
              <a:rect l="0" t="0" r="r" b="b"/>
              <a:pathLst>
                <a:path w="1366" h="230">
                  <a:moveTo>
                    <a:pt x="0" y="16"/>
                  </a:moveTo>
                  <a:lnTo>
                    <a:pt x="56" y="0"/>
                  </a:lnTo>
                  <a:lnTo>
                    <a:pt x="1366" y="212"/>
                  </a:lnTo>
                  <a:lnTo>
                    <a:pt x="1306" y="23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48"/>
            <p:cNvSpPr>
              <a:spLocks/>
            </p:cNvSpPr>
            <p:nvPr userDrawn="1"/>
          </p:nvSpPr>
          <p:spPr bwMode="auto">
            <a:xfrm>
              <a:off x="6434138" y="2995613"/>
              <a:ext cx="473075" cy="73977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56" y="0"/>
                </a:cxn>
                <a:cxn ang="0">
                  <a:pos x="298" y="452"/>
                </a:cxn>
                <a:cxn ang="0">
                  <a:pos x="242" y="466"/>
                </a:cxn>
                <a:cxn ang="0">
                  <a:pos x="0" y="16"/>
                </a:cxn>
              </a:cxnLst>
              <a:rect l="0" t="0" r="r" b="b"/>
              <a:pathLst>
                <a:path w="298" h="466">
                  <a:moveTo>
                    <a:pt x="0" y="16"/>
                  </a:moveTo>
                  <a:lnTo>
                    <a:pt x="56" y="0"/>
                  </a:lnTo>
                  <a:lnTo>
                    <a:pt x="298" y="452"/>
                  </a:lnTo>
                  <a:lnTo>
                    <a:pt x="242" y="46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49"/>
            <p:cNvSpPr>
              <a:spLocks/>
            </p:cNvSpPr>
            <p:nvPr userDrawn="1"/>
          </p:nvSpPr>
          <p:spPr bwMode="auto">
            <a:xfrm>
              <a:off x="6545263" y="3713163"/>
              <a:ext cx="361950" cy="606425"/>
            </a:xfrm>
            <a:custGeom>
              <a:avLst/>
              <a:gdLst/>
              <a:ahLst/>
              <a:cxnLst>
                <a:cxn ang="0">
                  <a:pos x="172" y="14"/>
                </a:cxn>
                <a:cxn ang="0">
                  <a:pos x="228" y="0"/>
                </a:cxn>
                <a:cxn ang="0">
                  <a:pos x="228" y="0"/>
                </a:cxn>
                <a:cxn ang="0">
                  <a:pos x="144" y="184"/>
                </a:cxn>
                <a:cxn ang="0">
                  <a:pos x="58" y="366"/>
                </a:cxn>
                <a:cxn ang="0">
                  <a:pos x="0" y="382"/>
                </a:cxn>
                <a:cxn ang="0">
                  <a:pos x="0" y="382"/>
                </a:cxn>
                <a:cxn ang="0">
                  <a:pos x="88" y="200"/>
                </a:cxn>
                <a:cxn ang="0">
                  <a:pos x="172" y="14"/>
                </a:cxn>
                <a:cxn ang="0">
                  <a:pos x="172" y="14"/>
                </a:cxn>
              </a:cxnLst>
              <a:rect l="0" t="0" r="r" b="b"/>
              <a:pathLst>
                <a:path w="228" h="382">
                  <a:moveTo>
                    <a:pt x="172" y="14"/>
                  </a:moveTo>
                  <a:lnTo>
                    <a:pt x="228" y="0"/>
                  </a:lnTo>
                  <a:lnTo>
                    <a:pt x="228" y="0"/>
                  </a:lnTo>
                  <a:lnTo>
                    <a:pt x="144" y="184"/>
                  </a:lnTo>
                  <a:lnTo>
                    <a:pt x="58" y="366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88" y="200"/>
                  </a:lnTo>
                  <a:lnTo>
                    <a:pt x="172" y="14"/>
                  </a:lnTo>
                  <a:lnTo>
                    <a:pt x="172" y="14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54"/>
            <p:cNvSpPr>
              <a:spLocks/>
            </p:cNvSpPr>
            <p:nvPr userDrawn="1"/>
          </p:nvSpPr>
          <p:spPr bwMode="auto">
            <a:xfrm>
              <a:off x="4354513" y="2684463"/>
              <a:ext cx="2463800" cy="1635125"/>
            </a:xfrm>
            <a:custGeom>
              <a:avLst/>
              <a:gdLst/>
              <a:ahLst/>
              <a:cxnLst>
                <a:cxn ang="0">
                  <a:pos x="1380" y="1030"/>
                </a:cxn>
                <a:cxn ang="0">
                  <a:pos x="6" y="686"/>
                </a:cxn>
                <a:cxn ang="0">
                  <a:pos x="0" y="0"/>
                </a:cxn>
                <a:cxn ang="0">
                  <a:pos x="1310" y="212"/>
                </a:cxn>
                <a:cxn ang="0">
                  <a:pos x="1310" y="212"/>
                </a:cxn>
                <a:cxn ang="0">
                  <a:pos x="1552" y="662"/>
                </a:cxn>
                <a:cxn ang="0">
                  <a:pos x="1552" y="662"/>
                </a:cxn>
                <a:cxn ang="0">
                  <a:pos x="1466" y="848"/>
                </a:cxn>
                <a:cxn ang="0">
                  <a:pos x="1380" y="1030"/>
                </a:cxn>
                <a:cxn ang="0">
                  <a:pos x="1380" y="1030"/>
                </a:cxn>
              </a:cxnLst>
              <a:rect l="0" t="0" r="r" b="b"/>
              <a:pathLst>
                <a:path w="1552" h="1030">
                  <a:moveTo>
                    <a:pt x="1380" y="1030"/>
                  </a:moveTo>
                  <a:lnTo>
                    <a:pt x="6" y="686"/>
                  </a:lnTo>
                  <a:lnTo>
                    <a:pt x="0" y="0"/>
                  </a:lnTo>
                  <a:lnTo>
                    <a:pt x="1310" y="212"/>
                  </a:lnTo>
                  <a:lnTo>
                    <a:pt x="1310" y="212"/>
                  </a:lnTo>
                  <a:lnTo>
                    <a:pt x="1552" y="662"/>
                  </a:lnTo>
                  <a:lnTo>
                    <a:pt x="1552" y="662"/>
                  </a:lnTo>
                  <a:lnTo>
                    <a:pt x="1466" y="848"/>
                  </a:lnTo>
                  <a:lnTo>
                    <a:pt x="1380" y="1030"/>
                  </a:lnTo>
                  <a:lnTo>
                    <a:pt x="1380" y="10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0" name="그룹 139"/>
          <p:cNvGrpSpPr/>
          <p:nvPr userDrawn="1"/>
        </p:nvGrpSpPr>
        <p:grpSpPr>
          <a:xfrm>
            <a:off x="2706699" y="1233449"/>
            <a:ext cx="2397125" cy="1393825"/>
            <a:chOff x="4351338" y="1281113"/>
            <a:chExt cx="2397125" cy="1393825"/>
          </a:xfrm>
          <a:effectLst>
            <a:outerShdw blurRad="50800" dist="508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110" name="Freeform 50"/>
            <p:cNvSpPr>
              <a:spLocks/>
            </p:cNvSpPr>
            <p:nvPr userDrawn="1"/>
          </p:nvSpPr>
          <p:spPr bwMode="auto">
            <a:xfrm>
              <a:off x="4351338" y="1281113"/>
              <a:ext cx="2035175" cy="95250"/>
            </a:xfrm>
            <a:custGeom>
              <a:avLst/>
              <a:gdLst/>
              <a:ahLst/>
              <a:cxnLst>
                <a:cxn ang="0">
                  <a:pos x="1226" y="60"/>
                </a:cxn>
                <a:cxn ang="0">
                  <a:pos x="1282" y="44"/>
                </a:cxn>
                <a:cxn ang="0">
                  <a:pos x="56" y="0"/>
                </a:cxn>
                <a:cxn ang="0">
                  <a:pos x="0" y="16"/>
                </a:cxn>
                <a:cxn ang="0">
                  <a:pos x="1226" y="60"/>
                </a:cxn>
              </a:cxnLst>
              <a:rect l="0" t="0" r="r" b="b"/>
              <a:pathLst>
                <a:path w="1282" h="60">
                  <a:moveTo>
                    <a:pt x="1226" y="60"/>
                  </a:moveTo>
                  <a:lnTo>
                    <a:pt x="1282" y="44"/>
                  </a:lnTo>
                  <a:lnTo>
                    <a:pt x="56" y="0"/>
                  </a:lnTo>
                  <a:lnTo>
                    <a:pt x="0" y="16"/>
                  </a:lnTo>
                  <a:lnTo>
                    <a:pt x="1226" y="60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51"/>
            <p:cNvSpPr>
              <a:spLocks/>
            </p:cNvSpPr>
            <p:nvPr userDrawn="1"/>
          </p:nvSpPr>
          <p:spPr bwMode="auto">
            <a:xfrm>
              <a:off x="6408738" y="2030413"/>
              <a:ext cx="339725" cy="644525"/>
            </a:xfrm>
            <a:custGeom>
              <a:avLst/>
              <a:gdLst/>
              <a:ahLst/>
              <a:cxnLst>
                <a:cxn ang="0">
                  <a:pos x="0" y="406"/>
                </a:cxn>
                <a:cxn ang="0">
                  <a:pos x="56" y="392"/>
                </a:cxn>
                <a:cxn ang="0">
                  <a:pos x="56" y="392"/>
                </a:cxn>
                <a:cxn ang="0">
                  <a:pos x="136" y="196"/>
                </a:cxn>
                <a:cxn ang="0">
                  <a:pos x="214" y="0"/>
                </a:cxn>
                <a:cxn ang="0">
                  <a:pos x="158" y="14"/>
                </a:cxn>
                <a:cxn ang="0">
                  <a:pos x="158" y="14"/>
                </a:cxn>
                <a:cxn ang="0">
                  <a:pos x="80" y="212"/>
                </a:cxn>
                <a:cxn ang="0">
                  <a:pos x="0" y="406"/>
                </a:cxn>
                <a:cxn ang="0">
                  <a:pos x="0" y="406"/>
                </a:cxn>
              </a:cxnLst>
              <a:rect l="0" t="0" r="r" b="b"/>
              <a:pathLst>
                <a:path w="214" h="406">
                  <a:moveTo>
                    <a:pt x="0" y="406"/>
                  </a:moveTo>
                  <a:lnTo>
                    <a:pt x="56" y="392"/>
                  </a:lnTo>
                  <a:lnTo>
                    <a:pt x="56" y="392"/>
                  </a:lnTo>
                  <a:lnTo>
                    <a:pt x="136" y="196"/>
                  </a:lnTo>
                  <a:lnTo>
                    <a:pt x="214" y="0"/>
                  </a:lnTo>
                  <a:lnTo>
                    <a:pt x="158" y="14"/>
                  </a:lnTo>
                  <a:lnTo>
                    <a:pt x="158" y="14"/>
                  </a:lnTo>
                  <a:lnTo>
                    <a:pt x="80" y="212"/>
                  </a:lnTo>
                  <a:lnTo>
                    <a:pt x="0" y="406"/>
                  </a:lnTo>
                  <a:lnTo>
                    <a:pt x="0" y="406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52"/>
            <p:cNvSpPr>
              <a:spLocks/>
            </p:cNvSpPr>
            <p:nvPr userDrawn="1"/>
          </p:nvSpPr>
          <p:spPr bwMode="auto">
            <a:xfrm>
              <a:off x="6297613" y="1350963"/>
              <a:ext cx="450850" cy="701675"/>
            </a:xfrm>
            <a:custGeom>
              <a:avLst/>
              <a:gdLst/>
              <a:ahLst/>
              <a:cxnLst>
                <a:cxn ang="0">
                  <a:pos x="228" y="442"/>
                </a:cxn>
                <a:cxn ang="0">
                  <a:pos x="284" y="428"/>
                </a:cxn>
                <a:cxn ang="0">
                  <a:pos x="56" y="0"/>
                </a:cxn>
                <a:cxn ang="0">
                  <a:pos x="0" y="16"/>
                </a:cxn>
                <a:cxn ang="0">
                  <a:pos x="228" y="442"/>
                </a:cxn>
              </a:cxnLst>
              <a:rect l="0" t="0" r="r" b="b"/>
              <a:pathLst>
                <a:path w="284" h="442">
                  <a:moveTo>
                    <a:pt x="228" y="442"/>
                  </a:moveTo>
                  <a:lnTo>
                    <a:pt x="284" y="428"/>
                  </a:lnTo>
                  <a:lnTo>
                    <a:pt x="56" y="0"/>
                  </a:lnTo>
                  <a:lnTo>
                    <a:pt x="0" y="16"/>
                  </a:lnTo>
                  <a:lnTo>
                    <a:pt x="228" y="44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53"/>
            <p:cNvSpPr>
              <a:spLocks/>
            </p:cNvSpPr>
            <p:nvPr userDrawn="1"/>
          </p:nvSpPr>
          <p:spPr bwMode="auto">
            <a:xfrm>
              <a:off x="4351338" y="1306513"/>
              <a:ext cx="2308225" cy="1368425"/>
            </a:xfrm>
            <a:custGeom>
              <a:avLst/>
              <a:gdLst/>
              <a:ahLst/>
              <a:cxnLst>
                <a:cxn ang="0">
                  <a:pos x="1226" y="44"/>
                </a:cxn>
                <a:cxn ang="0">
                  <a:pos x="0" y="0"/>
                </a:cxn>
                <a:cxn ang="0">
                  <a:pos x="4" y="686"/>
                </a:cxn>
                <a:cxn ang="0">
                  <a:pos x="1296" y="862"/>
                </a:cxn>
                <a:cxn ang="0">
                  <a:pos x="1296" y="862"/>
                </a:cxn>
                <a:cxn ang="0">
                  <a:pos x="1376" y="668"/>
                </a:cxn>
                <a:cxn ang="0">
                  <a:pos x="1454" y="470"/>
                </a:cxn>
                <a:cxn ang="0">
                  <a:pos x="1454" y="470"/>
                </a:cxn>
                <a:cxn ang="0">
                  <a:pos x="1226" y="44"/>
                </a:cxn>
                <a:cxn ang="0">
                  <a:pos x="1226" y="44"/>
                </a:cxn>
              </a:cxnLst>
              <a:rect l="0" t="0" r="r" b="b"/>
              <a:pathLst>
                <a:path w="1454" h="862">
                  <a:moveTo>
                    <a:pt x="1226" y="44"/>
                  </a:moveTo>
                  <a:lnTo>
                    <a:pt x="0" y="0"/>
                  </a:lnTo>
                  <a:lnTo>
                    <a:pt x="4" y="686"/>
                  </a:lnTo>
                  <a:lnTo>
                    <a:pt x="1296" y="862"/>
                  </a:lnTo>
                  <a:lnTo>
                    <a:pt x="1296" y="862"/>
                  </a:lnTo>
                  <a:lnTo>
                    <a:pt x="1376" y="668"/>
                  </a:lnTo>
                  <a:lnTo>
                    <a:pt x="1454" y="470"/>
                  </a:lnTo>
                  <a:lnTo>
                    <a:pt x="1454" y="470"/>
                  </a:lnTo>
                  <a:lnTo>
                    <a:pt x="1226" y="44"/>
                  </a:lnTo>
                  <a:lnTo>
                    <a:pt x="1226" y="4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92" name="그룹 191"/>
          <p:cNvGrpSpPr/>
          <p:nvPr userDrawn="1"/>
        </p:nvGrpSpPr>
        <p:grpSpPr>
          <a:xfrm>
            <a:off x="3143227" y="1744624"/>
            <a:ext cx="650875" cy="460375"/>
            <a:chOff x="3363858" y="1744624"/>
            <a:chExt cx="650875" cy="460375"/>
          </a:xfrm>
          <a:solidFill>
            <a:schemeClr val="accent1"/>
          </a:solidFill>
        </p:grpSpPr>
        <p:sp>
          <p:nvSpPr>
            <p:cNvPr id="71" name="Freeform 92"/>
            <p:cNvSpPr>
              <a:spLocks noEditPoints="1"/>
            </p:cNvSpPr>
            <p:nvPr userDrawn="1"/>
          </p:nvSpPr>
          <p:spPr bwMode="auto">
            <a:xfrm>
              <a:off x="3367033" y="1744624"/>
              <a:ext cx="638175" cy="212725"/>
            </a:xfrm>
            <a:custGeom>
              <a:avLst/>
              <a:gdLst/>
              <a:ahLst/>
              <a:cxnLst>
                <a:cxn ang="0">
                  <a:pos x="28" y="22"/>
                </a:cxn>
                <a:cxn ang="0">
                  <a:pos x="40" y="46"/>
                </a:cxn>
                <a:cxn ang="0">
                  <a:pos x="46" y="40"/>
                </a:cxn>
                <a:cxn ang="0">
                  <a:pos x="58" y="46"/>
                </a:cxn>
                <a:cxn ang="0">
                  <a:pos x="64" y="22"/>
                </a:cxn>
                <a:cxn ang="0">
                  <a:pos x="90" y="50"/>
                </a:cxn>
                <a:cxn ang="0">
                  <a:pos x="94" y="22"/>
                </a:cxn>
                <a:cxn ang="0">
                  <a:pos x="78" y="30"/>
                </a:cxn>
                <a:cxn ang="0">
                  <a:pos x="102" y="20"/>
                </a:cxn>
                <a:cxn ang="0">
                  <a:pos x="134" y="22"/>
                </a:cxn>
                <a:cxn ang="0">
                  <a:pos x="130" y="26"/>
                </a:cxn>
                <a:cxn ang="0">
                  <a:pos x="110" y="26"/>
                </a:cxn>
                <a:cxn ang="0">
                  <a:pos x="160" y="56"/>
                </a:cxn>
                <a:cxn ang="0">
                  <a:pos x="194" y="34"/>
                </a:cxn>
                <a:cxn ang="0">
                  <a:pos x="172" y="70"/>
                </a:cxn>
                <a:cxn ang="0">
                  <a:pos x="190" y="32"/>
                </a:cxn>
                <a:cxn ang="0">
                  <a:pos x="210" y="56"/>
                </a:cxn>
                <a:cxn ang="0">
                  <a:pos x="204" y="28"/>
                </a:cxn>
                <a:cxn ang="0">
                  <a:pos x="210" y="32"/>
                </a:cxn>
                <a:cxn ang="0">
                  <a:pos x="220" y="56"/>
                </a:cxn>
                <a:cxn ang="0">
                  <a:pos x="236" y="62"/>
                </a:cxn>
                <a:cxn ang="0">
                  <a:pos x="232" y="54"/>
                </a:cxn>
                <a:cxn ang="0">
                  <a:pos x="244" y="62"/>
                </a:cxn>
                <a:cxn ang="0">
                  <a:pos x="274" y="38"/>
                </a:cxn>
                <a:cxn ang="0">
                  <a:pos x="286" y="42"/>
                </a:cxn>
                <a:cxn ang="0">
                  <a:pos x="270" y="38"/>
                </a:cxn>
                <a:cxn ang="0">
                  <a:pos x="312" y="68"/>
                </a:cxn>
                <a:cxn ang="0">
                  <a:pos x="334" y="54"/>
                </a:cxn>
                <a:cxn ang="0">
                  <a:pos x="322" y="66"/>
                </a:cxn>
                <a:cxn ang="0">
                  <a:pos x="316" y="48"/>
                </a:cxn>
                <a:cxn ang="0">
                  <a:pos x="348" y="58"/>
                </a:cxn>
                <a:cxn ang="0">
                  <a:pos x="354" y="40"/>
                </a:cxn>
                <a:cxn ang="0">
                  <a:pos x="344" y="50"/>
                </a:cxn>
                <a:cxn ang="0">
                  <a:pos x="340" y="70"/>
                </a:cxn>
                <a:cxn ang="0">
                  <a:pos x="366" y="32"/>
                </a:cxn>
                <a:cxn ang="0">
                  <a:pos x="376" y="42"/>
                </a:cxn>
                <a:cxn ang="0">
                  <a:pos x="394" y="76"/>
                </a:cxn>
                <a:cxn ang="0">
                  <a:pos x="398" y="46"/>
                </a:cxn>
                <a:cxn ang="0">
                  <a:pos x="382" y="56"/>
                </a:cxn>
                <a:cxn ang="0">
                  <a:pos x="0" y="78"/>
                </a:cxn>
                <a:cxn ang="0">
                  <a:pos x="32" y="80"/>
                </a:cxn>
                <a:cxn ang="0">
                  <a:pos x="26" y="84"/>
                </a:cxn>
                <a:cxn ang="0">
                  <a:pos x="8" y="84"/>
                </a:cxn>
                <a:cxn ang="0">
                  <a:pos x="52" y="122"/>
                </a:cxn>
                <a:cxn ang="0">
                  <a:pos x="42" y="88"/>
                </a:cxn>
                <a:cxn ang="0">
                  <a:pos x="58" y="126"/>
                </a:cxn>
                <a:cxn ang="0">
                  <a:pos x="56" y="110"/>
                </a:cxn>
                <a:cxn ang="0">
                  <a:pos x="44" y="98"/>
                </a:cxn>
                <a:cxn ang="0">
                  <a:pos x="92" y="98"/>
                </a:cxn>
                <a:cxn ang="0">
                  <a:pos x="74" y="116"/>
                </a:cxn>
                <a:cxn ang="0">
                  <a:pos x="114" y="80"/>
                </a:cxn>
                <a:cxn ang="0">
                  <a:pos x="124" y="90"/>
                </a:cxn>
                <a:cxn ang="0">
                  <a:pos x="132" y="84"/>
                </a:cxn>
                <a:cxn ang="0">
                  <a:pos x="126" y="122"/>
                </a:cxn>
                <a:cxn ang="0">
                  <a:pos x="150" y="124"/>
                </a:cxn>
                <a:cxn ang="0">
                  <a:pos x="160" y="102"/>
                </a:cxn>
                <a:cxn ang="0">
                  <a:pos x="142" y="104"/>
                </a:cxn>
                <a:cxn ang="0">
                  <a:pos x="184" y="122"/>
                </a:cxn>
                <a:cxn ang="0">
                  <a:pos x="172" y="112"/>
                </a:cxn>
                <a:cxn ang="0">
                  <a:pos x="188" y="126"/>
                </a:cxn>
                <a:cxn ang="0">
                  <a:pos x="226" y="98"/>
                </a:cxn>
                <a:cxn ang="0">
                  <a:pos x="214" y="130"/>
                </a:cxn>
                <a:cxn ang="0">
                  <a:pos x="226" y="106"/>
                </a:cxn>
              </a:cxnLst>
              <a:rect l="0" t="0" r="r" b="b"/>
              <a:pathLst>
                <a:path w="402" h="134">
                  <a:moveTo>
                    <a:pt x="0" y="42"/>
                  </a:moveTo>
                  <a:lnTo>
                    <a:pt x="0" y="42"/>
                  </a:lnTo>
                  <a:lnTo>
                    <a:pt x="2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0" y="42"/>
                  </a:lnTo>
                  <a:lnTo>
                    <a:pt x="0" y="42"/>
                  </a:lnTo>
                  <a:close/>
                  <a:moveTo>
                    <a:pt x="28" y="28"/>
                  </a:moveTo>
                  <a:lnTo>
                    <a:pt x="28" y="28"/>
                  </a:lnTo>
                  <a:lnTo>
                    <a:pt x="28" y="22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44" y="16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52" y="24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34" y="44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28" y="36"/>
                  </a:lnTo>
                  <a:lnTo>
                    <a:pt x="28" y="28"/>
                  </a:lnTo>
                  <a:lnTo>
                    <a:pt x="28" y="28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32" y="34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6" y="40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2" y="42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36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26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2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6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2" y="24"/>
                  </a:lnTo>
                  <a:lnTo>
                    <a:pt x="32" y="30"/>
                  </a:lnTo>
                  <a:lnTo>
                    <a:pt x="32" y="30"/>
                  </a:lnTo>
                  <a:close/>
                  <a:moveTo>
                    <a:pt x="58" y="46"/>
                  </a:moveTo>
                  <a:lnTo>
                    <a:pt x="58" y="4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66" y="22"/>
                  </a:lnTo>
                  <a:lnTo>
                    <a:pt x="66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58" y="46"/>
                  </a:lnTo>
                  <a:lnTo>
                    <a:pt x="58" y="46"/>
                  </a:lnTo>
                  <a:close/>
                  <a:moveTo>
                    <a:pt x="92" y="40"/>
                  </a:moveTo>
                  <a:lnTo>
                    <a:pt x="92" y="40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96" y="46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0" y="50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0" y="48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4" y="40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4" y="26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86" y="18"/>
                  </a:lnTo>
                  <a:lnTo>
                    <a:pt x="90" y="18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96" y="28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6" y="36"/>
                  </a:lnTo>
                  <a:lnTo>
                    <a:pt x="78" y="34"/>
                  </a:lnTo>
                  <a:lnTo>
                    <a:pt x="78" y="34"/>
                  </a:lnTo>
                  <a:lnTo>
                    <a:pt x="78" y="38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2" y="44"/>
                  </a:lnTo>
                  <a:lnTo>
                    <a:pt x="86" y="46"/>
                  </a:lnTo>
                  <a:lnTo>
                    <a:pt x="86" y="46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92" y="40"/>
                  </a:lnTo>
                  <a:lnTo>
                    <a:pt x="92" y="40"/>
                  </a:lnTo>
                  <a:close/>
                  <a:moveTo>
                    <a:pt x="78" y="30"/>
                  </a:moveTo>
                  <a:lnTo>
                    <a:pt x="78" y="30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88" y="22"/>
                  </a:lnTo>
                  <a:lnTo>
                    <a:pt x="86" y="22"/>
                  </a:lnTo>
                  <a:lnTo>
                    <a:pt x="86" y="22"/>
                  </a:lnTo>
                  <a:lnTo>
                    <a:pt x="82" y="22"/>
                  </a:lnTo>
                  <a:lnTo>
                    <a:pt x="80" y="24"/>
                  </a:lnTo>
                  <a:lnTo>
                    <a:pt x="80" y="24"/>
                  </a:lnTo>
                  <a:lnTo>
                    <a:pt x="78" y="26"/>
                  </a:lnTo>
                  <a:lnTo>
                    <a:pt x="78" y="30"/>
                  </a:lnTo>
                  <a:lnTo>
                    <a:pt x="78" y="30"/>
                  </a:lnTo>
                  <a:close/>
                  <a:moveTo>
                    <a:pt x="102" y="50"/>
                  </a:moveTo>
                  <a:lnTo>
                    <a:pt x="102" y="50"/>
                  </a:lnTo>
                  <a:lnTo>
                    <a:pt x="102" y="20"/>
                  </a:lnTo>
                  <a:lnTo>
                    <a:pt x="102" y="20"/>
                  </a:lnTo>
                  <a:lnTo>
                    <a:pt x="106" y="20"/>
                  </a:lnTo>
                  <a:lnTo>
                    <a:pt x="106" y="20"/>
                  </a:lnTo>
                  <a:lnTo>
                    <a:pt x="106" y="24"/>
                  </a:lnTo>
                  <a:lnTo>
                    <a:pt x="106" y="24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20" y="22"/>
                  </a:lnTo>
                  <a:lnTo>
                    <a:pt x="120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26" y="22"/>
                  </a:lnTo>
                  <a:lnTo>
                    <a:pt x="130" y="20"/>
                  </a:lnTo>
                  <a:lnTo>
                    <a:pt x="130" y="20"/>
                  </a:lnTo>
                  <a:lnTo>
                    <a:pt x="134" y="22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38" y="28"/>
                  </a:lnTo>
                  <a:lnTo>
                    <a:pt x="138" y="32"/>
                  </a:lnTo>
                  <a:lnTo>
                    <a:pt x="138" y="32"/>
                  </a:lnTo>
                  <a:lnTo>
                    <a:pt x="138" y="54"/>
                  </a:lnTo>
                  <a:lnTo>
                    <a:pt x="138" y="54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4" y="34"/>
                  </a:lnTo>
                  <a:lnTo>
                    <a:pt x="134" y="34"/>
                  </a:lnTo>
                  <a:lnTo>
                    <a:pt x="134" y="28"/>
                  </a:lnTo>
                  <a:lnTo>
                    <a:pt x="134" y="28"/>
                  </a:lnTo>
                  <a:lnTo>
                    <a:pt x="132" y="26"/>
                  </a:lnTo>
                  <a:lnTo>
                    <a:pt x="132" y="26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26" y="26"/>
                  </a:lnTo>
                  <a:lnTo>
                    <a:pt x="124" y="28"/>
                  </a:lnTo>
                  <a:lnTo>
                    <a:pt x="124" y="28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8" y="52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18" y="26"/>
                  </a:lnTo>
                  <a:lnTo>
                    <a:pt x="118" y="26"/>
                  </a:lnTo>
                  <a:lnTo>
                    <a:pt x="114" y="24"/>
                  </a:lnTo>
                  <a:lnTo>
                    <a:pt x="114" y="24"/>
                  </a:lnTo>
                  <a:lnTo>
                    <a:pt x="110" y="26"/>
                  </a:lnTo>
                  <a:lnTo>
                    <a:pt x="110" y="26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6" y="34"/>
                  </a:lnTo>
                  <a:lnTo>
                    <a:pt x="106" y="34"/>
                  </a:lnTo>
                  <a:lnTo>
                    <a:pt x="106" y="52"/>
                  </a:lnTo>
                  <a:lnTo>
                    <a:pt x="106" y="52"/>
                  </a:lnTo>
                  <a:lnTo>
                    <a:pt x="102" y="50"/>
                  </a:lnTo>
                  <a:lnTo>
                    <a:pt x="102" y="50"/>
                  </a:lnTo>
                  <a:close/>
                  <a:moveTo>
                    <a:pt x="160" y="56"/>
                  </a:moveTo>
                  <a:lnTo>
                    <a:pt x="160" y="56"/>
                  </a:lnTo>
                  <a:lnTo>
                    <a:pt x="160" y="12"/>
                  </a:lnTo>
                  <a:lnTo>
                    <a:pt x="160" y="12"/>
                  </a:lnTo>
                  <a:lnTo>
                    <a:pt x="166" y="12"/>
                  </a:lnTo>
                  <a:lnTo>
                    <a:pt x="166" y="12"/>
                  </a:lnTo>
                  <a:lnTo>
                    <a:pt x="164" y="56"/>
                  </a:lnTo>
                  <a:lnTo>
                    <a:pt x="164" y="56"/>
                  </a:lnTo>
                  <a:lnTo>
                    <a:pt x="160" y="56"/>
                  </a:lnTo>
                  <a:lnTo>
                    <a:pt x="160" y="56"/>
                  </a:lnTo>
                  <a:close/>
                  <a:moveTo>
                    <a:pt x="172" y="70"/>
                  </a:moveTo>
                  <a:lnTo>
                    <a:pt x="172" y="70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30"/>
                  </a:lnTo>
                  <a:lnTo>
                    <a:pt x="176" y="30"/>
                  </a:lnTo>
                  <a:lnTo>
                    <a:pt x="180" y="26"/>
                  </a:lnTo>
                  <a:lnTo>
                    <a:pt x="180" y="26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90" y="28"/>
                  </a:lnTo>
                  <a:lnTo>
                    <a:pt x="190" y="28"/>
                  </a:lnTo>
                  <a:lnTo>
                    <a:pt x="194" y="34"/>
                  </a:lnTo>
                  <a:lnTo>
                    <a:pt x="194" y="34"/>
                  </a:lnTo>
                  <a:lnTo>
                    <a:pt x="196" y="42"/>
                  </a:lnTo>
                  <a:lnTo>
                    <a:pt x="196" y="42"/>
                  </a:lnTo>
                  <a:lnTo>
                    <a:pt x="194" y="52"/>
                  </a:lnTo>
                  <a:lnTo>
                    <a:pt x="194" y="52"/>
                  </a:lnTo>
                  <a:lnTo>
                    <a:pt x="192" y="5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4" y="58"/>
                  </a:lnTo>
                  <a:lnTo>
                    <a:pt x="184" y="58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2" y="70"/>
                  </a:lnTo>
                  <a:lnTo>
                    <a:pt x="172" y="70"/>
                  </a:lnTo>
                  <a:close/>
                  <a:moveTo>
                    <a:pt x="176" y="42"/>
                  </a:moveTo>
                  <a:lnTo>
                    <a:pt x="176" y="42"/>
                  </a:lnTo>
                  <a:lnTo>
                    <a:pt x="178" y="46"/>
                  </a:lnTo>
                  <a:lnTo>
                    <a:pt x="178" y="50"/>
                  </a:lnTo>
                  <a:lnTo>
                    <a:pt x="178" y="50"/>
                  </a:lnTo>
                  <a:lnTo>
                    <a:pt x="182" y="54"/>
                  </a:lnTo>
                  <a:lnTo>
                    <a:pt x="184" y="54"/>
                  </a:lnTo>
                  <a:lnTo>
                    <a:pt x="184" y="54"/>
                  </a:lnTo>
                  <a:lnTo>
                    <a:pt x="186" y="54"/>
                  </a:lnTo>
                  <a:lnTo>
                    <a:pt x="188" y="52"/>
                  </a:lnTo>
                  <a:lnTo>
                    <a:pt x="188" y="52"/>
                  </a:lnTo>
                  <a:lnTo>
                    <a:pt x="190" y="48"/>
                  </a:lnTo>
                  <a:lnTo>
                    <a:pt x="192" y="42"/>
                  </a:lnTo>
                  <a:lnTo>
                    <a:pt x="192" y="42"/>
                  </a:lnTo>
                  <a:lnTo>
                    <a:pt x="190" y="36"/>
                  </a:lnTo>
                  <a:lnTo>
                    <a:pt x="190" y="32"/>
                  </a:lnTo>
                  <a:lnTo>
                    <a:pt x="190" y="32"/>
                  </a:lnTo>
                  <a:lnTo>
                    <a:pt x="186" y="30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2" y="30"/>
                  </a:lnTo>
                  <a:lnTo>
                    <a:pt x="180" y="32"/>
                  </a:lnTo>
                  <a:lnTo>
                    <a:pt x="180" y="32"/>
                  </a:lnTo>
                  <a:lnTo>
                    <a:pt x="178" y="36"/>
                  </a:lnTo>
                  <a:lnTo>
                    <a:pt x="176" y="42"/>
                  </a:lnTo>
                  <a:lnTo>
                    <a:pt x="176" y="42"/>
                  </a:lnTo>
                  <a:close/>
                  <a:moveTo>
                    <a:pt x="200" y="50"/>
                  </a:moveTo>
                  <a:lnTo>
                    <a:pt x="200" y="50"/>
                  </a:lnTo>
                  <a:lnTo>
                    <a:pt x="204" y="50"/>
                  </a:lnTo>
                  <a:lnTo>
                    <a:pt x="204" y="50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10" y="56"/>
                  </a:lnTo>
                  <a:lnTo>
                    <a:pt x="210" y="56"/>
                  </a:lnTo>
                  <a:lnTo>
                    <a:pt x="214" y="56"/>
                  </a:lnTo>
                  <a:lnTo>
                    <a:pt x="214" y="56"/>
                  </a:lnTo>
                  <a:lnTo>
                    <a:pt x="216" y="52"/>
                  </a:lnTo>
                  <a:lnTo>
                    <a:pt x="216" y="52"/>
                  </a:lnTo>
                  <a:lnTo>
                    <a:pt x="216" y="48"/>
                  </a:lnTo>
                  <a:lnTo>
                    <a:pt x="216" y="48"/>
                  </a:lnTo>
                  <a:lnTo>
                    <a:pt x="210" y="46"/>
                  </a:lnTo>
                  <a:lnTo>
                    <a:pt x="210" y="46"/>
                  </a:lnTo>
                  <a:lnTo>
                    <a:pt x="204" y="44"/>
                  </a:lnTo>
                  <a:lnTo>
                    <a:pt x="204" y="44"/>
                  </a:lnTo>
                  <a:lnTo>
                    <a:pt x="202" y="40"/>
                  </a:lnTo>
                  <a:lnTo>
                    <a:pt x="202" y="40"/>
                  </a:lnTo>
                  <a:lnTo>
                    <a:pt x="200" y="36"/>
                  </a:lnTo>
                  <a:lnTo>
                    <a:pt x="200" y="36"/>
                  </a:lnTo>
                  <a:lnTo>
                    <a:pt x="200" y="32"/>
                  </a:lnTo>
                  <a:lnTo>
                    <a:pt x="200" y="32"/>
                  </a:lnTo>
                  <a:lnTo>
                    <a:pt x="204" y="28"/>
                  </a:lnTo>
                  <a:lnTo>
                    <a:pt x="204" y="28"/>
                  </a:lnTo>
                  <a:lnTo>
                    <a:pt x="206" y="28"/>
                  </a:lnTo>
                  <a:lnTo>
                    <a:pt x="206" y="28"/>
                  </a:lnTo>
                  <a:lnTo>
                    <a:pt x="210" y="28"/>
                  </a:lnTo>
                  <a:lnTo>
                    <a:pt x="210" y="28"/>
                  </a:lnTo>
                  <a:lnTo>
                    <a:pt x="216" y="28"/>
                  </a:lnTo>
                  <a:lnTo>
                    <a:pt x="216" y="28"/>
                  </a:lnTo>
                  <a:lnTo>
                    <a:pt x="218" y="32"/>
                  </a:lnTo>
                  <a:lnTo>
                    <a:pt x="218" y="32"/>
                  </a:lnTo>
                  <a:lnTo>
                    <a:pt x="220" y="38"/>
                  </a:lnTo>
                  <a:lnTo>
                    <a:pt x="220" y="38"/>
                  </a:lnTo>
                  <a:lnTo>
                    <a:pt x="216" y="38"/>
                  </a:lnTo>
                  <a:lnTo>
                    <a:pt x="216" y="38"/>
                  </a:lnTo>
                  <a:lnTo>
                    <a:pt x="214" y="34"/>
                  </a:lnTo>
                  <a:lnTo>
                    <a:pt x="214" y="34"/>
                  </a:lnTo>
                  <a:lnTo>
                    <a:pt x="210" y="32"/>
                  </a:lnTo>
                  <a:lnTo>
                    <a:pt x="210" y="32"/>
                  </a:lnTo>
                  <a:lnTo>
                    <a:pt x="206" y="32"/>
                  </a:lnTo>
                  <a:lnTo>
                    <a:pt x="206" y="32"/>
                  </a:lnTo>
                  <a:lnTo>
                    <a:pt x="204" y="36"/>
                  </a:lnTo>
                  <a:lnTo>
                    <a:pt x="204" y="36"/>
                  </a:lnTo>
                  <a:lnTo>
                    <a:pt x="204" y="38"/>
                  </a:lnTo>
                  <a:lnTo>
                    <a:pt x="204" y="38"/>
                  </a:lnTo>
                  <a:lnTo>
                    <a:pt x="206" y="38"/>
                  </a:lnTo>
                  <a:lnTo>
                    <a:pt x="206" y="38"/>
                  </a:lnTo>
                  <a:lnTo>
                    <a:pt x="210" y="40"/>
                  </a:lnTo>
                  <a:lnTo>
                    <a:pt x="210" y="40"/>
                  </a:lnTo>
                  <a:lnTo>
                    <a:pt x="218" y="44"/>
                  </a:lnTo>
                  <a:lnTo>
                    <a:pt x="218" y="44"/>
                  </a:lnTo>
                  <a:lnTo>
                    <a:pt x="220" y="46"/>
                  </a:lnTo>
                  <a:lnTo>
                    <a:pt x="220" y="46"/>
                  </a:lnTo>
                  <a:lnTo>
                    <a:pt x="222" y="52"/>
                  </a:lnTo>
                  <a:lnTo>
                    <a:pt x="222" y="52"/>
                  </a:lnTo>
                  <a:lnTo>
                    <a:pt x="220" y="56"/>
                  </a:lnTo>
                  <a:lnTo>
                    <a:pt x="220" y="56"/>
                  </a:lnTo>
                  <a:lnTo>
                    <a:pt x="216" y="60"/>
                  </a:lnTo>
                  <a:lnTo>
                    <a:pt x="216" y="60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06" y="60"/>
                  </a:lnTo>
                  <a:lnTo>
                    <a:pt x="202" y="58"/>
                  </a:lnTo>
                  <a:lnTo>
                    <a:pt x="202" y="58"/>
                  </a:lnTo>
                  <a:lnTo>
                    <a:pt x="200" y="54"/>
                  </a:lnTo>
                  <a:lnTo>
                    <a:pt x="200" y="50"/>
                  </a:lnTo>
                  <a:lnTo>
                    <a:pt x="200" y="50"/>
                  </a:lnTo>
                  <a:close/>
                  <a:moveTo>
                    <a:pt x="244" y="62"/>
                  </a:moveTo>
                  <a:lnTo>
                    <a:pt x="244" y="62"/>
                  </a:lnTo>
                  <a:lnTo>
                    <a:pt x="244" y="58"/>
                  </a:lnTo>
                  <a:lnTo>
                    <a:pt x="244" y="58"/>
                  </a:lnTo>
                  <a:lnTo>
                    <a:pt x="240" y="62"/>
                  </a:lnTo>
                  <a:lnTo>
                    <a:pt x="236" y="62"/>
                  </a:lnTo>
                  <a:lnTo>
                    <a:pt x="236" y="62"/>
                  </a:lnTo>
                  <a:lnTo>
                    <a:pt x="230" y="62"/>
                  </a:lnTo>
                  <a:lnTo>
                    <a:pt x="230" y="62"/>
                  </a:lnTo>
                  <a:lnTo>
                    <a:pt x="228" y="58"/>
                  </a:lnTo>
                  <a:lnTo>
                    <a:pt x="228" y="58"/>
                  </a:lnTo>
                  <a:lnTo>
                    <a:pt x="226" y="54"/>
                  </a:lnTo>
                  <a:lnTo>
                    <a:pt x="226" y="54"/>
                  </a:lnTo>
                  <a:lnTo>
                    <a:pt x="226" y="50"/>
                  </a:lnTo>
                  <a:lnTo>
                    <a:pt x="226" y="50"/>
                  </a:lnTo>
                  <a:lnTo>
                    <a:pt x="226" y="30"/>
                  </a:lnTo>
                  <a:lnTo>
                    <a:pt x="226" y="30"/>
                  </a:lnTo>
                  <a:lnTo>
                    <a:pt x="230" y="30"/>
                  </a:lnTo>
                  <a:lnTo>
                    <a:pt x="230" y="30"/>
                  </a:lnTo>
                  <a:lnTo>
                    <a:pt x="230" y="48"/>
                  </a:lnTo>
                  <a:lnTo>
                    <a:pt x="230" y="48"/>
                  </a:lnTo>
                  <a:lnTo>
                    <a:pt x="232" y="54"/>
                  </a:lnTo>
                  <a:lnTo>
                    <a:pt x="232" y="54"/>
                  </a:lnTo>
                  <a:lnTo>
                    <a:pt x="232" y="56"/>
                  </a:lnTo>
                  <a:lnTo>
                    <a:pt x="232" y="56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2" y="54"/>
                  </a:lnTo>
                  <a:lnTo>
                    <a:pt x="242" y="54"/>
                  </a:lnTo>
                  <a:lnTo>
                    <a:pt x="244" y="48"/>
                  </a:lnTo>
                  <a:lnTo>
                    <a:pt x="244" y="48"/>
                  </a:lnTo>
                  <a:lnTo>
                    <a:pt x="244" y="30"/>
                  </a:lnTo>
                  <a:lnTo>
                    <a:pt x="244" y="30"/>
                  </a:lnTo>
                  <a:lnTo>
                    <a:pt x="248" y="32"/>
                  </a:lnTo>
                  <a:lnTo>
                    <a:pt x="248" y="32"/>
                  </a:lnTo>
                  <a:lnTo>
                    <a:pt x="248" y="64"/>
                  </a:lnTo>
                  <a:lnTo>
                    <a:pt x="248" y="64"/>
                  </a:lnTo>
                  <a:lnTo>
                    <a:pt x="244" y="62"/>
                  </a:lnTo>
                  <a:lnTo>
                    <a:pt x="244" y="62"/>
                  </a:lnTo>
                  <a:close/>
                  <a:moveTo>
                    <a:pt x="254" y="64"/>
                  </a:moveTo>
                  <a:lnTo>
                    <a:pt x="254" y="64"/>
                  </a:lnTo>
                  <a:lnTo>
                    <a:pt x="254" y="32"/>
                  </a:lnTo>
                  <a:lnTo>
                    <a:pt x="254" y="32"/>
                  </a:lnTo>
                  <a:lnTo>
                    <a:pt x="258" y="32"/>
                  </a:lnTo>
                  <a:lnTo>
                    <a:pt x="258" y="32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62" y="32"/>
                  </a:lnTo>
                  <a:lnTo>
                    <a:pt x="262" y="32"/>
                  </a:lnTo>
                  <a:lnTo>
                    <a:pt x="266" y="32"/>
                  </a:lnTo>
                  <a:lnTo>
                    <a:pt x="266" y="32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74" y="38"/>
                  </a:lnTo>
                  <a:lnTo>
                    <a:pt x="274" y="38"/>
                  </a:lnTo>
                  <a:lnTo>
                    <a:pt x="278" y="34"/>
                  </a:lnTo>
                  <a:lnTo>
                    <a:pt x="282" y="34"/>
                  </a:lnTo>
                  <a:lnTo>
                    <a:pt x="282" y="34"/>
                  </a:lnTo>
                  <a:lnTo>
                    <a:pt x="286" y="34"/>
                  </a:lnTo>
                  <a:lnTo>
                    <a:pt x="288" y="36"/>
                  </a:lnTo>
                  <a:lnTo>
                    <a:pt x="288" y="36"/>
                  </a:lnTo>
                  <a:lnTo>
                    <a:pt x="290" y="40"/>
                  </a:lnTo>
                  <a:lnTo>
                    <a:pt x="290" y="44"/>
                  </a:lnTo>
                  <a:lnTo>
                    <a:pt x="290" y="44"/>
                  </a:lnTo>
                  <a:lnTo>
                    <a:pt x="290" y="66"/>
                  </a:lnTo>
                  <a:lnTo>
                    <a:pt x="290" y="66"/>
                  </a:lnTo>
                  <a:lnTo>
                    <a:pt x="286" y="66"/>
                  </a:lnTo>
                  <a:lnTo>
                    <a:pt x="286" y="6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2"/>
                  </a:lnTo>
                  <a:lnTo>
                    <a:pt x="286" y="42"/>
                  </a:lnTo>
                  <a:lnTo>
                    <a:pt x="284" y="38"/>
                  </a:lnTo>
                  <a:lnTo>
                    <a:pt x="284" y="38"/>
                  </a:lnTo>
                  <a:lnTo>
                    <a:pt x="282" y="38"/>
                  </a:lnTo>
                  <a:lnTo>
                    <a:pt x="282" y="38"/>
                  </a:lnTo>
                  <a:lnTo>
                    <a:pt x="278" y="38"/>
                  </a:lnTo>
                  <a:lnTo>
                    <a:pt x="276" y="40"/>
                  </a:lnTo>
                  <a:lnTo>
                    <a:pt x="276" y="40"/>
                  </a:lnTo>
                  <a:lnTo>
                    <a:pt x="276" y="42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74" y="66"/>
                  </a:lnTo>
                  <a:lnTo>
                    <a:pt x="274" y="66"/>
                  </a:lnTo>
                  <a:lnTo>
                    <a:pt x="270" y="66"/>
                  </a:lnTo>
                  <a:lnTo>
                    <a:pt x="270" y="66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70" y="38"/>
                  </a:lnTo>
                  <a:lnTo>
                    <a:pt x="270" y="38"/>
                  </a:lnTo>
                  <a:lnTo>
                    <a:pt x="266" y="36"/>
                  </a:lnTo>
                  <a:lnTo>
                    <a:pt x="266" y="36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60" y="40"/>
                  </a:lnTo>
                  <a:lnTo>
                    <a:pt x="260" y="40"/>
                  </a:lnTo>
                  <a:lnTo>
                    <a:pt x="258" y="48"/>
                  </a:lnTo>
                  <a:lnTo>
                    <a:pt x="258" y="48"/>
                  </a:lnTo>
                  <a:lnTo>
                    <a:pt x="258" y="64"/>
                  </a:lnTo>
                  <a:lnTo>
                    <a:pt x="258" y="64"/>
                  </a:lnTo>
                  <a:lnTo>
                    <a:pt x="254" y="64"/>
                  </a:lnTo>
                  <a:lnTo>
                    <a:pt x="254" y="64"/>
                  </a:lnTo>
                  <a:close/>
                  <a:moveTo>
                    <a:pt x="316" y="70"/>
                  </a:moveTo>
                  <a:lnTo>
                    <a:pt x="316" y="70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0" y="24"/>
                  </a:lnTo>
                  <a:lnTo>
                    <a:pt x="310" y="24"/>
                  </a:lnTo>
                  <a:lnTo>
                    <a:pt x="316" y="24"/>
                  </a:lnTo>
                  <a:lnTo>
                    <a:pt x="316" y="24"/>
                  </a:lnTo>
                  <a:lnTo>
                    <a:pt x="316" y="40"/>
                  </a:lnTo>
                  <a:lnTo>
                    <a:pt x="316" y="40"/>
                  </a:lnTo>
                  <a:lnTo>
                    <a:pt x="318" y="38"/>
                  </a:lnTo>
                  <a:lnTo>
                    <a:pt x="322" y="36"/>
                  </a:lnTo>
                  <a:lnTo>
                    <a:pt x="322" y="36"/>
                  </a:lnTo>
                  <a:lnTo>
                    <a:pt x="328" y="38"/>
                  </a:lnTo>
                  <a:lnTo>
                    <a:pt x="328" y="38"/>
                  </a:lnTo>
                  <a:lnTo>
                    <a:pt x="330" y="42"/>
                  </a:lnTo>
                  <a:lnTo>
                    <a:pt x="330" y="42"/>
                  </a:lnTo>
                  <a:lnTo>
                    <a:pt x="332" y="48"/>
                  </a:lnTo>
                  <a:lnTo>
                    <a:pt x="332" y="48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32" y="62"/>
                  </a:lnTo>
                  <a:lnTo>
                    <a:pt x="330" y="66"/>
                  </a:lnTo>
                  <a:lnTo>
                    <a:pt x="330" y="66"/>
                  </a:lnTo>
                  <a:lnTo>
                    <a:pt x="326" y="70"/>
                  </a:lnTo>
                  <a:lnTo>
                    <a:pt x="322" y="70"/>
                  </a:lnTo>
                  <a:lnTo>
                    <a:pt x="322" y="70"/>
                  </a:lnTo>
                  <a:lnTo>
                    <a:pt x="318" y="68"/>
                  </a:lnTo>
                  <a:lnTo>
                    <a:pt x="316" y="64"/>
                  </a:lnTo>
                  <a:lnTo>
                    <a:pt x="316" y="64"/>
                  </a:lnTo>
                  <a:lnTo>
                    <a:pt x="316" y="70"/>
                  </a:lnTo>
                  <a:lnTo>
                    <a:pt x="316" y="70"/>
                  </a:lnTo>
                  <a:close/>
                  <a:moveTo>
                    <a:pt x="316" y="52"/>
                  </a:moveTo>
                  <a:lnTo>
                    <a:pt x="316" y="52"/>
                  </a:lnTo>
                  <a:lnTo>
                    <a:pt x="316" y="60"/>
                  </a:lnTo>
                  <a:lnTo>
                    <a:pt x="316" y="60"/>
                  </a:lnTo>
                  <a:lnTo>
                    <a:pt x="318" y="64"/>
                  </a:lnTo>
                  <a:lnTo>
                    <a:pt x="322" y="66"/>
                  </a:lnTo>
                  <a:lnTo>
                    <a:pt x="322" y="66"/>
                  </a:lnTo>
                  <a:lnTo>
                    <a:pt x="324" y="66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8" y="60"/>
                  </a:lnTo>
                  <a:lnTo>
                    <a:pt x="330" y="54"/>
                  </a:lnTo>
                  <a:lnTo>
                    <a:pt x="330" y="54"/>
                  </a:lnTo>
                  <a:lnTo>
                    <a:pt x="328" y="48"/>
                  </a:lnTo>
                  <a:lnTo>
                    <a:pt x="328" y="44"/>
                  </a:lnTo>
                  <a:lnTo>
                    <a:pt x="328" y="44"/>
                  </a:lnTo>
                  <a:lnTo>
                    <a:pt x="324" y="42"/>
                  </a:lnTo>
                  <a:lnTo>
                    <a:pt x="322" y="40"/>
                  </a:lnTo>
                  <a:lnTo>
                    <a:pt x="322" y="40"/>
                  </a:lnTo>
                  <a:lnTo>
                    <a:pt x="320" y="42"/>
                  </a:lnTo>
                  <a:lnTo>
                    <a:pt x="318" y="44"/>
                  </a:lnTo>
                  <a:lnTo>
                    <a:pt x="318" y="44"/>
                  </a:lnTo>
                  <a:lnTo>
                    <a:pt x="316" y="48"/>
                  </a:lnTo>
                  <a:lnTo>
                    <a:pt x="316" y="52"/>
                  </a:lnTo>
                  <a:lnTo>
                    <a:pt x="316" y="52"/>
                  </a:lnTo>
                  <a:close/>
                  <a:moveTo>
                    <a:pt x="338" y="62"/>
                  </a:moveTo>
                  <a:lnTo>
                    <a:pt x="338" y="62"/>
                  </a:lnTo>
                  <a:lnTo>
                    <a:pt x="342" y="60"/>
                  </a:lnTo>
                  <a:lnTo>
                    <a:pt x="342" y="60"/>
                  </a:lnTo>
                  <a:lnTo>
                    <a:pt x="344" y="66"/>
                  </a:lnTo>
                  <a:lnTo>
                    <a:pt x="344" y="66"/>
                  </a:lnTo>
                  <a:lnTo>
                    <a:pt x="348" y="68"/>
                  </a:lnTo>
                  <a:lnTo>
                    <a:pt x="348" y="68"/>
                  </a:lnTo>
                  <a:lnTo>
                    <a:pt x="354" y="66"/>
                  </a:lnTo>
                  <a:lnTo>
                    <a:pt x="354" y="66"/>
                  </a:lnTo>
                  <a:lnTo>
                    <a:pt x="354" y="64"/>
                  </a:lnTo>
                  <a:lnTo>
                    <a:pt x="354" y="64"/>
                  </a:lnTo>
                  <a:lnTo>
                    <a:pt x="354" y="60"/>
                  </a:lnTo>
                  <a:lnTo>
                    <a:pt x="354" y="60"/>
                  </a:lnTo>
                  <a:lnTo>
                    <a:pt x="348" y="58"/>
                  </a:lnTo>
                  <a:lnTo>
                    <a:pt x="348" y="58"/>
                  </a:lnTo>
                  <a:lnTo>
                    <a:pt x="342" y="54"/>
                  </a:lnTo>
                  <a:lnTo>
                    <a:pt x="342" y="54"/>
                  </a:lnTo>
                  <a:lnTo>
                    <a:pt x="340" y="52"/>
                  </a:lnTo>
                  <a:lnTo>
                    <a:pt x="340" y="52"/>
                  </a:lnTo>
                  <a:lnTo>
                    <a:pt x="338" y="46"/>
                  </a:lnTo>
                  <a:lnTo>
                    <a:pt x="338" y="46"/>
                  </a:lnTo>
                  <a:lnTo>
                    <a:pt x="338" y="42"/>
                  </a:lnTo>
                  <a:lnTo>
                    <a:pt x="338" y="42"/>
                  </a:lnTo>
                  <a:lnTo>
                    <a:pt x="342" y="40"/>
                  </a:lnTo>
                  <a:lnTo>
                    <a:pt x="342" y="40"/>
                  </a:lnTo>
                  <a:lnTo>
                    <a:pt x="344" y="38"/>
                  </a:lnTo>
                  <a:lnTo>
                    <a:pt x="344" y="38"/>
                  </a:lnTo>
                  <a:lnTo>
                    <a:pt x="348" y="38"/>
                  </a:lnTo>
                  <a:lnTo>
                    <a:pt x="348" y="38"/>
                  </a:lnTo>
                  <a:lnTo>
                    <a:pt x="354" y="40"/>
                  </a:lnTo>
                  <a:lnTo>
                    <a:pt x="354" y="40"/>
                  </a:lnTo>
                  <a:lnTo>
                    <a:pt x="356" y="44"/>
                  </a:lnTo>
                  <a:lnTo>
                    <a:pt x="356" y="44"/>
                  </a:lnTo>
                  <a:lnTo>
                    <a:pt x="358" y="48"/>
                  </a:lnTo>
                  <a:lnTo>
                    <a:pt x="358" y="48"/>
                  </a:lnTo>
                  <a:lnTo>
                    <a:pt x="354" y="48"/>
                  </a:lnTo>
                  <a:lnTo>
                    <a:pt x="354" y="48"/>
                  </a:lnTo>
                  <a:lnTo>
                    <a:pt x="352" y="44"/>
                  </a:lnTo>
                  <a:lnTo>
                    <a:pt x="352" y="44"/>
                  </a:lnTo>
                  <a:lnTo>
                    <a:pt x="348" y="42"/>
                  </a:lnTo>
                  <a:lnTo>
                    <a:pt x="348" y="42"/>
                  </a:lnTo>
                  <a:lnTo>
                    <a:pt x="344" y="44"/>
                  </a:lnTo>
                  <a:lnTo>
                    <a:pt x="344" y="44"/>
                  </a:lnTo>
                  <a:lnTo>
                    <a:pt x="342" y="46"/>
                  </a:lnTo>
                  <a:lnTo>
                    <a:pt x="342" y="46"/>
                  </a:lnTo>
                  <a:lnTo>
                    <a:pt x="342" y="48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8" y="52"/>
                  </a:lnTo>
                  <a:lnTo>
                    <a:pt x="348" y="52"/>
                  </a:lnTo>
                  <a:lnTo>
                    <a:pt x="356" y="56"/>
                  </a:lnTo>
                  <a:lnTo>
                    <a:pt x="356" y="56"/>
                  </a:lnTo>
                  <a:lnTo>
                    <a:pt x="358" y="58"/>
                  </a:lnTo>
                  <a:lnTo>
                    <a:pt x="358" y="58"/>
                  </a:lnTo>
                  <a:lnTo>
                    <a:pt x="360" y="64"/>
                  </a:lnTo>
                  <a:lnTo>
                    <a:pt x="360" y="64"/>
                  </a:lnTo>
                  <a:lnTo>
                    <a:pt x="358" y="68"/>
                  </a:lnTo>
                  <a:lnTo>
                    <a:pt x="358" y="68"/>
                  </a:lnTo>
                  <a:lnTo>
                    <a:pt x="354" y="72"/>
                  </a:lnTo>
                  <a:lnTo>
                    <a:pt x="354" y="72"/>
                  </a:lnTo>
                  <a:lnTo>
                    <a:pt x="348" y="72"/>
                  </a:lnTo>
                  <a:lnTo>
                    <a:pt x="348" y="72"/>
                  </a:lnTo>
                  <a:lnTo>
                    <a:pt x="344" y="72"/>
                  </a:lnTo>
                  <a:lnTo>
                    <a:pt x="340" y="70"/>
                  </a:lnTo>
                  <a:lnTo>
                    <a:pt x="340" y="70"/>
                  </a:lnTo>
                  <a:lnTo>
                    <a:pt x="338" y="66"/>
                  </a:lnTo>
                  <a:lnTo>
                    <a:pt x="338" y="62"/>
                  </a:lnTo>
                  <a:lnTo>
                    <a:pt x="338" y="62"/>
                  </a:lnTo>
                  <a:close/>
                  <a:moveTo>
                    <a:pt x="366" y="74"/>
                  </a:moveTo>
                  <a:lnTo>
                    <a:pt x="366" y="74"/>
                  </a:lnTo>
                  <a:lnTo>
                    <a:pt x="366" y="44"/>
                  </a:lnTo>
                  <a:lnTo>
                    <a:pt x="366" y="44"/>
                  </a:lnTo>
                  <a:lnTo>
                    <a:pt x="362" y="44"/>
                  </a:lnTo>
                  <a:lnTo>
                    <a:pt x="362" y="44"/>
                  </a:lnTo>
                  <a:lnTo>
                    <a:pt x="362" y="40"/>
                  </a:lnTo>
                  <a:lnTo>
                    <a:pt x="362" y="40"/>
                  </a:lnTo>
                  <a:lnTo>
                    <a:pt x="366" y="40"/>
                  </a:lnTo>
                  <a:lnTo>
                    <a:pt x="366" y="40"/>
                  </a:lnTo>
                  <a:lnTo>
                    <a:pt x="366" y="38"/>
                  </a:lnTo>
                  <a:lnTo>
                    <a:pt x="366" y="38"/>
                  </a:lnTo>
                  <a:lnTo>
                    <a:pt x="366" y="32"/>
                  </a:lnTo>
                  <a:lnTo>
                    <a:pt x="366" y="32"/>
                  </a:lnTo>
                  <a:lnTo>
                    <a:pt x="368" y="28"/>
                  </a:lnTo>
                  <a:lnTo>
                    <a:pt x="368" y="28"/>
                  </a:lnTo>
                  <a:lnTo>
                    <a:pt x="372" y="28"/>
                  </a:lnTo>
                  <a:lnTo>
                    <a:pt x="372" y="28"/>
                  </a:lnTo>
                  <a:lnTo>
                    <a:pt x="376" y="28"/>
                  </a:lnTo>
                  <a:lnTo>
                    <a:pt x="376" y="28"/>
                  </a:lnTo>
                  <a:lnTo>
                    <a:pt x="376" y="34"/>
                  </a:lnTo>
                  <a:lnTo>
                    <a:pt x="376" y="34"/>
                  </a:lnTo>
                  <a:lnTo>
                    <a:pt x="374" y="32"/>
                  </a:lnTo>
                  <a:lnTo>
                    <a:pt x="374" y="32"/>
                  </a:lnTo>
                  <a:lnTo>
                    <a:pt x="370" y="34"/>
                  </a:lnTo>
                  <a:lnTo>
                    <a:pt x="370" y="34"/>
                  </a:lnTo>
                  <a:lnTo>
                    <a:pt x="370" y="38"/>
                  </a:lnTo>
                  <a:lnTo>
                    <a:pt x="370" y="38"/>
                  </a:lnTo>
                  <a:lnTo>
                    <a:pt x="370" y="40"/>
                  </a:lnTo>
                  <a:lnTo>
                    <a:pt x="370" y="40"/>
                  </a:lnTo>
                  <a:lnTo>
                    <a:pt x="376" y="42"/>
                  </a:lnTo>
                  <a:lnTo>
                    <a:pt x="376" y="42"/>
                  </a:lnTo>
                  <a:lnTo>
                    <a:pt x="376" y="46"/>
                  </a:lnTo>
                  <a:lnTo>
                    <a:pt x="376" y="46"/>
                  </a:lnTo>
                  <a:lnTo>
                    <a:pt x="370" y="46"/>
                  </a:lnTo>
                  <a:lnTo>
                    <a:pt x="370" y="46"/>
                  </a:lnTo>
                  <a:lnTo>
                    <a:pt x="370" y="74"/>
                  </a:lnTo>
                  <a:lnTo>
                    <a:pt x="370" y="74"/>
                  </a:lnTo>
                  <a:lnTo>
                    <a:pt x="366" y="74"/>
                  </a:lnTo>
                  <a:lnTo>
                    <a:pt x="366" y="74"/>
                  </a:lnTo>
                  <a:close/>
                  <a:moveTo>
                    <a:pt x="396" y="66"/>
                  </a:moveTo>
                  <a:lnTo>
                    <a:pt x="396" y="66"/>
                  </a:lnTo>
                  <a:lnTo>
                    <a:pt x="402" y="66"/>
                  </a:lnTo>
                  <a:lnTo>
                    <a:pt x="402" y="66"/>
                  </a:lnTo>
                  <a:lnTo>
                    <a:pt x="400" y="70"/>
                  </a:lnTo>
                  <a:lnTo>
                    <a:pt x="398" y="74"/>
                  </a:lnTo>
                  <a:lnTo>
                    <a:pt x="398" y="74"/>
                  </a:lnTo>
                  <a:lnTo>
                    <a:pt x="394" y="76"/>
                  </a:lnTo>
                  <a:lnTo>
                    <a:pt x="390" y="76"/>
                  </a:lnTo>
                  <a:lnTo>
                    <a:pt x="390" y="76"/>
                  </a:lnTo>
                  <a:lnTo>
                    <a:pt x="384" y="74"/>
                  </a:lnTo>
                  <a:lnTo>
                    <a:pt x="380" y="70"/>
                  </a:lnTo>
                  <a:lnTo>
                    <a:pt x="380" y="70"/>
                  </a:lnTo>
                  <a:lnTo>
                    <a:pt x="378" y="66"/>
                  </a:lnTo>
                  <a:lnTo>
                    <a:pt x="378" y="58"/>
                  </a:lnTo>
                  <a:lnTo>
                    <a:pt x="378" y="58"/>
                  </a:lnTo>
                  <a:lnTo>
                    <a:pt x="378" y="50"/>
                  </a:lnTo>
                  <a:lnTo>
                    <a:pt x="380" y="46"/>
                  </a:lnTo>
                  <a:lnTo>
                    <a:pt x="380" y="46"/>
                  </a:lnTo>
                  <a:lnTo>
                    <a:pt x="384" y="42"/>
                  </a:lnTo>
                  <a:lnTo>
                    <a:pt x="390" y="42"/>
                  </a:lnTo>
                  <a:lnTo>
                    <a:pt x="390" y="42"/>
                  </a:lnTo>
                  <a:lnTo>
                    <a:pt x="394" y="44"/>
                  </a:lnTo>
                  <a:lnTo>
                    <a:pt x="398" y="46"/>
                  </a:lnTo>
                  <a:lnTo>
                    <a:pt x="398" y="46"/>
                  </a:lnTo>
                  <a:lnTo>
                    <a:pt x="400" y="52"/>
                  </a:lnTo>
                  <a:lnTo>
                    <a:pt x="402" y="60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382" y="60"/>
                  </a:lnTo>
                  <a:lnTo>
                    <a:pt x="382" y="60"/>
                  </a:lnTo>
                  <a:lnTo>
                    <a:pt x="382" y="64"/>
                  </a:lnTo>
                  <a:lnTo>
                    <a:pt x="384" y="68"/>
                  </a:lnTo>
                  <a:lnTo>
                    <a:pt x="384" y="68"/>
                  </a:lnTo>
                  <a:lnTo>
                    <a:pt x="386" y="70"/>
                  </a:lnTo>
                  <a:lnTo>
                    <a:pt x="390" y="72"/>
                  </a:lnTo>
                  <a:lnTo>
                    <a:pt x="390" y="72"/>
                  </a:lnTo>
                  <a:lnTo>
                    <a:pt x="394" y="70"/>
                  </a:lnTo>
                  <a:lnTo>
                    <a:pt x="394" y="70"/>
                  </a:lnTo>
                  <a:lnTo>
                    <a:pt x="396" y="66"/>
                  </a:lnTo>
                  <a:lnTo>
                    <a:pt x="396" y="66"/>
                  </a:lnTo>
                  <a:close/>
                  <a:moveTo>
                    <a:pt x="382" y="56"/>
                  </a:moveTo>
                  <a:lnTo>
                    <a:pt x="382" y="56"/>
                  </a:lnTo>
                  <a:lnTo>
                    <a:pt x="396" y="56"/>
                  </a:lnTo>
                  <a:lnTo>
                    <a:pt x="396" y="56"/>
                  </a:lnTo>
                  <a:lnTo>
                    <a:pt x="394" y="50"/>
                  </a:lnTo>
                  <a:lnTo>
                    <a:pt x="394" y="50"/>
                  </a:lnTo>
                  <a:lnTo>
                    <a:pt x="392" y="48"/>
                  </a:lnTo>
                  <a:lnTo>
                    <a:pt x="390" y="46"/>
                  </a:lnTo>
                  <a:lnTo>
                    <a:pt x="390" y="46"/>
                  </a:lnTo>
                  <a:lnTo>
                    <a:pt x="386" y="46"/>
                  </a:lnTo>
                  <a:lnTo>
                    <a:pt x="384" y="48"/>
                  </a:lnTo>
                  <a:lnTo>
                    <a:pt x="384" y="48"/>
                  </a:lnTo>
                  <a:lnTo>
                    <a:pt x="382" y="52"/>
                  </a:lnTo>
                  <a:lnTo>
                    <a:pt x="382" y="56"/>
                  </a:lnTo>
                  <a:lnTo>
                    <a:pt x="382" y="56"/>
                  </a:lnTo>
                  <a:close/>
                  <a:moveTo>
                    <a:pt x="0" y="108"/>
                  </a:moveTo>
                  <a:lnTo>
                    <a:pt x="0" y="10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2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20" y="84"/>
                  </a:lnTo>
                  <a:lnTo>
                    <a:pt x="20" y="84"/>
                  </a:lnTo>
                  <a:lnTo>
                    <a:pt x="24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32" y="80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6" y="86"/>
                  </a:lnTo>
                  <a:lnTo>
                    <a:pt x="36" y="90"/>
                  </a:lnTo>
                  <a:lnTo>
                    <a:pt x="36" y="90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32" y="92"/>
                  </a:lnTo>
                  <a:lnTo>
                    <a:pt x="32" y="92"/>
                  </a:lnTo>
                  <a:lnTo>
                    <a:pt x="30" y="88"/>
                  </a:lnTo>
                  <a:lnTo>
                    <a:pt x="30" y="88"/>
                  </a:lnTo>
                  <a:lnTo>
                    <a:pt x="30" y="86"/>
                  </a:lnTo>
                  <a:lnTo>
                    <a:pt x="30" y="86"/>
                  </a:lnTo>
                  <a:lnTo>
                    <a:pt x="26" y="84"/>
                  </a:lnTo>
                  <a:lnTo>
                    <a:pt x="26" y="84"/>
                  </a:lnTo>
                  <a:lnTo>
                    <a:pt x="24" y="84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0" y="88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6" y="90"/>
                  </a:lnTo>
                  <a:lnTo>
                    <a:pt x="16" y="90"/>
                  </a:lnTo>
                  <a:lnTo>
                    <a:pt x="14" y="84"/>
                  </a:lnTo>
                  <a:lnTo>
                    <a:pt x="14" y="84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6" y="86"/>
                  </a:lnTo>
                  <a:lnTo>
                    <a:pt x="6" y="86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0" y="108"/>
                  </a:lnTo>
                  <a:lnTo>
                    <a:pt x="0" y="108"/>
                  </a:lnTo>
                  <a:close/>
                  <a:moveTo>
                    <a:pt x="42" y="116"/>
                  </a:moveTo>
                  <a:lnTo>
                    <a:pt x="42" y="116"/>
                  </a:lnTo>
                  <a:lnTo>
                    <a:pt x="46" y="116"/>
                  </a:lnTo>
                  <a:lnTo>
                    <a:pt x="46" y="116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8" y="118"/>
                  </a:lnTo>
                  <a:lnTo>
                    <a:pt x="58" y="118"/>
                  </a:lnTo>
                  <a:lnTo>
                    <a:pt x="58" y="110"/>
                  </a:lnTo>
                  <a:lnTo>
                    <a:pt x="58" y="110"/>
                  </a:lnTo>
                  <a:lnTo>
                    <a:pt x="56" y="114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46" y="112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2" y="104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42" y="88"/>
                  </a:lnTo>
                  <a:lnTo>
                    <a:pt x="42" y="8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52" y="82"/>
                  </a:lnTo>
                  <a:lnTo>
                    <a:pt x="52" y="82"/>
                  </a:lnTo>
                  <a:lnTo>
                    <a:pt x="56" y="84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0" y="84"/>
                  </a:lnTo>
                  <a:lnTo>
                    <a:pt x="60" y="84"/>
                  </a:lnTo>
                  <a:lnTo>
                    <a:pt x="64" y="84"/>
                  </a:lnTo>
                  <a:lnTo>
                    <a:pt x="64" y="8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58" y="126"/>
                  </a:lnTo>
                  <a:lnTo>
                    <a:pt x="58" y="126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48" y="126"/>
                  </a:lnTo>
                  <a:lnTo>
                    <a:pt x="44" y="124"/>
                  </a:lnTo>
                  <a:lnTo>
                    <a:pt x="44" y="124"/>
                  </a:lnTo>
                  <a:lnTo>
                    <a:pt x="42" y="120"/>
                  </a:lnTo>
                  <a:lnTo>
                    <a:pt x="42" y="116"/>
                  </a:lnTo>
                  <a:lnTo>
                    <a:pt x="42" y="116"/>
                  </a:lnTo>
                  <a:close/>
                  <a:moveTo>
                    <a:pt x="44" y="98"/>
                  </a:moveTo>
                  <a:lnTo>
                    <a:pt x="44" y="98"/>
                  </a:lnTo>
                  <a:lnTo>
                    <a:pt x="46" y="102"/>
                  </a:lnTo>
                  <a:lnTo>
                    <a:pt x="46" y="106"/>
                  </a:lnTo>
                  <a:lnTo>
                    <a:pt x="46" y="106"/>
                  </a:lnTo>
                  <a:lnTo>
                    <a:pt x="50" y="108"/>
                  </a:lnTo>
                  <a:lnTo>
                    <a:pt x="52" y="110"/>
                  </a:lnTo>
                  <a:lnTo>
                    <a:pt x="52" y="110"/>
                  </a:lnTo>
                  <a:lnTo>
                    <a:pt x="56" y="110"/>
                  </a:lnTo>
                  <a:lnTo>
                    <a:pt x="58" y="108"/>
                  </a:lnTo>
                  <a:lnTo>
                    <a:pt x="58" y="108"/>
                  </a:lnTo>
                  <a:lnTo>
                    <a:pt x="58" y="104"/>
                  </a:lnTo>
                  <a:lnTo>
                    <a:pt x="60" y="98"/>
                  </a:lnTo>
                  <a:lnTo>
                    <a:pt x="60" y="98"/>
                  </a:lnTo>
                  <a:lnTo>
                    <a:pt x="60" y="94"/>
                  </a:lnTo>
                  <a:lnTo>
                    <a:pt x="58" y="90"/>
                  </a:lnTo>
                  <a:lnTo>
                    <a:pt x="58" y="90"/>
                  </a:lnTo>
                  <a:lnTo>
                    <a:pt x="56" y="88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50" y="86"/>
                  </a:lnTo>
                  <a:lnTo>
                    <a:pt x="48" y="88"/>
                  </a:lnTo>
                  <a:lnTo>
                    <a:pt x="48" y="88"/>
                  </a:lnTo>
                  <a:lnTo>
                    <a:pt x="46" y="92"/>
                  </a:lnTo>
                  <a:lnTo>
                    <a:pt x="44" y="98"/>
                  </a:lnTo>
                  <a:lnTo>
                    <a:pt x="44" y="98"/>
                  </a:lnTo>
                  <a:close/>
                  <a:moveTo>
                    <a:pt x="70" y="116"/>
                  </a:moveTo>
                  <a:lnTo>
                    <a:pt x="70" y="11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76" y="72"/>
                  </a:lnTo>
                  <a:lnTo>
                    <a:pt x="76" y="72"/>
                  </a:lnTo>
                  <a:lnTo>
                    <a:pt x="74" y="88"/>
                  </a:lnTo>
                  <a:lnTo>
                    <a:pt x="74" y="88"/>
                  </a:lnTo>
                  <a:lnTo>
                    <a:pt x="78" y="86"/>
                  </a:lnTo>
                  <a:lnTo>
                    <a:pt x="84" y="84"/>
                  </a:lnTo>
                  <a:lnTo>
                    <a:pt x="84" y="84"/>
                  </a:lnTo>
                  <a:lnTo>
                    <a:pt x="88" y="86"/>
                  </a:lnTo>
                  <a:lnTo>
                    <a:pt x="88" y="86"/>
                  </a:lnTo>
                  <a:lnTo>
                    <a:pt x="92" y="90"/>
                  </a:lnTo>
                  <a:lnTo>
                    <a:pt x="92" y="90"/>
                  </a:lnTo>
                  <a:lnTo>
                    <a:pt x="92" y="98"/>
                  </a:lnTo>
                  <a:lnTo>
                    <a:pt x="92" y="98"/>
                  </a:lnTo>
                  <a:lnTo>
                    <a:pt x="92" y="118"/>
                  </a:lnTo>
                  <a:lnTo>
                    <a:pt x="92" y="118"/>
                  </a:lnTo>
                  <a:lnTo>
                    <a:pt x="88" y="118"/>
                  </a:lnTo>
                  <a:lnTo>
                    <a:pt x="88" y="118"/>
                  </a:lnTo>
                  <a:lnTo>
                    <a:pt x="88" y="98"/>
                  </a:lnTo>
                  <a:lnTo>
                    <a:pt x="88" y="98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2" y="90"/>
                  </a:lnTo>
                  <a:lnTo>
                    <a:pt x="82" y="90"/>
                  </a:lnTo>
                  <a:lnTo>
                    <a:pt x="78" y="90"/>
                  </a:lnTo>
                  <a:lnTo>
                    <a:pt x="78" y="90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74" y="98"/>
                  </a:lnTo>
                  <a:lnTo>
                    <a:pt x="74" y="98"/>
                  </a:lnTo>
                  <a:lnTo>
                    <a:pt x="74" y="116"/>
                  </a:lnTo>
                  <a:lnTo>
                    <a:pt x="74" y="116"/>
                  </a:lnTo>
                  <a:lnTo>
                    <a:pt x="70" y="116"/>
                  </a:lnTo>
                  <a:lnTo>
                    <a:pt x="70" y="116"/>
                  </a:lnTo>
                  <a:close/>
                  <a:moveTo>
                    <a:pt x="114" y="120"/>
                  </a:moveTo>
                  <a:lnTo>
                    <a:pt x="114" y="120"/>
                  </a:lnTo>
                  <a:lnTo>
                    <a:pt x="114" y="92"/>
                  </a:lnTo>
                  <a:lnTo>
                    <a:pt x="114" y="92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10" y="88"/>
                  </a:lnTo>
                  <a:lnTo>
                    <a:pt x="110" y="88"/>
                  </a:lnTo>
                  <a:lnTo>
                    <a:pt x="114" y="88"/>
                  </a:lnTo>
                  <a:lnTo>
                    <a:pt x="114" y="88"/>
                  </a:lnTo>
                  <a:lnTo>
                    <a:pt x="114" y="84"/>
                  </a:lnTo>
                  <a:lnTo>
                    <a:pt x="114" y="84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2" y="76"/>
                  </a:lnTo>
                  <a:lnTo>
                    <a:pt x="122" y="76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2" y="82"/>
                  </a:lnTo>
                  <a:lnTo>
                    <a:pt x="122" y="82"/>
                  </a:lnTo>
                  <a:lnTo>
                    <a:pt x="120" y="82"/>
                  </a:lnTo>
                  <a:lnTo>
                    <a:pt x="120" y="82"/>
                  </a:lnTo>
                  <a:lnTo>
                    <a:pt x="118" y="86"/>
                  </a:lnTo>
                  <a:lnTo>
                    <a:pt x="118" y="86"/>
                  </a:lnTo>
                  <a:lnTo>
                    <a:pt x="118" y="88"/>
                  </a:lnTo>
                  <a:lnTo>
                    <a:pt x="118" y="88"/>
                  </a:lnTo>
                  <a:lnTo>
                    <a:pt x="124" y="90"/>
                  </a:lnTo>
                  <a:lnTo>
                    <a:pt x="124" y="90"/>
                  </a:lnTo>
                  <a:lnTo>
                    <a:pt x="124" y="94"/>
                  </a:lnTo>
                  <a:lnTo>
                    <a:pt x="124" y="9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8" y="120"/>
                  </a:lnTo>
                  <a:lnTo>
                    <a:pt x="118" y="120"/>
                  </a:lnTo>
                  <a:lnTo>
                    <a:pt x="114" y="120"/>
                  </a:lnTo>
                  <a:lnTo>
                    <a:pt x="114" y="120"/>
                  </a:lnTo>
                  <a:close/>
                  <a:moveTo>
                    <a:pt x="128" y="84"/>
                  </a:moveTo>
                  <a:lnTo>
                    <a:pt x="128" y="84"/>
                  </a:lnTo>
                  <a:lnTo>
                    <a:pt x="128" y="78"/>
                  </a:lnTo>
                  <a:lnTo>
                    <a:pt x="128" y="78"/>
                  </a:lnTo>
                  <a:lnTo>
                    <a:pt x="132" y="78"/>
                  </a:lnTo>
                  <a:lnTo>
                    <a:pt x="132" y="78"/>
                  </a:lnTo>
                  <a:lnTo>
                    <a:pt x="132" y="84"/>
                  </a:lnTo>
                  <a:lnTo>
                    <a:pt x="132" y="84"/>
                  </a:lnTo>
                  <a:lnTo>
                    <a:pt x="128" y="84"/>
                  </a:lnTo>
                  <a:lnTo>
                    <a:pt x="128" y="84"/>
                  </a:lnTo>
                  <a:close/>
                  <a:moveTo>
                    <a:pt x="122" y="132"/>
                  </a:moveTo>
                  <a:lnTo>
                    <a:pt x="122" y="132"/>
                  </a:lnTo>
                  <a:lnTo>
                    <a:pt x="124" y="134"/>
                  </a:lnTo>
                  <a:lnTo>
                    <a:pt x="124" y="134"/>
                  </a:lnTo>
                  <a:lnTo>
                    <a:pt x="128" y="134"/>
                  </a:lnTo>
                  <a:lnTo>
                    <a:pt x="130" y="132"/>
                  </a:lnTo>
                  <a:lnTo>
                    <a:pt x="130" y="132"/>
                  </a:lnTo>
                  <a:lnTo>
                    <a:pt x="132" y="124"/>
                  </a:lnTo>
                  <a:lnTo>
                    <a:pt x="132" y="124"/>
                  </a:lnTo>
                  <a:lnTo>
                    <a:pt x="132" y="90"/>
                  </a:lnTo>
                  <a:lnTo>
                    <a:pt x="132" y="90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26" y="122"/>
                  </a:lnTo>
                  <a:lnTo>
                    <a:pt x="126" y="122"/>
                  </a:lnTo>
                  <a:lnTo>
                    <a:pt x="126" y="128"/>
                  </a:lnTo>
                  <a:lnTo>
                    <a:pt x="126" y="128"/>
                  </a:lnTo>
                  <a:lnTo>
                    <a:pt x="124" y="128"/>
                  </a:lnTo>
                  <a:lnTo>
                    <a:pt x="124" y="128"/>
                  </a:lnTo>
                  <a:lnTo>
                    <a:pt x="122" y="128"/>
                  </a:lnTo>
                  <a:lnTo>
                    <a:pt x="122" y="128"/>
                  </a:lnTo>
                  <a:lnTo>
                    <a:pt x="122" y="132"/>
                  </a:lnTo>
                  <a:lnTo>
                    <a:pt x="122" y="132"/>
                  </a:lnTo>
                  <a:close/>
                  <a:moveTo>
                    <a:pt x="156" y="114"/>
                  </a:moveTo>
                  <a:lnTo>
                    <a:pt x="156" y="114"/>
                  </a:lnTo>
                  <a:lnTo>
                    <a:pt x="162" y="114"/>
                  </a:lnTo>
                  <a:lnTo>
                    <a:pt x="162" y="114"/>
                  </a:lnTo>
                  <a:lnTo>
                    <a:pt x="160" y="120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54" y="124"/>
                  </a:lnTo>
                  <a:lnTo>
                    <a:pt x="150" y="124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40" y="118"/>
                  </a:lnTo>
                  <a:lnTo>
                    <a:pt x="140" y="118"/>
                  </a:lnTo>
                  <a:lnTo>
                    <a:pt x="138" y="114"/>
                  </a:lnTo>
                  <a:lnTo>
                    <a:pt x="136" y="106"/>
                  </a:lnTo>
                  <a:lnTo>
                    <a:pt x="136" y="106"/>
                  </a:lnTo>
                  <a:lnTo>
                    <a:pt x="138" y="100"/>
                  </a:lnTo>
                  <a:lnTo>
                    <a:pt x="140" y="94"/>
                  </a:lnTo>
                  <a:lnTo>
                    <a:pt x="140" y="94"/>
                  </a:lnTo>
                  <a:lnTo>
                    <a:pt x="144" y="92"/>
                  </a:lnTo>
                  <a:lnTo>
                    <a:pt x="150" y="90"/>
                  </a:lnTo>
                  <a:lnTo>
                    <a:pt x="150" y="90"/>
                  </a:lnTo>
                  <a:lnTo>
                    <a:pt x="154" y="92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60" y="102"/>
                  </a:lnTo>
                  <a:lnTo>
                    <a:pt x="162" y="108"/>
                  </a:lnTo>
                  <a:lnTo>
                    <a:pt x="162" y="110"/>
                  </a:lnTo>
                  <a:lnTo>
                    <a:pt x="162" y="110"/>
                  </a:lnTo>
                  <a:lnTo>
                    <a:pt x="142" y="108"/>
                  </a:lnTo>
                  <a:lnTo>
                    <a:pt x="142" y="108"/>
                  </a:lnTo>
                  <a:lnTo>
                    <a:pt x="142" y="112"/>
                  </a:lnTo>
                  <a:lnTo>
                    <a:pt x="144" y="116"/>
                  </a:lnTo>
                  <a:lnTo>
                    <a:pt x="144" y="116"/>
                  </a:lnTo>
                  <a:lnTo>
                    <a:pt x="146" y="118"/>
                  </a:lnTo>
                  <a:lnTo>
                    <a:pt x="150" y="120"/>
                  </a:lnTo>
                  <a:lnTo>
                    <a:pt x="150" y="120"/>
                  </a:lnTo>
                  <a:lnTo>
                    <a:pt x="154" y="118"/>
                  </a:lnTo>
                  <a:lnTo>
                    <a:pt x="154" y="118"/>
                  </a:lnTo>
                  <a:lnTo>
                    <a:pt x="156" y="114"/>
                  </a:lnTo>
                  <a:lnTo>
                    <a:pt x="156" y="114"/>
                  </a:lnTo>
                  <a:close/>
                  <a:moveTo>
                    <a:pt x="142" y="104"/>
                  </a:moveTo>
                  <a:lnTo>
                    <a:pt x="142" y="104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4" y="98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50" y="96"/>
                  </a:lnTo>
                  <a:lnTo>
                    <a:pt x="150" y="96"/>
                  </a:lnTo>
                  <a:lnTo>
                    <a:pt x="146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2" y="100"/>
                  </a:lnTo>
                  <a:lnTo>
                    <a:pt x="142" y="104"/>
                  </a:lnTo>
                  <a:lnTo>
                    <a:pt x="142" y="104"/>
                  </a:lnTo>
                  <a:close/>
                  <a:moveTo>
                    <a:pt x="184" y="126"/>
                  </a:moveTo>
                  <a:lnTo>
                    <a:pt x="184" y="126"/>
                  </a:lnTo>
                  <a:lnTo>
                    <a:pt x="184" y="122"/>
                  </a:lnTo>
                  <a:lnTo>
                    <a:pt x="184" y="122"/>
                  </a:lnTo>
                  <a:lnTo>
                    <a:pt x="180" y="126"/>
                  </a:lnTo>
                  <a:lnTo>
                    <a:pt x="176" y="126"/>
                  </a:lnTo>
                  <a:lnTo>
                    <a:pt x="176" y="126"/>
                  </a:lnTo>
                  <a:lnTo>
                    <a:pt x="172" y="124"/>
                  </a:lnTo>
                  <a:lnTo>
                    <a:pt x="172" y="124"/>
                  </a:lnTo>
                  <a:lnTo>
                    <a:pt x="168" y="122"/>
                  </a:lnTo>
                  <a:lnTo>
                    <a:pt x="168" y="122"/>
                  </a:lnTo>
                  <a:lnTo>
                    <a:pt x="166" y="118"/>
                  </a:lnTo>
                  <a:lnTo>
                    <a:pt x="166" y="118"/>
                  </a:lnTo>
                  <a:lnTo>
                    <a:pt x="166" y="112"/>
                  </a:lnTo>
                  <a:lnTo>
                    <a:pt x="166" y="112"/>
                  </a:lnTo>
                  <a:lnTo>
                    <a:pt x="166" y="94"/>
                  </a:lnTo>
                  <a:lnTo>
                    <a:pt x="166" y="94"/>
                  </a:lnTo>
                  <a:lnTo>
                    <a:pt x="172" y="94"/>
                  </a:lnTo>
                  <a:lnTo>
                    <a:pt x="172" y="94"/>
                  </a:lnTo>
                  <a:lnTo>
                    <a:pt x="172" y="112"/>
                  </a:lnTo>
                  <a:lnTo>
                    <a:pt x="172" y="112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4" y="120"/>
                  </a:lnTo>
                  <a:lnTo>
                    <a:pt x="174" y="120"/>
                  </a:lnTo>
                  <a:lnTo>
                    <a:pt x="176" y="122"/>
                  </a:lnTo>
                  <a:lnTo>
                    <a:pt x="176" y="122"/>
                  </a:lnTo>
                  <a:lnTo>
                    <a:pt x="180" y="122"/>
                  </a:lnTo>
                  <a:lnTo>
                    <a:pt x="180" y="122"/>
                  </a:lnTo>
                  <a:lnTo>
                    <a:pt x="182" y="118"/>
                  </a:lnTo>
                  <a:lnTo>
                    <a:pt x="182" y="118"/>
                  </a:lnTo>
                  <a:lnTo>
                    <a:pt x="184" y="112"/>
                  </a:lnTo>
                  <a:lnTo>
                    <a:pt x="184" y="112"/>
                  </a:lnTo>
                  <a:lnTo>
                    <a:pt x="184" y="94"/>
                  </a:lnTo>
                  <a:lnTo>
                    <a:pt x="184" y="94"/>
                  </a:lnTo>
                  <a:lnTo>
                    <a:pt x="188" y="96"/>
                  </a:lnTo>
                  <a:lnTo>
                    <a:pt x="188" y="96"/>
                  </a:lnTo>
                  <a:lnTo>
                    <a:pt x="188" y="126"/>
                  </a:lnTo>
                  <a:lnTo>
                    <a:pt x="188" y="126"/>
                  </a:lnTo>
                  <a:lnTo>
                    <a:pt x="184" y="126"/>
                  </a:lnTo>
                  <a:lnTo>
                    <a:pt x="184" y="126"/>
                  </a:lnTo>
                  <a:close/>
                  <a:moveTo>
                    <a:pt x="214" y="130"/>
                  </a:moveTo>
                  <a:lnTo>
                    <a:pt x="214" y="130"/>
                  </a:lnTo>
                  <a:lnTo>
                    <a:pt x="210" y="128"/>
                  </a:lnTo>
                  <a:lnTo>
                    <a:pt x="210" y="128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6" y="9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26" y="98"/>
                  </a:lnTo>
                  <a:lnTo>
                    <a:pt x="226" y="98"/>
                  </a:lnTo>
                  <a:lnTo>
                    <a:pt x="228" y="102"/>
                  </a:lnTo>
                  <a:lnTo>
                    <a:pt x="228" y="102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22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24" y="130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16" y="130"/>
                  </a:lnTo>
                  <a:lnTo>
                    <a:pt x="214" y="126"/>
                  </a:lnTo>
                  <a:lnTo>
                    <a:pt x="214" y="126"/>
                  </a:lnTo>
                  <a:lnTo>
                    <a:pt x="214" y="130"/>
                  </a:lnTo>
                  <a:lnTo>
                    <a:pt x="214" y="130"/>
                  </a:lnTo>
                  <a:close/>
                  <a:moveTo>
                    <a:pt x="214" y="114"/>
                  </a:moveTo>
                  <a:lnTo>
                    <a:pt x="214" y="114"/>
                  </a:lnTo>
                  <a:lnTo>
                    <a:pt x="214" y="122"/>
                  </a:lnTo>
                  <a:lnTo>
                    <a:pt x="214" y="122"/>
                  </a:lnTo>
                  <a:lnTo>
                    <a:pt x="218" y="124"/>
                  </a:lnTo>
                  <a:lnTo>
                    <a:pt x="220" y="126"/>
                  </a:lnTo>
                  <a:lnTo>
                    <a:pt x="220" y="126"/>
                  </a:lnTo>
                  <a:lnTo>
                    <a:pt x="222" y="126"/>
                  </a:lnTo>
                  <a:lnTo>
                    <a:pt x="226" y="124"/>
                  </a:lnTo>
                  <a:lnTo>
                    <a:pt x="226" y="124"/>
                  </a:lnTo>
                  <a:lnTo>
                    <a:pt x="226" y="120"/>
                  </a:lnTo>
                  <a:lnTo>
                    <a:pt x="228" y="114"/>
                  </a:lnTo>
                  <a:lnTo>
                    <a:pt x="228" y="114"/>
                  </a:lnTo>
                  <a:lnTo>
                    <a:pt x="228" y="110"/>
                  </a:lnTo>
                  <a:lnTo>
                    <a:pt x="226" y="106"/>
                  </a:lnTo>
                  <a:lnTo>
                    <a:pt x="226" y="106"/>
                  </a:lnTo>
                  <a:lnTo>
                    <a:pt x="224" y="102"/>
                  </a:lnTo>
                  <a:lnTo>
                    <a:pt x="220" y="102"/>
                  </a:lnTo>
                  <a:lnTo>
                    <a:pt x="220" y="102"/>
                  </a:lnTo>
                  <a:lnTo>
                    <a:pt x="218" y="102"/>
                  </a:lnTo>
                  <a:lnTo>
                    <a:pt x="216" y="104"/>
                  </a:lnTo>
                  <a:lnTo>
                    <a:pt x="216" y="104"/>
                  </a:lnTo>
                  <a:lnTo>
                    <a:pt x="214" y="108"/>
                  </a:lnTo>
                  <a:lnTo>
                    <a:pt x="214" y="114"/>
                  </a:lnTo>
                  <a:lnTo>
                    <a:pt x="214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93"/>
            <p:cNvSpPr>
              <a:spLocks noEditPoints="1"/>
            </p:cNvSpPr>
            <p:nvPr userDrawn="1"/>
          </p:nvSpPr>
          <p:spPr bwMode="auto">
            <a:xfrm>
              <a:off x="3363858" y="1890674"/>
              <a:ext cx="622300" cy="244475"/>
            </a:xfrm>
            <a:custGeom>
              <a:avLst/>
              <a:gdLst/>
              <a:ahLst/>
              <a:cxnLst>
                <a:cxn ang="0">
                  <a:pos x="260" y="16"/>
                </a:cxn>
                <a:cxn ang="0">
                  <a:pos x="246" y="14"/>
                </a:cxn>
                <a:cxn ang="0">
                  <a:pos x="268" y="36"/>
                </a:cxn>
                <a:cxn ang="0">
                  <a:pos x="290" y="0"/>
                </a:cxn>
                <a:cxn ang="0">
                  <a:pos x="284" y="34"/>
                </a:cxn>
                <a:cxn ang="0">
                  <a:pos x="296" y="0"/>
                </a:cxn>
                <a:cxn ang="0">
                  <a:pos x="296" y="46"/>
                </a:cxn>
                <a:cxn ang="0">
                  <a:pos x="320" y="48"/>
                </a:cxn>
                <a:cxn ang="0">
                  <a:pos x="324" y="28"/>
                </a:cxn>
                <a:cxn ang="0">
                  <a:pos x="312" y="14"/>
                </a:cxn>
                <a:cxn ang="0">
                  <a:pos x="326" y="48"/>
                </a:cxn>
                <a:cxn ang="0">
                  <a:pos x="316" y="44"/>
                </a:cxn>
                <a:cxn ang="0">
                  <a:pos x="344" y="18"/>
                </a:cxn>
                <a:cxn ang="0">
                  <a:pos x="344" y="50"/>
                </a:cxn>
                <a:cxn ang="0">
                  <a:pos x="354" y="34"/>
                </a:cxn>
                <a:cxn ang="0">
                  <a:pos x="368" y="20"/>
                </a:cxn>
                <a:cxn ang="0">
                  <a:pos x="370" y="28"/>
                </a:cxn>
                <a:cxn ang="0">
                  <a:pos x="382" y="44"/>
                </a:cxn>
                <a:cxn ang="0">
                  <a:pos x="390" y="22"/>
                </a:cxn>
                <a:cxn ang="0">
                  <a:pos x="4" y="54"/>
                </a:cxn>
                <a:cxn ang="0">
                  <a:pos x="18" y="86"/>
                </a:cxn>
                <a:cxn ang="0">
                  <a:pos x="4" y="84"/>
                </a:cxn>
                <a:cxn ang="0">
                  <a:pos x="34" y="44"/>
                </a:cxn>
                <a:cxn ang="0">
                  <a:pos x="40" y="56"/>
                </a:cxn>
                <a:cxn ang="0">
                  <a:pos x="60" y="100"/>
                </a:cxn>
                <a:cxn ang="0">
                  <a:pos x="42" y="64"/>
                </a:cxn>
                <a:cxn ang="0">
                  <a:pos x="52" y="98"/>
                </a:cxn>
                <a:cxn ang="0">
                  <a:pos x="58" y="66"/>
                </a:cxn>
                <a:cxn ang="0">
                  <a:pos x="72" y="104"/>
                </a:cxn>
                <a:cxn ang="0">
                  <a:pos x="80" y="78"/>
                </a:cxn>
                <a:cxn ang="0">
                  <a:pos x="72" y="104"/>
                </a:cxn>
                <a:cxn ang="0">
                  <a:pos x="110" y="70"/>
                </a:cxn>
                <a:cxn ang="0">
                  <a:pos x="118" y="52"/>
                </a:cxn>
                <a:cxn ang="0">
                  <a:pos x="132" y="78"/>
                </a:cxn>
                <a:cxn ang="0">
                  <a:pos x="142" y="62"/>
                </a:cxn>
                <a:cxn ang="0">
                  <a:pos x="142" y="100"/>
                </a:cxn>
                <a:cxn ang="0">
                  <a:pos x="156" y="90"/>
                </a:cxn>
                <a:cxn ang="0">
                  <a:pos x="154" y="80"/>
                </a:cxn>
                <a:cxn ang="0">
                  <a:pos x="168" y="78"/>
                </a:cxn>
                <a:cxn ang="0">
                  <a:pos x="174" y="88"/>
                </a:cxn>
                <a:cxn ang="0">
                  <a:pos x="196" y="104"/>
                </a:cxn>
                <a:cxn ang="0">
                  <a:pos x="184" y="72"/>
                </a:cxn>
                <a:cxn ang="0">
                  <a:pos x="200" y="72"/>
                </a:cxn>
                <a:cxn ang="0">
                  <a:pos x="216" y="94"/>
                </a:cxn>
                <a:cxn ang="0">
                  <a:pos x="228" y="108"/>
                </a:cxn>
                <a:cxn ang="0">
                  <a:pos x="248" y="110"/>
                </a:cxn>
                <a:cxn ang="0">
                  <a:pos x="250" y="78"/>
                </a:cxn>
                <a:cxn ang="0">
                  <a:pos x="274" y="112"/>
                </a:cxn>
                <a:cxn ang="0">
                  <a:pos x="294" y="96"/>
                </a:cxn>
                <a:cxn ang="0">
                  <a:pos x="278" y="96"/>
                </a:cxn>
                <a:cxn ang="0">
                  <a:pos x="296" y="128"/>
                </a:cxn>
                <a:cxn ang="0">
                  <a:pos x="302" y="128"/>
                </a:cxn>
                <a:cxn ang="0">
                  <a:pos x="312" y="104"/>
                </a:cxn>
                <a:cxn ang="0">
                  <a:pos x="318" y="90"/>
                </a:cxn>
                <a:cxn ang="0">
                  <a:pos x="334" y="98"/>
                </a:cxn>
                <a:cxn ang="0">
                  <a:pos x="318" y="104"/>
                </a:cxn>
                <a:cxn ang="0">
                  <a:pos x="342" y="74"/>
                </a:cxn>
                <a:cxn ang="0">
                  <a:pos x="358" y="122"/>
                </a:cxn>
                <a:cxn ang="0">
                  <a:pos x="342" y="120"/>
                </a:cxn>
                <a:cxn ang="0">
                  <a:pos x="380" y="96"/>
                </a:cxn>
                <a:cxn ang="0">
                  <a:pos x="6" y="108"/>
                </a:cxn>
              </a:cxnLst>
              <a:rect l="0" t="0" r="r" b="b"/>
              <a:pathLst>
                <a:path w="392" h="154">
                  <a:moveTo>
                    <a:pt x="240" y="40"/>
                  </a:moveTo>
                  <a:lnTo>
                    <a:pt x="240" y="40"/>
                  </a:lnTo>
                  <a:lnTo>
                    <a:pt x="240" y="8"/>
                  </a:lnTo>
                  <a:lnTo>
                    <a:pt x="240" y="8"/>
                  </a:lnTo>
                  <a:lnTo>
                    <a:pt x="244" y="8"/>
                  </a:lnTo>
                  <a:lnTo>
                    <a:pt x="244" y="8"/>
                  </a:lnTo>
                  <a:lnTo>
                    <a:pt x="244" y="12"/>
                  </a:lnTo>
                  <a:lnTo>
                    <a:pt x="244" y="12"/>
                  </a:lnTo>
                  <a:lnTo>
                    <a:pt x="248" y="8"/>
                  </a:lnTo>
                  <a:lnTo>
                    <a:pt x="252" y="8"/>
                  </a:lnTo>
                  <a:lnTo>
                    <a:pt x="252" y="8"/>
                  </a:lnTo>
                  <a:lnTo>
                    <a:pt x="256" y="10"/>
                  </a:lnTo>
                  <a:lnTo>
                    <a:pt x="256" y="10"/>
                  </a:lnTo>
                  <a:lnTo>
                    <a:pt x="260" y="12"/>
                  </a:lnTo>
                  <a:lnTo>
                    <a:pt x="260" y="12"/>
                  </a:lnTo>
                  <a:lnTo>
                    <a:pt x="260" y="16"/>
                  </a:lnTo>
                  <a:lnTo>
                    <a:pt x="260" y="16"/>
                  </a:lnTo>
                  <a:lnTo>
                    <a:pt x="260" y="22"/>
                  </a:lnTo>
                  <a:lnTo>
                    <a:pt x="260" y="22"/>
                  </a:lnTo>
                  <a:lnTo>
                    <a:pt x="260" y="42"/>
                  </a:lnTo>
                  <a:lnTo>
                    <a:pt x="260" y="42"/>
                  </a:lnTo>
                  <a:lnTo>
                    <a:pt x="256" y="42"/>
                  </a:lnTo>
                  <a:lnTo>
                    <a:pt x="256" y="42"/>
                  </a:lnTo>
                  <a:lnTo>
                    <a:pt x="256" y="22"/>
                  </a:lnTo>
                  <a:lnTo>
                    <a:pt x="256" y="22"/>
                  </a:lnTo>
                  <a:lnTo>
                    <a:pt x="256" y="16"/>
                  </a:lnTo>
                  <a:lnTo>
                    <a:pt x="256" y="16"/>
                  </a:lnTo>
                  <a:lnTo>
                    <a:pt x="254" y="14"/>
                  </a:lnTo>
                  <a:lnTo>
                    <a:pt x="254" y="14"/>
                  </a:lnTo>
                  <a:lnTo>
                    <a:pt x="250" y="12"/>
                  </a:lnTo>
                  <a:lnTo>
                    <a:pt x="250" y="12"/>
                  </a:lnTo>
                  <a:lnTo>
                    <a:pt x="248" y="12"/>
                  </a:lnTo>
                  <a:lnTo>
                    <a:pt x="246" y="14"/>
                  </a:lnTo>
                  <a:lnTo>
                    <a:pt x="246" y="14"/>
                  </a:lnTo>
                  <a:lnTo>
                    <a:pt x="244" y="18"/>
                  </a:lnTo>
                  <a:lnTo>
                    <a:pt x="244" y="22"/>
                  </a:lnTo>
                  <a:lnTo>
                    <a:pt x="244" y="22"/>
                  </a:lnTo>
                  <a:lnTo>
                    <a:pt x="244" y="40"/>
                  </a:lnTo>
                  <a:lnTo>
                    <a:pt x="244" y="40"/>
                  </a:lnTo>
                  <a:lnTo>
                    <a:pt x="240" y="40"/>
                  </a:lnTo>
                  <a:lnTo>
                    <a:pt x="240" y="40"/>
                  </a:lnTo>
                  <a:close/>
                  <a:moveTo>
                    <a:pt x="284" y="44"/>
                  </a:moveTo>
                  <a:lnTo>
                    <a:pt x="284" y="44"/>
                  </a:lnTo>
                  <a:lnTo>
                    <a:pt x="284" y="40"/>
                  </a:lnTo>
                  <a:lnTo>
                    <a:pt x="284" y="40"/>
                  </a:lnTo>
                  <a:lnTo>
                    <a:pt x="282" y="44"/>
                  </a:lnTo>
                  <a:lnTo>
                    <a:pt x="278" y="44"/>
                  </a:lnTo>
                  <a:lnTo>
                    <a:pt x="278" y="44"/>
                  </a:lnTo>
                  <a:lnTo>
                    <a:pt x="272" y="42"/>
                  </a:lnTo>
                  <a:lnTo>
                    <a:pt x="272" y="42"/>
                  </a:lnTo>
                  <a:lnTo>
                    <a:pt x="268" y="36"/>
                  </a:lnTo>
                  <a:lnTo>
                    <a:pt x="268" y="36"/>
                  </a:lnTo>
                  <a:lnTo>
                    <a:pt x="266" y="26"/>
                  </a:lnTo>
                  <a:lnTo>
                    <a:pt x="266" y="26"/>
                  </a:lnTo>
                  <a:lnTo>
                    <a:pt x="268" y="18"/>
                  </a:lnTo>
                  <a:lnTo>
                    <a:pt x="268" y="18"/>
                  </a:lnTo>
                  <a:lnTo>
                    <a:pt x="270" y="14"/>
                  </a:lnTo>
                  <a:lnTo>
                    <a:pt x="272" y="12"/>
                  </a:lnTo>
                  <a:lnTo>
                    <a:pt x="272" y="12"/>
                  </a:lnTo>
                  <a:lnTo>
                    <a:pt x="278" y="10"/>
                  </a:lnTo>
                  <a:lnTo>
                    <a:pt x="278" y="10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4" y="16"/>
                  </a:lnTo>
                  <a:lnTo>
                    <a:pt x="284" y="16"/>
                  </a:lnTo>
                  <a:lnTo>
                    <a:pt x="284" y="0"/>
                  </a:lnTo>
                  <a:lnTo>
                    <a:pt x="284" y="0"/>
                  </a:lnTo>
                  <a:lnTo>
                    <a:pt x="290" y="0"/>
                  </a:lnTo>
                  <a:lnTo>
                    <a:pt x="290" y="0"/>
                  </a:lnTo>
                  <a:lnTo>
                    <a:pt x="290" y="44"/>
                  </a:lnTo>
                  <a:lnTo>
                    <a:pt x="290" y="44"/>
                  </a:lnTo>
                  <a:lnTo>
                    <a:pt x="284" y="44"/>
                  </a:lnTo>
                  <a:lnTo>
                    <a:pt x="284" y="44"/>
                  </a:lnTo>
                  <a:close/>
                  <a:moveTo>
                    <a:pt x="270" y="26"/>
                  </a:moveTo>
                  <a:lnTo>
                    <a:pt x="270" y="26"/>
                  </a:lnTo>
                  <a:lnTo>
                    <a:pt x="272" y="32"/>
                  </a:lnTo>
                  <a:lnTo>
                    <a:pt x="272" y="36"/>
                  </a:lnTo>
                  <a:lnTo>
                    <a:pt x="272" y="36"/>
                  </a:lnTo>
                  <a:lnTo>
                    <a:pt x="276" y="38"/>
                  </a:lnTo>
                  <a:lnTo>
                    <a:pt x="278" y="40"/>
                  </a:lnTo>
                  <a:lnTo>
                    <a:pt x="278" y="40"/>
                  </a:lnTo>
                  <a:lnTo>
                    <a:pt x="280" y="40"/>
                  </a:lnTo>
                  <a:lnTo>
                    <a:pt x="282" y="38"/>
                  </a:lnTo>
                  <a:lnTo>
                    <a:pt x="282" y="38"/>
                  </a:lnTo>
                  <a:lnTo>
                    <a:pt x="284" y="34"/>
                  </a:lnTo>
                  <a:lnTo>
                    <a:pt x="284" y="28"/>
                  </a:lnTo>
                  <a:lnTo>
                    <a:pt x="284" y="28"/>
                  </a:lnTo>
                  <a:lnTo>
                    <a:pt x="284" y="22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80" y="16"/>
                  </a:lnTo>
                  <a:lnTo>
                    <a:pt x="278" y="14"/>
                  </a:lnTo>
                  <a:lnTo>
                    <a:pt x="278" y="14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272" y="22"/>
                  </a:lnTo>
                  <a:lnTo>
                    <a:pt x="270" y="26"/>
                  </a:lnTo>
                  <a:lnTo>
                    <a:pt x="270" y="26"/>
                  </a:lnTo>
                  <a:close/>
                  <a:moveTo>
                    <a:pt x="296" y="6"/>
                  </a:moveTo>
                  <a:lnTo>
                    <a:pt x="296" y="6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300" y="8"/>
                  </a:lnTo>
                  <a:lnTo>
                    <a:pt x="300" y="8"/>
                  </a:lnTo>
                  <a:lnTo>
                    <a:pt x="296" y="6"/>
                  </a:lnTo>
                  <a:lnTo>
                    <a:pt x="296" y="6"/>
                  </a:lnTo>
                  <a:close/>
                  <a:moveTo>
                    <a:pt x="290" y="58"/>
                  </a:moveTo>
                  <a:lnTo>
                    <a:pt x="290" y="58"/>
                  </a:lnTo>
                  <a:lnTo>
                    <a:pt x="292" y="52"/>
                  </a:lnTo>
                  <a:lnTo>
                    <a:pt x="292" y="52"/>
                  </a:lnTo>
                  <a:lnTo>
                    <a:pt x="294" y="54"/>
                  </a:lnTo>
                  <a:lnTo>
                    <a:pt x="294" y="54"/>
                  </a:lnTo>
                  <a:lnTo>
                    <a:pt x="296" y="52"/>
                  </a:lnTo>
                  <a:lnTo>
                    <a:pt x="296" y="52"/>
                  </a:lnTo>
                  <a:lnTo>
                    <a:pt x="296" y="46"/>
                  </a:lnTo>
                  <a:lnTo>
                    <a:pt x="296" y="4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300" y="14"/>
                  </a:lnTo>
                  <a:lnTo>
                    <a:pt x="300" y="14"/>
                  </a:lnTo>
                  <a:lnTo>
                    <a:pt x="300" y="48"/>
                  </a:lnTo>
                  <a:lnTo>
                    <a:pt x="300" y="48"/>
                  </a:lnTo>
                  <a:lnTo>
                    <a:pt x="300" y="56"/>
                  </a:lnTo>
                  <a:lnTo>
                    <a:pt x="300" y="56"/>
                  </a:lnTo>
                  <a:lnTo>
                    <a:pt x="298" y="58"/>
                  </a:lnTo>
                  <a:lnTo>
                    <a:pt x="294" y="58"/>
                  </a:lnTo>
                  <a:lnTo>
                    <a:pt x="294" y="58"/>
                  </a:lnTo>
                  <a:lnTo>
                    <a:pt x="290" y="58"/>
                  </a:lnTo>
                  <a:lnTo>
                    <a:pt x="290" y="58"/>
                  </a:lnTo>
                  <a:close/>
                  <a:moveTo>
                    <a:pt x="324" y="44"/>
                  </a:moveTo>
                  <a:lnTo>
                    <a:pt x="324" y="44"/>
                  </a:lnTo>
                  <a:lnTo>
                    <a:pt x="320" y="48"/>
                  </a:lnTo>
                  <a:lnTo>
                    <a:pt x="320" y="48"/>
                  </a:lnTo>
                  <a:lnTo>
                    <a:pt x="314" y="48"/>
                  </a:lnTo>
                  <a:lnTo>
                    <a:pt x="314" y="48"/>
                  </a:lnTo>
                  <a:lnTo>
                    <a:pt x="312" y="46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06" y="42"/>
                  </a:lnTo>
                  <a:lnTo>
                    <a:pt x="306" y="38"/>
                  </a:lnTo>
                  <a:lnTo>
                    <a:pt x="306" y="38"/>
                  </a:lnTo>
                  <a:lnTo>
                    <a:pt x="306" y="34"/>
                  </a:lnTo>
                  <a:lnTo>
                    <a:pt x="306" y="34"/>
                  </a:lnTo>
                  <a:lnTo>
                    <a:pt x="310" y="30"/>
                  </a:lnTo>
                  <a:lnTo>
                    <a:pt x="310" y="30"/>
                  </a:lnTo>
                  <a:lnTo>
                    <a:pt x="312" y="28"/>
                  </a:lnTo>
                  <a:lnTo>
                    <a:pt x="312" y="28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24" y="28"/>
                  </a:lnTo>
                  <a:lnTo>
                    <a:pt x="324" y="28"/>
                  </a:lnTo>
                  <a:lnTo>
                    <a:pt x="324" y="26"/>
                  </a:lnTo>
                  <a:lnTo>
                    <a:pt x="324" y="26"/>
                  </a:lnTo>
                  <a:lnTo>
                    <a:pt x="324" y="20"/>
                  </a:lnTo>
                  <a:lnTo>
                    <a:pt x="324" y="20"/>
                  </a:lnTo>
                  <a:lnTo>
                    <a:pt x="318" y="18"/>
                  </a:lnTo>
                  <a:lnTo>
                    <a:pt x="318" y="18"/>
                  </a:lnTo>
                  <a:lnTo>
                    <a:pt x="314" y="20"/>
                  </a:lnTo>
                  <a:lnTo>
                    <a:pt x="314" y="20"/>
                  </a:lnTo>
                  <a:lnTo>
                    <a:pt x="312" y="24"/>
                  </a:lnTo>
                  <a:lnTo>
                    <a:pt x="312" y="24"/>
                  </a:lnTo>
                  <a:lnTo>
                    <a:pt x="306" y="22"/>
                  </a:lnTo>
                  <a:lnTo>
                    <a:pt x="306" y="22"/>
                  </a:lnTo>
                  <a:lnTo>
                    <a:pt x="308" y="18"/>
                  </a:lnTo>
                  <a:lnTo>
                    <a:pt x="308" y="18"/>
                  </a:lnTo>
                  <a:lnTo>
                    <a:pt x="312" y="14"/>
                  </a:lnTo>
                  <a:lnTo>
                    <a:pt x="312" y="14"/>
                  </a:lnTo>
                  <a:lnTo>
                    <a:pt x="318" y="14"/>
                  </a:lnTo>
                  <a:lnTo>
                    <a:pt x="318" y="14"/>
                  </a:lnTo>
                  <a:lnTo>
                    <a:pt x="324" y="16"/>
                  </a:lnTo>
                  <a:lnTo>
                    <a:pt x="324" y="16"/>
                  </a:lnTo>
                  <a:lnTo>
                    <a:pt x="328" y="18"/>
                  </a:lnTo>
                  <a:lnTo>
                    <a:pt x="328" y="18"/>
                  </a:lnTo>
                  <a:lnTo>
                    <a:pt x="328" y="22"/>
                  </a:lnTo>
                  <a:lnTo>
                    <a:pt x="328" y="22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328" y="34"/>
                  </a:lnTo>
                  <a:lnTo>
                    <a:pt x="328" y="34"/>
                  </a:lnTo>
                  <a:lnTo>
                    <a:pt x="330" y="44"/>
                  </a:lnTo>
                  <a:lnTo>
                    <a:pt x="330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48"/>
                  </a:lnTo>
                  <a:lnTo>
                    <a:pt x="326" y="48"/>
                  </a:lnTo>
                  <a:lnTo>
                    <a:pt x="324" y="44"/>
                  </a:lnTo>
                  <a:lnTo>
                    <a:pt x="324" y="44"/>
                  </a:lnTo>
                  <a:close/>
                  <a:moveTo>
                    <a:pt x="324" y="32"/>
                  </a:moveTo>
                  <a:lnTo>
                    <a:pt x="324" y="32"/>
                  </a:lnTo>
                  <a:lnTo>
                    <a:pt x="316" y="32"/>
                  </a:lnTo>
                  <a:lnTo>
                    <a:pt x="316" y="32"/>
                  </a:lnTo>
                  <a:lnTo>
                    <a:pt x="314" y="34"/>
                  </a:lnTo>
                  <a:lnTo>
                    <a:pt x="314" y="34"/>
                  </a:lnTo>
                  <a:lnTo>
                    <a:pt x="312" y="36"/>
                  </a:lnTo>
                  <a:lnTo>
                    <a:pt x="312" y="36"/>
                  </a:lnTo>
                  <a:lnTo>
                    <a:pt x="310" y="38"/>
                  </a:lnTo>
                  <a:lnTo>
                    <a:pt x="310" y="38"/>
                  </a:lnTo>
                  <a:lnTo>
                    <a:pt x="312" y="42"/>
                  </a:lnTo>
                  <a:lnTo>
                    <a:pt x="312" y="42"/>
                  </a:lnTo>
                  <a:lnTo>
                    <a:pt x="316" y="44"/>
                  </a:lnTo>
                  <a:lnTo>
                    <a:pt x="316" y="44"/>
                  </a:lnTo>
                  <a:lnTo>
                    <a:pt x="320" y="42"/>
                  </a:lnTo>
                  <a:lnTo>
                    <a:pt x="320" y="42"/>
                  </a:lnTo>
                  <a:lnTo>
                    <a:pt x="324" y="38"/>
                  </a:lnTo>
                  <a:lnTo>
                    <a:pt x="324" y="38"/>
                  </a:lnTo>
                  <a:lnTo>
                    <a:pt x="324" y="34"/>
                  </a:lnTo>
                  <a:lnTo>
                    <a:pt x="324" y="32"/>
                  </a:lnTo>
                  <a:close/>
                  <a:moveTo>
                    <a:pt x="340" y="50"/>
                  </a:moveTo>
                  <a:lnTo>
                    <a:pt x="340" y="50"/>
                  </a:lnTo>
                  <a:lnTo>
                    <a:pt x="336" y="48"/>
                  </a:lnTo>
                  <a:lnTo>
                    <a:pt x="336" y="48"/>
                  </a:lnTo>
                  <a:lnTo>
                    <a:pt x="336" y="4"/>
                  </a:lnTo>
                  <a:lnTo>
                    <a:pt x="336" y="4"/>
                  </a:lnTo>
                  <a:lnTo>
                    <a:pt x="340" y="4"/>
                  </a:lnTo>
                  <a:lnTo>
                    <a:pt x="340" y="4"/>
                  </a:lnTo>
                  <a:lnTo>
                    <a:pt x="340" y="20"/>
                  </a:lnTo>
                  <a:lnTo>
                    <a:pt x="340" y="20"/>
                  </a:lnTo>
                  <a:lnTo>
                    <a:pt x="344" y="18"/>
                  </a:lnTo>
                  <a:lnTo>
                    <a:pt x="348" y="16"/>
                  </a:lnTo>
                  <a:lnTo>
                    <a:pt x="348" y="16"/>
                  </a:lnTo>
                  <a:lnTo>
                    <a:pt x="352" y="18"/>
                  </a:lnTo>
                  <a:lnTo>
                    <a:pt x="352" y="18"/>
                  </a:lnTo>
                  <a:lnTo>
                    <a:pt x="356" y="22"/>
                  </a:lnTo>
                  <a:lnTo>
                    <a:pt x="356" y="22"/>
                  </a:lnTo>
                  <a:lnTo>
                    <a:pt x="358" y="28"/>
                  </a:lnTo>
                  <a:lnTo>
                    <a:pt x="358" y="28"/>
                  </a:lnTo>
                  <a:lnTo>
                    <a:pt x="358" y="34"/>
                  </a:lnTo>
                  <a:lnTo>
                    <a:pt x="358" y="34"/>
                  </a:lnTo>
                  <a:lnTo>
                    <a:pt x="358" y="42"/>
                  </a:lnTo>
                  <a:lnTo>
                    <a:pt x="356" y="46"/>
                  </a:lnTo>
                  <a:lnTo>
                    <a:pt x="356" y="46"/>
                  </a:lnTo>
                  <a:lnTo>
                    <a:pt x="352" y="50"/>
                  </a:lnTo>
                  <a:lnTo>
                    <a:pt x="348" y="50"/>
                  </a:lnTo>
                  <a:lnTo>
                    <a:pt x="348" y="50"/>
                  </a:lnTo>
                  <a:lnTo>
                    <a:pt x="344" y="50"/>
                  </a:lnTo>
                  <a:lnTo>
                    <a:pt x="340" y="46"/>
                  </a:lnTo>
                  <a:lnTo>
                    <a:pt x="340" y="46"/>
                  </a:lnTo>
                  <a:lnTo>
                    <a:pt x="340" y="50"/>
                  </a:lnTo>
                  <a:lnTo>
                    <a:pt x="340" y="50"/>
                  </a:lnTo>
                  <a:close/>
                  <a:moveTo>
                    <a:pt x="340" y="32"/>
                  </a:moveTo>
                  <a:lnTo>
                    <a:pt x="340" y="3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4" y="44"/>
                  </a:lnTo>
                  <a:lnTo>
                    <a:pt x="346" y="46"/>
                  </a:lnTo>
                  <a:lnTo>
                    <a:pt x="346" y="46"/>
                  </a:lnTo>
                  <a:lnTo>
                    <a:pt x="350" y="46"/>
                  </a:lnTo>
                  <a:lnTo>
                    <a:pt x="352" y="44"/>
                  </a:lnTo>
                  <a:lnTo>
                    <a:pt x="352" y="44"/>
                  </a:lnTo>
                  <a:lnTo>
                    <a:pt x="354" y="40"/>
                  </a:lnTo>
                  <a:lnTo>
                    <a:pt x="354" y="34"/>
                  </a:lnTo>
                  <a:lnTo>
                    <a:pt x="354" y="34"/>
                  </a:lnTo>
                  <a:lnTo>
                    <a:pt x="354" y="28"/>
                  </a:lnTo>
                  <a:lnTo>
                    <a:pt x="352" y="24"/>
                  </a:lnTo>
                  <a:lnTo>
                    <a:pt x="352" y="24"/>
                  </a:lnTo>
                  <a:lnTo>
                    <a:pt x="350" y="22"/>
                  </a:lnTo>
                  <a:lnTo>
                    <a:pt x="348" y="22"/>
                  </a:lnTo>
                  <a:lnTo>
                    <a:pt x="348" y="22"/>
                  </a:lnTo>
                  <a:lnTo>
                    <a:pt x="344" y="22"/>
                  </a:lnTo>
                  <a:lnTo>
                    <a:pt x="342" y="24"/>
                  </a:lnTo>
                  <a:lnTo>
                    <a:pt x="342" y="24"/>
                  </a:lnTo>
                  <a:lnTo>
                    <a:pt x="340" y="28"/>
                  </a:lnTo>
                  <a:lnTo>
                    <a:pt x="340" y="32"/>
                  </a:lnTo>
                  <a:lnTo>
                    <a:pt x="340" y="32"/>
                  </a:lnTo>
                  <a:close/>
                  <a:moveTo>
                    <a:pt x="364" y="52"/>
                  </a:moveTo>
                  <a:lnTo>
                    <a:pt x="364" y="52"/>
                  </a:lnTo>
                  <a:lnTo>
                    <a:pt x="364" y="18"/>
                  </a:lnTo>
                  <a:lnTo>
                    <a:pt x="364" y="18"/>
                  </a:lnTo>
                  <a:lnTo>
                    <a:pt x="368" y="20"/>
                  </a:lnTo>
                  <a:lnTo>
                    <a:pt x="368" y="20"/>
                  </a:lnTo>
                  <a:lnTo>
                    <a:pt x="368" y="24"/>
                  </a:lnTo>
                  <a:lnTo>
                    <a:pt x="368" y="24"/>
                  </a:lnTo>
                  <a:lnTo>
                    <a:pt x="370" y="20"/>
                  </a:lnTo>
                  <a:lnTo>
                    <a:pt x="370" y="20"/>
                  </a:lnTo>
                  <a:lnTo>
                    <a:pt x="374" y="20"/>
                  </a:lnTo>
                  <a:lnTo>
                    <a:pt x="374" y="20"/>
                  </a:lnTo>
                  <a:lnTo>
                    <a:pt x="378" y="22"/>
                  </a:lnTo>
                  <a:lnTo>
                    <a:pt x="378" y="22"/>
                  </a:lnTo>
                  <a:lnTo>
                    <a:pt x="376" y="26"/>
                  </a:lnTo>
                  <a:lnTo>
                    <a:pt x="376" y="26"/>
                  </a:lnTo>
                  <a:lnTo>
                    <a:pt x="374" y="24"/>
                  </a:lnTo>
                  <a:lnTo>
                    <a:pt x="374" y="24"/>
                  </a:lnTo>
                  <a:lnTo>
                    <a:pt x="370" y="26"/>
                  </a:lnTo>
                  <a:lnTo>
                    <a:pt x="370" y="26"/>
                  </a:lnTo>
                  <a:lnTo>
                    <a:pt x="370" y="28"/>
                  </a:lnTo>
                  <a:lnTo>
                    <a:pt x="370" y="28"/>
                  </a:lnTo>
                  <a:lnTo>
                    <a:pt x="368" y="34"/>
                  </a:lnTo>
                  <a:lnTo>
                    <a:pt x="368" y="34"/>
                  </a:lnTo>
                  <a:lnTo>
                    <a:pt x="368" y="52"/>
                  </a:lnTo>
                  <a:lnTo>
                    <a:pt x="368" y="52"/>
                  </a:lnTo>
                  <a:lnTo>
                    <a:pt x="364" y="52"/>
                  </a:lnTo>
                  <a:lnTo>
                    <a:pt x="364" y="52"/>
                  </a:lnTo>
                  <a:close/>
                  <a:moveTo>
                    <a:pt x="390" y="50"/>
                  </a:moveTo>
                  <a:lnTo>
                    <a:pt x="390" y="50"/>
                  </a:lnTo>
                  <a:lnTo>
                    <a:pt x="392" y="54"/>
                  </a:lnTo>
                  <a:lnTo>
                    <a:pt x="392" y="54"/>
                  </a:lnTo>
                  <a:lnTo>
                    <a:pt x="388" y="54"/>
                  </a:lnTo>
                  <a:lnTo>
                    <a:pt x="388" y="54"/>
                  </a:lnTo>
                  <a:lnTo>
                    <a:pt x="384" y="54"/>
                  </a:lnTo>
                  <a:lnTo>
                    <a:pt x="384" y="54"/>
                  </a:lnTo>
                  <a:lnTo>
                    <a:pt x="382" y="50"/>
                  </a:lnTo>
                  <a:lnTo>
                    <a:pt x="382" y="50"/>
                  </a:lnTo>
                  <a:lnTo>
                    <a:pt x="382" y="44"/>
                  </a:lnTo>
                  <a:lnTo>
                    <a:pt x="382" y="44"/>
                  </a:lnTo>
                  <a:lnTo>
                    <a:pt x="382" y="24"/>
                  </a:lnTo>
                  <a:lnTo>
                    <a:pt x="382" y="24"/>
                  </a:lnTo>
                  <a:lnTo>
                    <a:pt x="378" y="24"/>
                  </a:lnTo>
                  <a:lnTo>
                    <a:pt x="378" y="24"/>
                  </a:lnTo>
                  <a:lnTo>
                    <a:pt x="378" y="20"/>
                  </a:lnTo>
                  <a:lnTo>
                    <a:pt x="378" y="20"/>
                  </a:lnTo>
                  <a:lnTo>
                    <a:pt x="382" y="20"/>
                  </a:lnTo>
                  <a:lnTo>
                    <a:pt x="382" y="20"/>
                  </a:lnTo>
                  <a:lnTo>
                    <a:pt x="382" y="12"/>
                  </a:lnTo>
                  <a:lnTo>
                    <a:pt x="382" y="12"/>
                  </a:lnTo>
                  <a:lnTo>
                    <a:pt x="386" y="10"/>
                  </a:lnTo>
                  <a:lnTo>
                    <a:pt x="386" y="10"/>
                  </a:lnTo>
                  <a:lnTo>
                    <a:pt x="386" y="20"/>
                  </a:lnTo>
                  <a:lnTo>
                    <a:pt x="386" y="20"/>
                  </a:lnTo>
                  <a:lnTo>
                    <a:pt x="390" y="22"/>
                  </a:lnTo>
                  <a:lnTo>
                    <a:pt x="390" y="22"/>
                  </a:lnTo>
                  <a:lnTo>
                    <a:pt x="390" y="26"/>
                  </a:lnTo>
                  <a:lnTo>
                    <a:pt x="390" y="26"/>
                  </a:lnTo>
                  <a:lnTo>
                    <a:pt x="386" y="26"/>
                  </a:lnTo>
                  <a:lnTo>
                    <a:pt x="386" y="26"/>
                  </a:lnTo>
                  <a:lnTo>
                    <a:pt x="386" y="44"/>
                  </a:lnTo>
                  <a:lnTo>
                    <a:pt x="386" y="44"/>
                  </a:lnTo>
                  <a:lnTo>
                    <a:pt x="386" y="48"/>
                  </a:lnTo>
                  <a:lnTo>
                    <a:pt x="388" y="48"/>
                  </a:lnTo>
                  <a:lnTo>
                    <a:pt x="388" y="50"/>
                  </a:lnTo>
                  <a:lnTo>
                    <a:pt x="388" y="50"/>
                  </a:lnTo>
                  <a:lnTo>
                    <a:pt x="390" y="50"/>
                  </a:lnTo>
                  <a:lnTo>
                    <a:pt x="390" y="50"/>
                  </a:lnTo>
                  <a:close/>
                  <a:moveTo>
                    <a:pt x="0" y="84"/>
                  </a:moveTo>
                  <a:lnTo>
                    <a:pt x="0" y="8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8" y="54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18" y="66"/>
                  </a:lnTo>
                  <a:lnTo>
                    <a:pt x="18" y="66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0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6" y="62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4" y="84"/>
                  </a:lnTo>
                  <a:lnTo>
                    <a:pt x="4" y="84"/>
                  </a:lnTo>
                  <a:lnTo>
                    <a:pt x="0" y="84"/>
                  </a:lnTo>
                  <a:lnTo>
                    <a:pt x="0" y="84"/>
                  </a:lnTo>
                  <a:close/>
                  <a:moveTo>
                    <a:pt x="30" y="86"/>
                  </a:moveTo>
                  <a:lnTo>
                    <a:pt x="30" y="86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26" y="60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38" y="48"/>
                  </a:lnTo>
                  <a:lnTo>
                    <a:pt x="38" y="48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0" y="60"/>
                  </a:lnTo>
                  <a:lnTo>
                    <a:pt x="40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88"/>
                  </a:lnTo>
                  <a:lnTo>
                    <a:pt x="34" y="88"/>
                  </a:lnTo>
                  <a:lnTo>
                    <a:pt x="30" y="86"/>
                  </a:lnTo>
                  <a:lnTo>
                    <a:pt x="30" y="86"/>
                  </a:lnTo>
                  <a:close/>
                  <a:moveTo>
                    <a:pt x="42" y="90"/>
                  </a:moveTo>
                  <a:lnTo>
                    <a:pt x="42" y="90"/>
                  </a:lnTo>
                  <a:lnTo>
                    <a:pt x="42" y="96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100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60" y="100"/>
                  </a:lnTo>
                  <a:lnTo>
                    <a:pt x="60" y="100"/>
                  </a:lnTo>
                  <a:lnTo>
                    <a:pt x="64" y="96"/>
                  </a:lnTo>
                  <a:lnTo>
                    <a:pt x="64" y="96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6" y="60"/>
                  </a:lnTo>
                  <a:lnTo>
                    <a:pt x="66" y="60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60" y="62"/>
                  </a:lnTo>
                  <a:lnTo>
                    <a:pt x="60" y="62"/>
                  </a:lnTo>
                  <a:lnTo>
                    <a:pt x="58" y="58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48" y="58"/>
                  </a:lnTo>
                  <a:lnTo>
                    <a:pt x="48" y="58"/>
                  </a:lnTo>
                  <a:lnTo>
                    <a:pt x="42" y="64"/>
                  </a:lnTo>
                  <a:lnTo>
                    <a:pt x="42" y="64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78"/>
                  </a:lnTo>
                  <a:lnTo>
                    <a:pt x="44" y="84"/>
                  </a:lnTo>
                  <a:lnTo>
                    <a:pt x="44" y="84"/>
                  </a:lnTo>
                  <a:lnTo>
                    <a:pt x="48" y="88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6" y="88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52" y="98"/>
                  </a:lnTo>
                  <a:lnTo>
                    <a:pt x="52" y="98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2" y="90"/>
                  </a:lnTo>
                  <a:lnTo>
                    <a:pt x="42" y="90"/>
                  </a:lnTo>
                  <a:close/>
                  <a:moveTo>
                    <a:pt x="46" y="72"/>
                  </a:moveTo>
                  <a:lnTo>
                    <a:pt x="46" y="72"/>
                  </a:lnTo>
                  <a:lnTo>
                    <a:pt x="46" y="68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50" y="62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6" y="62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60" y="68"/>
                  </a:lnTo>
                  <a:lnTo>
                    <a:pt x="60" y="74"/>
                  </a:lnTo>
                  <a:lnTo>
                    <a:pt x="60" y="74"/>
                  </a:lnTo>
                  <a:lnTo>
                    <a:pt x="60" y="80"/>
                  </a:lnTo>
                  <a:lnTo>
                    <a:pt x="58" y="82"/>
                  </a:lnTo>
                  <a:lnTo>
                    <a:pt x="58" y="82"/>
                  </a:lnTo>
                  <a:lnTo>
                    <a:pt x="56" y="84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0" y="84"/>
                  </a:lnTo>
                  <a:lnTo>
                    <a:pt x="48" y="82"/>
                  </a:lnTo>
                  <a:lnTo>
                    <a:pt x="48" y="82"/>
                  </a:lnTo>
                  <a:lnTo>
                    <a:pt x="46" y="78"/>
                  </a:lnTo>
                  <a:lnTo>
                    <a:pt x="46" y="72"/>
                  </a:lnTo>
                  <a:lnTo>
                    <a:pt x="46" y="72"/>
                  </a:lnTo>
                  <a:close/>
                  <a:moveTo>
                    <a:pt x="72" y="104"/>
                  </a:moveTo>
                  <a:lnTo>
                    <a:pt x="72" y="104"/>
                  </a:lnTo>
                  <a:lnTo>
                    <a:pt x="70" y="98"/>
                  </a:lnTo>
                  <a:lnTo>
                    <a:pt x="70" y="98"/>
                  </a:lnTo>
                  <a:lnTo>
                    <a:pt x="74" y="98"/>
                  </a:lnTo>
                  <a:lnTo>
                    <a:pt x="74" y="98"/>
                  </a:lnTo>
                  <a:lnTo>
                    <a:pt x="76" y="98"/>
                  </a:lnTo>
                  <a:lnTo>
                    <a:pt x="78" y="98"/>
                  </a:lnTo>
                  <a:lnTo>
                    <a:pt x="78" y="98"/>
                  </a:lnTo>
                  <a:lnTo>
                    <a:pt x="78" y="94"/>
                  </a:lnTo>
                  <a:lnTo>
                    <a:pt x="78" y="92"/>
                  </a:lnTo>
                  <a:lnTo>
                    <a:pt x="78" y="92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74" y="60"/>
                  </a:lnTo>
                  <a:lnTo>
                    <a:pt x="74" y="60"/>
                  </a:lnTo>
                  <a:lnTo>
                    <a:pt x="80" y="78"/>
                  </a:lnTo>
                  <a:lnTo>
                    <a:pt x="80" y="78"/>
                  </a:lnTo>
                  <a:lnTo>
                    <a:pt x="82" y="86"/>
                  </a:lnTo>
                  <a:lnTo>
                    <a:pt x="82" y="86"/>
                  </a:lnTo>
                  <a:lnTo>
                    <a:pt x="84" y="80"/>
                  </a:lnTo>
                  <a:lnTo>
                    <a:pt x="84" y="80"/>
                  </a:lnTo>
                  <a:lnTo>
                    <a:pt x="90" y="62"/>
                  </a:lnTo>
                  <a:lnTo>
                    <a:pt x="90" y="62"/>
                  </a:lnTo>
                  <a:lnTo>
                    <a:pt x="94" y="62"/>
                  </a:lnTo>
                  <a:lnTo>
                    <a:pt x="94" y="62"/>
                  </a:lnTo>
                  <a:lnTo>
                    <a:pt x="84" y="92"/>
                  </a:lnTo>
                  <a:lnTo>
                    <a:pt x="84" y="92"/>
                  </a:lnTo>
                  <a:lnTo>
                    <a:pt x="80" y="100"/>
                  </a:lnTo>
                  <a:lnTo>
                    <a:pt x="80" y="100"/>
                  </a:lnTo>
                  <a:lnTo>
                    <a:pt x="78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4"/>
                  </a:lnTo>
                  <a:lnTo>
                    <a:pt x="72" y="104"/>
                  </a:lnTo>
                  <a:lnTo>
                    <a:pt x="72" y="104"/>
                  </a:lnTo>
                  <a:close/>
                  <a:moveTo>
                    <a:pt x="98" y="94"/>
                  </a:moveTo>
                  <a:lnTo>
                    <a:pt x="98" y="94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102" y="62"/>
                  </a:lnTo>
                  <a:lnTo>
                    <a:pt x="102" y="62"/>
                  </a:lnTo>
                  <a:lnTo>
                    <a:pt x="102" y="68"/>
                  </a:lnTo>
                  <a:lnTo>
                    <a:pt x="102" y="68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10" y="70"/>
                  </a:lnTo>
                  <a:lnTo>
                    <a:pt x="110" y="70"/>
                  </a:lnTo>
                  <a:lnTo>
                    <a:pt x="106" y="68"/>
                  </a:lnTo>
                  <a:lnTo>
                    <a:pt x="106" y="68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2" y="78"/>
                  </a:lnTo>
                  <a:lnTo>
                    <a:pt x="102" y="78"/>
                  </a:lnTo>
                  <a:lnTo>
                    <a:pt x="102" y="94"/>
                  </a:lnTo>
                  <a:lnTo>
                    <a:pt x="102" y="94"/>
                  </a:lnTo>
                  <a:lnTo>
                    <a:pt x="98" y="94"/>
                  </a:lnTo>
                  <a:lnTo>
                    <a:pt x="98" y="94"/>
                  </a:lnTo>
                  <a:close/>
                  <a:moveTo>
                    <a:pt x="114" y="96"/>
                  </a:moveTo>
                  <a:lnTo>
                    <a:pt x="114" y="96"/>
                  </a:lnTo>
                  <a:lnTo>
                    <a:pt x="114" y="52"/>
                  </a:lnTo>
                  <a:lnTo>
                    <a:pt x="114" y="52"/>
                  </a:lnTo>
                  <a:lnTo>
                    <a:pt x="118" y="52"/>
                  </a:lnTo>
                  <a:lnTo>
                    <a:pt x="118" y="52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22" y="66"/>
                  </a:lnTo>
                  <a:lnTo>
                    <a:pt x="126" y="64"/>
                  </a:lnTo>
                  <a:lnTo>
                    <a:pt x="126" y="64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36" y="78"/>
                  </a:lnTo>
                  <a:lnTo>
                    <a:pt x="136" y="78"/>
                  </a:lnTo>
                  <a:lnTo>
                    <a:pt x="136" y="98"/>
                  </a:lnTo>
                  <a:lnTo>
                    <a:pt x="136" y="98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2" y="78"/>
                  </a:lnTo>
                  <a:lnTo>
                    <a:pt x="132" y="78"/>
                  </a:lnTo>
                  <a:lnTo>
                    <a:pt x="130" y="72"/>
                  </a:lnTo>
                  <a:lnTo>
                    <a:pt x="130" y="72"/>
                  </a:lnTo>
                  <a:lnTo>
                    <a:pt x="126" y="70"/>
                  </a:lnTo>
                  <a:lnTo>
                    <a:pt x="126" y="70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14" y="96"/>
                  </a:lnTo>
                  <a:lnTo>
                    <a:pt x="114" y="96"/>
                  </a:lnTo>
                  <a:close/>
                  <a:moveTo>
                    <a:pt x="142" y="62"/>
                  </a:moveTo>
                  <a:lnTo>
                    <a:pt x="142" y="62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8" y="62"/>
                  </a:lnTo>
                  <a:lnTo>
                    <a:pt x="148" y="62"/>
                  </a:lnTo>
                  <a:lnTo>
                    <a:pt x="142" y="62"/>
                  </a:lnTo>
                  <a:lnTo>
                    <a:pt x="142" y="62"/>
                  </a:lnTo>
                  <a:close/>
                  <a:moveTo>
                    <a:pt x="136" y="110"/>
                  </a:moveTo>
                  <a:lnTo>
                    <a:pt x="136" y="110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42" y="106"/>
                  </a:lnTo>
                  <a:lnTo>
                    <a:pt x="142" y="106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68"/>
                  </a:lnTo>
                  <a:lnTo>
                    <a:pt x="142" y="68"/>
                  </a:lnTo>
                  <a:lnTo>
                    <a:pt x="148" y="68"/>
                  </a:lnTo>
                  <a:lnTo>
                    <a:pt x="148" y="68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6" y="108"/>
                  </a:lnTo>
                  <a:lnTo>
                    <a:pt x="146" y="108"/>
                  </a:lnTo>
                  <a:lnTo>
                    <a:pt x="144" y="110"/>
                  </a:lnTo>
                  <a:lnTo>
                    <a:pt x="140" y="112"/>
                  </a:lnTo>
                  <a:lnTo>
                    <a:pt x="140" y="112"/>
                  </a:lnTo>
                  <a:lnTo>
                    <a:pt x="136" y="110"/>
                  </a:lnTo>
                  <a:lnTo>
                    <a:pt x="136" y="110"/>
                  </a:lnTo>
                  <a:close/>
                  <a:moveTo>
                    <a:pt x="152" y="90"/>
                  </a:moveTo>
                  <a:lnTo>
                    <a:pt x="152" y="90"/>
                  </a:lnTo>
                  <a:lnTo>
                    <a:pt x="156" y="90"/>
                  </a:lnTo>
                  <a:lnTo>
                    <a:pt x="156" y="90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64" y="98"/>
                  </a:lnTo>
                  <a:lnTo>
                    <a:pt x="164" y="98"/>
                  </a:lnTo>
                  <a:lnTo>
                    <a:pt x="168" y="96"/>
                  </a:lnTo>
                  <a:lnTo>
                    <a:pt x="168" y="96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64" y="88"/>
                  </a:lnTo>
                  <a:lnTo>
                    <a:pt x="164" y="88"/>
                  </a:lnTo>
                  <a:lnTo>
                    <a:pt x="156" y="84"/>
                  </a:lnTo>
                  <a:lnTo>
                    <a:pt x="156" y="84"/>
                  </a:lnTo>
                  <a:lnTo>
                    <a:pt x="154" y="80"/>
                  </a:lnTo>
                  <a:lnTo>
                    <a:pt x="154" y="80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4" y="72"/>
                  </a:lnTo>
                  <a:lnTo>
                    <a:pt x="154" y="72"/>
                  </a:lnTo>
                  <a:lnTo>
                    <a:pt x="156" y="70"/>
                  </a:lnTo>
                  <a:lnTo>
                    <a:pt x="156" y="70"/>
                  </a:lnTo>
                  <a:lnTo>
                    <a:pt x="160" y="68"/>
                  </a:lnTo>
                  <a:lnTo>
                    <a:pt x="160" y="68"/>
                  </a:lnTo>
                  <a:lnTo>
                    <a:pt x="162" y="68"/>
                  </a:lnTo>
                  <a:lnTo>
                    <a:pt x="162" y="68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72" y="74"/>
                  </a:lnTo>
                  <a:lnTo>
                    <a:pt x="172" y="74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68" y="78"/>
                  </a:lnTo>
                  <a:lnTo>
                    <a:pt x="168" y="78"/>
                  </a:lnTo>
                  <a:lnTo>
                    <a:pt x="168" y="74"/>
                  </a:lnTo>
                  <a:lnTo>
                    <a:pt x="168" y="74"/>
                  </a:lnTo>
                  <a:lnTo>
                    <a:pt x="164" y="72"/>
                  </a:lnTo>
                  <a:lnTo>
                    <a:pt x="164" y="72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58" y="78"/>
                  </a:lnTo>
                  <a:lnTo>
                    <a:pt x="158" y="78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64" y="82"/>
                  </a:lnTo>
                  <a:lnTo>
                    <a:pt x="164" y="82"/>
                  </a:lnTo>
                  <a:lnTo>
                    <a:pt x="170" y="84"/>
                  </a:lnTo>
                  <a:lnTo>
                    <a:pt x="170" y="84"/>
                  </a:lnTo>
                  <a:lnTo>
                    <a:pt x="174" y="88"/>
                  </a:lnTo>
                  <a:lnTo>
                    <a:pt x="174" y="88"/>
                  </a:lnTo>
                  <a:lnTo>
                    <a:pt x="174" y="92"/>
                  </a:lnTo>
                  <a:lnTo>
                    <a:pt x="174" y="92"/>
                  </a:lnTo>
                  <a:lnTo>
                    <a:pt x="172" y="98"/>
                  </a:lnTo>
                  <a:lnTo>
                    <a:pt x="172" y="98"/>
                  </a:lnTo>
                  <a:lnTo>
                    <a:pt x="168" y="100"/>
                  </a:lnTo>
                  <a:lnTo>
                    <a:pt x="168" y="100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58" y="100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4" y="94"/>
                  </a:lnTo>
                  <a:lnTo>
                    <a:pt x="152" y="90"/>
                  </a:lnTo>
                  <a:lnTo>
                    <a:pt x="152" y="90"/>
                  </a:lnTo>
                  <a:close/>
                  <a:moveTo>
                    <a:pt x="196" y="104"/>
                  </a:moveTo>
                  <a:lnTo>
                    <a:pt x="196" y="104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4" y="104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4" y="102"/>
                  </a:lnTo>
                  <a:lnTo>
                    <a:pt x="184" y="102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80" y="70"/>
                  </a:lnTo>
                  <a:lnTo>
                    <a:pt x="180" y="70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94"/>
                  </a:lnTo>
                  <a:lnTo>
                    <a:pt x="184" y="94"/>
                  </a:lnTo>
                  <a:lnTo>
                    <a:pt x="186" y="98"/>
                  </a:lnTo>
                  <a:lnTo>
                    <a:pt x="186" y="98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94" y="98"/>
                  </a:lnTo>
                  <a:lnTo>
                    <a:pt x="194" y="98"/>
                  </a:lnTo>
                  <a:lnTo>
                    <a:pt x="196" y="96"/>
                  </a:lnTo>
                  <a:lnTo>
                    <a:pt x="196" y="96"/>
                  </a:lnTo>
                  <a:lnTo>
                    <a:pt x="196" y="90"/>
                  </a:lnTo>
                  <a:lnTo>
                    <a:pt x="196" y="90"/>
                  </a:lnTo>
                  <a:lnTo>
                    <a:pt x="196" y="72"/>
                  </a:lnTo>
                  <a:lnTo>
                    <a:pt x="196" y="72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close/>
                  <a:moveTo>
                    <a:pt x="212" y="106"/>
                  </a:moveTo>
                  <a:lnTo>
                    <a:pt x="212" y="106"/>
                  </a:lnTo>
                  <a:lnTo>
                    <a:pt x="204" y="74"/>
                  </a:lnTo>
                  <a:lnTo>
                    <a:pt x="204" y="74"/>
                  </a:lnTo>
                  <a:lnTo>
                    <a:pt x="210" y="74"/>
                  </a:lnTo>
                  <a:lnTo>
                    <a:pt x="210" y="74"/>
                  </a:lnTo>
                  <a:lnTo>
                    <a:pt x="214" y="92"/>
                  </a:lnTo>
                  <a:lnTo>
                    <a:pt x="214" y="92"/>
                  </a:lnTo>
                  <a:lnTo>
                    <a:pt x="216" y="100"/>
                  </a:lnTo>
                  <a:lnTo>
                    <a:pt x="216" y="100"/>
                  </a:lnTo>
                  <a:lnTo>
                    <a:pt x="216" y="94"/>
                  </a:lnTo>
                  <a:lnTo>
                    <a:pt x="216" y="94"/>
                  </a:lnTo>
                  <a:lnTo>
                    <a:pt x="220" y="74"/>
                  </a:lnTo>
                  <a:lnTo>
                    <a:pt x="220" y="74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2" y="94"/>
                  </a:lnTo>
                  <a:lnTo>
                    <a:pt x="232" y="94"/>
                  </a:lnTo>
                  <a:lnTo>
                    <a:pt x="236" y="76"/>
                  </a:lnTo>
                  <a:lnTo>
                    <a:pt x="236" y="76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28" y="108"/>
                  </a:lnTo>
                  <a:lnTo>
                    <a:pt x="228" y="108"/>
                  </a:lnTo>
                  <a:lnTo>
                    <a:pt x="224" y="88"/>
                  </a:lnTo>
                  <a:lnTo>
                    <a:pt x="224" y="88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18" y="106"/>
                  </a:lnTo>
                  <a:lnTo>
                    <a:pt x="218" y="106"/>
                  </a:lnTo>
                  <a:lnTo>
                    <a:pt x="212" y="106"/>
                  </a:lnTo>
                  <a:lnTo>
                    <a:pt x="212" y="106"/>
                  </a:lnTo>
                  <a:close/>
                  <a:moveTo>
                    <a:pt x="254" y="106"/>
                  </a:moveTo>
                  <a:lnTo>
                    <a:pt x="254" y="106"/>
                  </a:lnTo>
                  <a:lnTo>
                    <a:pt x="256" y="110"/>
                  </a:lnTo>
                  <a:lnTo>
                    <a:pt x="256" y="110"/>
                  </a:lnTo>
                  <a:lnTo>
                    <a:pt x="252" y="110"/>
                  </a:lnTo>
                  <a:lnTo>
                    <a:pt x="252" y="110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46" y="100"/>
                  </a:lnTo>
                  <a:lnTo>
                    <a:pt x="246" y="100"/>
                  </a:lnTo>
                  <a:lnTo>
                    <a:pt x="246" y="82"/>
                  </a:lnTo>
                  <a:lnTo>
                    <a:pt x="246" y="82"/>
                  </a:lnTo>
                  <a:lnTo>
                    <a:pt x="242" y="82"/>
                  </a:lnTo>
                  <a:lnTo>
                    <a:pt x="242" y="82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46" y="78"/>
                  </a:lnTo>
                  <a:lnTo>
                    <a:pt x="246" y="78"/>
                  </a:lnTo>
                  <a:lnTo>
                    <a:pt x="246" y="70"/>
                  </a:lnTo>
                  <a:lnTo>
                    <a:pt x="246" y="70"/>
                  </a:lnTo>
                  <a:lnTo>
                    <a:pt x="250" y="66"/>
                  </a:lnTo>
                  <a:lnTo>
                    <a:pt x="250" y="66"/>
                  </a:lnTo>
                  <a:lnTo>
                    <a:pt x="250" y="78"/>
                  </a:lnTo>
                  <a:lnTo>
                    <a:pt x="250" y="78"/>
                  </a:lnTo>
                  <a:lnTo>
                    <a:pt x="254" y="78"/>
                  </a:lnTo>
                  <a:lnTo>
                    <a:pt x="254" y="78"/>
                  </a:lnTo>
                  <a:lnTo>
                    <a:pt x="254" y="82"/>
                  </a:lnTo>
                  <a:lnTo>
                    <a:pt x="254" y="82"/>
                  </a:lnTo>
                  <a:lnTo>
                    <a:pt x="250" y="82"/>
                  </a:lnTo>
                  <a:lnTo>
                    <a:pt x="250" y="82"/>
                  </a:lnTo>
                  <a:lnTo>
                    <a:pt x="250" y="102"/>
                  </a:lnTo>
                  <a:lnTo>
                    <a:pt x="250" y="102"/>
                  </a:lnTo>
                  <a:lnTo>
                    <a:pt x="250" y="104"/>
                  </a:lnTo>
                  <a:lnTo>
                    <a:pt x="252" y="106"/>
                  </a:lnTo>
                  <a:lnTo>
                    <a:pt x="252" y="106"/>
                  </a:lnTo>
                  <a:lnTo>
                    <a:pt x="252" y="106"/>
                  </a:lnTo>
                  <a:lnTo>
                    <a:pt x="254" y="106"/>
                  </a:lnTo>
                  <a:lnTo>
                    <a:pt x="254" y="106"/>
                  </a:lnTo>
                  <a:close/>
                  <a:moveTo>
                    <a:pt x="274" y="112"/>
                  </a:moveTo>
                  <a:lnTo>
                    <a:pt x="274" y="112"/>
                  </a:lnTo>
                  <a:lnTo>
                    <a:pt x="274" y="80"/>
                  </a:lnTo>
                  <a:lnTo>
                    <a:pt x="274" y="80"/>
                  </a:lnTo>
                  <a:lnTo>
                    <a:pt x="278" y="80"/>
                  </a:lnTo>
                  <a:lnTo>
                    <a:pt x="278" y="80"/>
                  </a:lnTo>
                  <a:lnTo>
                    <a:pt x="278" y="86"/>
                  </a:lnTo>
                  <a:lnTo>
                    <a:pt x="278" y="86"/>
                  </a:lnTo>
                  <a:lnTo>
                    <a:pt x="280" y="82"/>
                  </a:lnTo>
                  <a:lnTo>
                    <a:pt x="286" y="80"/>
                  </a:lnTo>
                  <a:lnTo>
                    <a:pt x="286" y="80"/>
                  </a:lnTo>
                  <a:lnTo>
                    <a:pt x="290" y="82"/>
                  </a:lnTo>
                  <a:lnTo>
                    <a:pt x="290" y="82"/>
                  </a:lnTo>
                  <a:lnTo>
                    <a:pt x="294" y="86"/>
                  </a:lnTo>
                  <a:lnTo>
                    <a:pt x="294" y="86"/>
                  </a:lnTo>
                  <a:lnTo>
                    <a:pt x="294" y="90"/>
                  </a:lnTo>
                  <a:lnTo>
                    <a:pt x="294" y="90"/>
                  </a:lnTo>
                  <a:lnTo>
                    <a:pt x="294" y="96"/>
                  </a:lnTo>
                  <a:lnTo>
                    <a:pt x="294" y="96"/>
                  </a:lnTo>
                  <a:lnTo>
                    <a:pt x="294" y="114"/>
                  </a:lnTo>
                  <a:lnTo>
                    <a:pt x="294" y="114"/>
                  </a:lnTo>
                  <a:lnTo>
                    <a:pt x="290" y="114"/>
                  </a:lnTo>
                  <a:lnTo>
                    <a:pt x="290" y="114"/>
                  </a:lnTo>
                  <a:lnTo>
                    <a:pt x="290" y="94"/>
                  </a:lnTo>
                  <a:lnTo>
                    <a:pt x="290" y="94"/>
                  </a:lnTo>
                  <a:lnTo>
                    <a:pt x="290" y="90"/>
                  </a:lnTo>
                  <a:lnTo>
                    <a:pt x="290" y="90"/>
                  </a:lnTo>
                  <a:lnTo>
                    <a:pt x="288" y="86"/>
                  </a:lnTo>
                  <a:lnTo>
                    <a:pt x="288" y="86"/>
                  </a:lnTo>
                  <a:lnTo>
                    <a:pt x="284" y="86"/>
                  </a:lnTo>
                  <a:lnTo>
                    <a:pt x="284" y="86"/>
                  </a:lnTo>
                  <a:lnTo>
                    <a:pt x="282" y="86"/>
                  </a:lnTo>
                  <a:lnTo>
                    <a:pt x="280" y="88"/>
                  </a:lnTo>
                  <a:lnTo>
                    <a:pt x="280" y="88"/>
                  </a:lnTo>
                  <a:lnTo>
                    <a:pt x="278" y="90"/>
                  </a:lnTo>
                  <a:lnTo>
                    <a:pt x="278" y="96"/>
                  </a:lnTo>
                  <a:lnTo>
                    <a:pt x="278" y="96"/>
                  </a:lnTo>
                  <a:lnTo>
                    <a:pt x="278" y="114"/>
                  </a:lnTo>
                  <a:lnTo>
                    <a:pt x="278" y="114"/>
                  </a:lnTo>
                  <a:lnTo>
                    <a:pt x="274" y="112"/>
                  </a:lnTo>
                  <a:lnTo>
                    <a:pt x="274" y="112"/>
                  </a:lnTo>
                  <a:close/>
                  <a:moveTo>
                    <a:pt x="302" y="78"/>
                  </a:moveTo>
                  <a:lnTo>
                    <a:pt x="302" y="78"/>
                  </a:lnTo>
                  <a:lnTo>
                    <a:pt x="302" y="70"/>
                  </a:lnTo>
                  <a:lnTo>
                    <a:pt x="302" y="70"/>
                  </a:lnTo>
                  <a:lnTo>
                    <a:pt x="306" y="72"/>
                  </a:lnTo>
                  <a:lnTo>
                    <a:pt x="306" y="72"/>
                  </a:lnTo>
                  <a:lnTo>
                    <a:pt x="306" y="78"/>
                  </a:lnTo>
                  <a:lnTo>
                    <a:pt x="306" y="78"/>
                  </a:lnTo>
                  <a:lnTo>
                    <a:pt x="302" y="78"/>
                  </a:lnTo>
                  <a:lnTo>
                    <a:pt x="302" y="78"/>
                  </a:lnTo>
                  <a:close/>
                  <a:moveTo>
                    <a:pt x="296" y="128"/>
                  </a:moveTo>
                  <a:lnTo>
                    <a:pt x="296" y="128"/>
                  </a:lnTo>
                  <a:lnTo>
                    <a:pt x="296" y="124"/>
                  </a:lnTo>
                  <a:lnTo>
                    <a:pt x="296" y="124"/>
                  </a:lnTo>
                  <a:lnTo>
                    <a:pt x="298" y="124"/>
                  </a:lnTo>
                  <a:lnTo>
                    <a:pt x="298" y="124"/>
                  </a:lnTo>
                  <a:lnTo>
                    <a:pt x="302" y="122"/>
                  </a:lnTo>
                  <a:lnTo>
                    <a:pt x="302" y="122"/>
                  </a:lnTo>
                  <a:lnTo>
                    <a:pt x="302" y="118"/>
                  </a:lnTo>
                  <a:lnTo>
                    <a:pt x="302" y="118"/>
                  </a:lnTo>
                  <a:lnTo>
                    <a:pt x="302" y="84"/>
                  </a:lnTo>
                  <a:lnTo>
                    <a:pt x="302" y="84"/>
                  </a:lnTo>
                  <a:lnTo>
                    <a:pt x="306" y="84"/>
                  </a:lnTo>
                  <a:lnTo>
                    <a:pt x="306" y="84"/>
                  </a:lnTo>
                  <a:lnTo>
                    <a:pt x="306" y="118"/>
                  </a:lnTo>
                  <a:lnTo>
                    <a:pt x="306" y="118"/>
                  </a:lnTo>
                  <a:lnTo>
                    <a:pt x="304" y="126"/>
                  </a:lnTo>
                  <a:lnTo>
                    <a:pt x="304" y="126"/>
                  </a:lnTo>
                  <a:lnTo>
                    <a:pt x="302" y="128"/>
                  </a:lnTo>
                  <a:lnTo>
                    <a:pt x="300" y="128"/>
                  </a:lnTo>
                  <a:lnTo>
                    <a:pt x="300" y="128"/>
                  </a:lnTo>
                  <a:lnTo>
                    <a:pt x="296" y="128"/>
                  </a:lnTo>
                  <a:lnTo>
                    <a:pt x="296" y="128"/>
                  </a:lnTo>
                  <a:close/>
                  <a:moveTo>
                    <a:pt x="330" y="114"/>
                  </a:moveTo>
                  <a:lnTo>
                    <a:pt x="330" y="114"/>
                  </a:lnTo>
                  <a:lnTo>
                    <a:pt x="326" y="118"/>
                  </a:lnTo>
                  <a:lnTo>
                    <a:pt x="326" y="118"/>
                  </a:lnTo>
                  <a:lnTo>
                    <a:pt x="320" y="118"/>
                  </a:lnTo>
                  <a:lnTo>
                    <a:pt x="320" y="118"/>
                  </a:lnTo>
                  <a:lnTo>
                    <a:pt x="316" y="118"/>
                  </a:lnTo>
                  <a:lnTo>
                    <a:pt x="314" y="116"/>
                  </a:lnTo>
                  <a:lnTo>
                    <a:pt x="314" y="116"/>
                  </a:lnTo>
                  <a:lnTo>
                    <a:pt x="312" y="112"/>
                  </a:lnTo>
                  <a:lnTo>
                    <a:pt x="312" y="108"/>
                  </a:lnTo>
                  <a:lnTo>
                    <a:pt x="312" y="108"/>
                  </a:lnTo>
                  <a:lnTo>
                    <a:pt x="312" y="104"/>
                  </a:lnTo>
                  <a:lnTo>
                    <a:pt x="312" y="104"/>
                  </a:lnTo>
                  <a:lnTo>
                    <a:pt x="314" y="100"/>
                  </a:lnTo>
                  <a:lnTo>
                    <a:pt x="314" y="100"/>
                  </a:lnTo>
                  <a:lnTo>
                    <a:pt x="318" y="100"/>
                  </a:lnTo>
                  <a:lnTo>
                    <a:pt x="318" y="100"/>
                  </a:lnTo>
                  <a:lnTo>
                    <a:pt x="322" y="100"/>
                  </a:lnTo>
                  <a:lnTo>
                    <a:pt x="322" y="100"/>
                  </a:lnTo>
                  <a:lnTo>
                    <a:pt x="330" y="98"/>
                  </a:lnTo>
                  <a:lnTo>
                    <a:pt x="330" y="98"/>
                  </a:lnTo>
                  <a:lnTo>
                    <a:pt x="330" y="96"/>
                  </a:lnTo>
                  <a:lnTo>
                    <a:pt x="330" y="96"/>
                  </a:lnTo>
                  <a:lnTo>
                    <a:pt x="328" y="92"/>
                  </a:lnTo>
                  <a:lnTo>
                    <a:pt x="328" y="92"/>
                  </a:lnTo>
                  <a:lnTo>
                    <a:pt x="324" y="90"/>
                  </a:lnTo>
                  <a:lnTo>
                    <a:pt x="324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16" y="94"/>
                  </a:lnTo>
                  <a:lnTo>
                    <a:pt x="316" y="94"/>
                  </a:lnTo>
                  <a:lnTo>
                    <a:pt x="312" y="94"/>
                  </a:lnTo>
                  <a:lnTo>
                    <a:pt x="312" y="94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18" y="86"/>
                  </a:lnTo>
                  <a:lnTo>
                    <a:pt x="318" y="86"/>
                  </a:lnTo>
                  <a:lnTo>
                    <a:pt x="324" y="84"/>
                  </a:lnTo>
                  <a:lnTo>
                    <a:pt x="324" y="84"/>
                  </a:lnTo>
                  <a:lnTo>
                    <a:pt x="330" y="86"/>
                  </a:lnTo>
                  <a:lnTo>
                    <a:pt x="330" y="86"/>
                  </a:lnTo>
                  <a:lnTo>
                    <a:pt x="332" y="90"/>
                  </a:lnTo>
                  <a:lnTo>
                    <a:pt x="332" y="90"/>
                  </a:lnTo>
                  <a:lnTo>
                    <a:pt x="334" y="92"/>
                  </a:lnTo>
                  <a:lnTo>
                    <a:pt x="334" y="92"/>
                  </a:lnTo>
                  <a:lnTo>
                    <a:pt x="334" y="98"/>
                  </a:lnTo>
                  <a:lnTo>
                    <a:pt x="334" y="98"/>
                  </a:lnTo>
                  <a:lnTo>
                    <a:pt x="334" y="106"/>
                  </a:lnTo>
                  <a:lnTo>
                    <a:pt x="334" y="106"/>
                  </a:lnTo>
                  <a:lnTo>
                    <a:pt x="334" y="116"/>
                  </a:lnTo>
                  <a:lnTo>
                    <a:pt x="334" y="116"/>
                  </a:lnTo>
                  <a:lnTo>
                    <a:pt x="336" y="120"/>
                  </a:lnTo>
                  <a:lnTo>
                    <a:pt x="336" y="120"/>
                  </a:lnTo>
                  <a:lnTo>
                    <a:pt x="332" y="118"/>
                  </a:lnTo>
                  <a:lnTo>
                    <a:pt x="332" y="118"/>
                  </a:lnTo>
                  <a:lnTo>
                    <a:pt x="330" y="114"/>
                  </a:lnTo>
                  <a:lnTo>
                    <a:pt x="330" y="114"/>
                  </a:lnTo>
                  <a:close/>
                  <a:moveTo>
                    <a:pt x="330" y="102"/>
                  </a:moveTo>
                  <a:lnTo>
                    <a:pt x="330" y="102"/>
                  </a:lnTo>
                  <a:lnTo>
                    <a:pt x="322" y="104"/>
                  </a:lnTo>
                  <a:lnTo>
                    <a:pt x="322" y="104"/>
                  </a:lnTo>
                  <a:lnTo>
                    <a:pt x="318" y="104"/>
                  </a:lnTo>
                  <a:lnTo>
                    <a:pt x="318" y="104"/>
                  </a:lnTo>
                  <a:lnTo>
                    <a:pt x="316" y="106"/>
                  </a:lnTo>
                  <a:lnTo>
                    <a:pt x="316" y="106"/>
                  </a:lnTo>
                  <a:lnTo>
                    <a:pt x="316" y="108"/>
                  </a:lnTo>
                  <a:lnTo>
                    <a:pt x="316" y="108"/>
                  </a:lnTo>
                  <a:lnTo>
                    <a:pt x="318" y="112"/>
                  </a:lnTo>
                  <a:lnTo>
                    <a:pt x="318" y="112"/>
                  </a:lnTo>
                  <a:lnTo>
                    <a:pt x="322" y="114"/>
                  </a:lnTo>
                  <a:lnTo>
                    <a:pt x="322" y="114"/>
                  </a:lnTo>
                  <a:lnTo>
                    <a:pt x="326" y="114"/>
                  </a:lnTo>
                  <a:lnTo>
                    <a:pt x="326" y="114"/>
                  </a:lnTo>
                  <a:lnTo>
                    <a:pt x="330" y="110"/>
                  </a:lnTo>
                  <a:lnTo>
                    <a:pt x="330" y="110"/>
                  </a:lnTo>
                  <a:lnTo>
                    <a:pt x="330" y="104"/>
                  </a:lnTo>
                  <a:lnTo>
                    <a:pt x="330" y="102"/>
                  </a:lnTo>
                  <a:close/>
                  <a:moveTo>
                    <a:pt x="342" y="120"/>
                  </a:moveTo>
                  <a:lnTo>
                    <a:pt x="342" y="120"/>
                  </a:lnTo>
                  <a:lnTo>
                    <a:pt x="342" y="74"/>
                  </a:lnTo>
                  <a:lnTo>
                    <a:pt x="342" y="74"/>
                  </a:lnTo>
                  <a:lnTo>
                    <a:pt x="346" y="76"/>
                  </a:lnTo>
                  <a:lnTo>
                    <a:pt x="346" y="76"/>
                  </a:lnTo>
                  <a:lnTo>
                    <a:pt x="346" y="92"/>
                  </a:lnTo>
                  <a:lnTo>
                    <a:pt x="346" y="92"/>
                  </a:lnTo>
                  <a:lnTo>
                    <a:pt x="350" y="88"/>
                  </a:lnTo>
                  <a:lnTo>
                    <a:pt x="354" y="88"/>
                  </a:lnTo>
                  <a:lnTo>
                    <a:pt x="354" y="88"/>
                  </a:lnTo>
                  <a:lnTo>
                    <a:pt x="358" y="90"/>
                  </a:lnTo>
                  <a:lnTo>
                    <a:pt x="358" y="90"/>
                  </a:lnTo>
                  <a:lnTo>
                    <a:pt x="362" y="94"/>
                  </a:lnTo>
                  <a:lnTo>
                    <a:pt x="362" y="94"/>
                  </a:lnTo>
                  <a:lnTo>
                    <a:pt x="364" y="102"/>
                  </a:lnTo>
                  <a:lnTo>
                    <a:pt x="364" y="102"/>
                  </a:lnTo>
                  <a:lnTo>
                    <a:pt x="364" y="122"/>
                  </a:lnTo>
                  <a:lnTo>
                    <a:pt x="364" y="122"/>
                  </a:lnTo>
                  <a:lnTo>
                    <a:pt x="358" y="122"/>
                  </a:lnTo>
                  <a:lnTo>
                    <a:pt x="358" y="122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58" y="94"/>
                  </a:lnTo>
                  <a:lnTo>
                    <a:pt x="358" y="94"/>
                  </a:lnTo>
                  <a:lnTo>
                    <a:pt x="352" y="92"/>
                  </a:lnTo>
                  <a:lnTo>
                    <a:pt x="352" y="92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6"/>
                  </a:lnTo>
                  <a:lnTo>
                    <a:pt x="346" y="96"/>
                  </a:lnTo>
                  <a:lnTo>
                    <a:pt x="346" y="102"/>
                  </a:lnTo>
                  <a:lnTo>
                    <a:pt x="346" y="102"/>
                  </a:lnTo>
                  <a:lnTo>
                    <a:pt x="346" y="120"/>
                  </a:lnTo>
                  <a:lnTo>
                    <a:pt x="346" y="120"/>
                  </a:lnTo>
                  <a:lnTo>
                    <a:pt x="342" y="120"/>
                  </a:lnTo>
                  <a:lnTo>
                    <a:pt x="342" y="120"/>
                  </a:lnTo>
                  <a:close/>
                  <a:moveTo>
                    <a:pt x="370" y="122"/>
                  </a:moveTo>
                  <a:lnTo>
                    <a:pt x="370" y="122"/>
                  </a:lnTo>
                  <a:lnTo>
                    <a:pt x="370" y="90"/>
                  </a:lnTo>
                  <a:lnTo>
                    <a:pt x="370" y="90"/>
                  </a:lnTo>
                  <a:lnTo>
                    <a:pt x="374" y="90"/>
                  </a:lnTo>
                  <a:lnTo>
                    <a:pt x="374" y="90"/>
                  </a:lnTo>
                  <a:lnTo>
                    <a:pt x="374" y="96"/>
                  </a:lnTo>
                  <a:lnTo>
                    <a:pt x="374" y="96"/>
                  </a:lnTo>
                  <a:lnTo>
                    <a:pt x="376" y="92"/>
                  </a:lnTo>
                  <a:lnTo>
                    <a:pt x="376" y="92"/>
                  </a:lnTo>
                  <a:lnTo>
                    <a:pt x="380" y="90"/>
                  </a:lnTo>
                  <a:lnTo>
                    <a:pt x="380" y="90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2" y="98"/>
                  </a:lnTo>
                  <a:lnTo>
                    <a:pt x="382" y="98"/>
                  </a:lnTo>
                  <a:lnTo>
                    <a:pt x="380" y="96"/>
                  </a:lnTo>
                  <a:lnTo>
                    <a:pt x="380" y="96"/>
                  </a:lnTo>
                  <a:lnTo>
                    <a:pt x="376" y="96"/>
                  </a:lnTo>
                  <a:lnTo>
                    <a:pt x="376" y="96"/>
                  </a:lnTo>
                  <a:lnTo>
                    <a:pt x="374" y="100"/>
                  </a:lnTo>
                  <a:lnTo>
                    <a:pt x="374" y="100"/>
                  </a:lnTo>
                  <a:lnTo>
                    <a:pt x="374" y="106"/>
                  </a:lnTo>
                  <a:lnTo>
                    <a:pt x="374" y="106"/>
                  </a:lnTo>
                  <a:lnTo>
                    <a:pt x="374" y="124"/>
                  </a:lnTo>
                  <a:lnTo>
                    <a:pt x="374" y="124"/>
                  </a:lnTo>
                  <a:lnTo>
                    <a:pt x="370" y="122"/>
                  </a:lnTo>
                  <a:lnTo>
                    <a:pt x="370" y="122"/>
                  </a:lnTo>
                  <a:close/>
                  <a:moveTo>
                    <a:pt x="0" y="150"/>
                  </a:moveTo>
                  <a:lnTo>
                    <a:pt x="0" y="150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30" y="110"/>
                  </a:lnTo>
                  <a:lnTo>
                    <a:pt x="30" y="110"/>
                  </a:lnTo>
                  <a:lnTo>
                    <a:pt x="28" y="154"/>
                  </a:lnTo>
                  <a:lnTo>
                    <a:pt x="28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4" y="150"/>
                  </a:lnTo>
                  <a:lnTo>
                    <a:pt x="4" y="150"/>
                  </a:lnTo>
                  <a:lnTo>
                    <a:pt x="0" y="150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94"/>
            <p:cNvSpPr>
              <a:spLocks noEditPoints="1"/>
            </p:cNvSpPr>
            <p:nvPr userDrawn="1"/>
          </p:nvSpPr>
          <p:spPr bwMode="auto">
            <a:xfrm>
              <a:off x="3421008" y="2068474"/>
              <a:ext cx="593725" cy="136525"/>
            </a:xfrm>
            <a:custGeom>
              <a:avLst/>
              <a:gdLst/>
              <a:ahLst/>
              <a:cxnLst>
                <a:cxn ang="0">
                  <a:pos x="12" y="12"/>
                </a:cxn>
                <a:cxn ang="0">
                  <a:pos x="20" y="42"/>
                </a:cxn>
                <a:cxn ang="0">
                  <a:pos x="6" y="36"/>
                </a:cxn>
                <a:cxn ang="0">
                  <a:pos x="18" y="20"/>
                </a:cxn>
                <a:cxn ang="0">
                  <a:pos x="42" y="48"/>
                </a:cxn>
                <a:cxn ang="0">
                  <a:pos x="30" y="30"/>
                </a:cxn>
                <a:cxn ang="0">
                  <a:pos x="40" y="20"/>
                </a:cxn>
                <a:cxn ang="0">
                  <a:pos x="40" y="16"/>
                </a:cxn>
                <a:cxn ang="0">
                  <a:pos x="50" y="44"/>
                </a:cxn>
                <a:cxn ang="0">
                  <a:pos x="34" y="34"/>
                </a:cxn>
                <a:cxn ang="0">
                  <a:pos x="46" y="40"/>
                </a:cxn>
                <a:cxn ang="0">
                  <a:pos x="62" y="48"/>
                </a:cxn>
                <a:cxn ang="0">
                  <a:pos x="72" y="20"/>
                </a:cxn>
                <a:cxn ang="0">
                  <a:pos x="60" y="34"/>
                </a:cxn>
                <a:cxn ang="0">
                  <a:pos x="74" y="36"/>
                </a:cxn>
                <a:cxn ang="0">
                  <a:pos x="60" y="34"/>
                </a:cxn>
                <a:cxn ang="0">
                  <a:pos x="92" y="54"/>
                </a:cxn>
                <a:cxn ang="0">
                  <a:pos x="102" y="24"/>
                </a:cxn>
                <a:cxn ang="0">
                  <a:pos x="94" y="50"/>
                </a:cxn>
                <a:cxn ang="0">
                  <a:pos x="102" y="30"/>
                </a:cxn>
                <a:cxn ang="0">
                  <a:pos x="114" y="24"/>
                </a:cxn>
                <a:cxn ang="0">
                  <a:pos x="128" y="32"/>
                </a:cxn>
                <a:cxn ang="0">
                  <a:pos x="114" y="56"/>
                </a:cxn>
                <a:cxn ang="0">
                  <a:pos x="132" y="58"/>
                </a:cxn>
                <a:cxn ang="0">
                  <a:pos x="146" y="64"/>
                </a:cxn>
                <a:cxn ang="0">
                  <a:pos x="156" y="60"/>
                </a:cxn>
                <a:cxn ang="0">
                  <a:pos x="146" y="30"/>
                </a:cxn>
                <a:cxn ang="0">
                  <a:pos x="164" y="68"/>
                </a:cxn>
                <a:cxn ang="0">
                  <a:pos x="146" y="44"/>
                </a:cxn>
                <a:cxn ang="0">
                  <a:pos x="160" y="46"/>
                </a:cxn>
                <a:cxn ang="0">
                  <a:pos x="146" y="44"/>
                </a:cxn>
                <a:cxn ang="0">
                  <a:pos x="184" y="32"/>
                </a:cxn>
                <a:cxn ang="0">
                  <a:pos x="188" y="64"/>
                </a:cxn>
                <a:cxn ang="0">
                  <a:pos x="176" y="46"/>
                </a:cxn>
                <a:cxn ang="0">
                  <a:pos x="204" y="38"/>
                </a:cxn>
                <a:cxn ang="0">
                  <a:pos x="222" y="68"/>
                </a:cxn>
                <a:cxn ang="0">
                  <a:pos x="206" y="44"/>
                </a:cxn>
                <a:cxn ang="0">
                  <a:pos x="226" y="42"/>
                </a:cxn>
                <a:cxn ang="0">
                  <a:pos x="238" y="24"/>
                </a:cxn>
                <a:cxn ang="0">
                  <a:pos x="234" y="38"/>
                </a:cxn>
                <a:cxn ang="0">
                  <a:pos x="260" y="74"/>
                </a:cxn>
                <a:cxn ang="0">
                  <a:pos x="252" y="38"/>
                </a:cxn>
                <a:cxn ang="0">
                  <a:pos x="252" y="72"/>
                </a:cxn>
                <a:cxn ang="0">
                  <a:pos x="254" y="44"/>
                </a:cxn>
                <a:cxn ang="0">
                  <a:pos x="254" y="68"/>
                </a:cxn>
                <a:cxn ang="0">
                  <a:pos x="290" y="72"/>
                </a:cxn>
                <a:cxn ang="0">
                  <a:pos x="288" y="60"/>
                </a:cxn>
                <a:cxn ang="0">
                  <a:pos x="294" y="44"/>
                </a:cxn>
                <a:cxn ang="0">
                  <a:pos x="294" y="48"/>
                </a:cxn>
                <a:cxn ang="0">
                  <a:pos x="304" y="64"/>
                </a:cxn>
                <a:cxn ang="0">
                  <a:pos x="288" y="74"/>
                </a:cxn>
                <a:cxn ang="0">
                  <a:pos x="322" y="80"/>
                </a:cxn>
                <a:cxn ang="0">
                  <a:pos x="316" y="48"/>
                </a:cxn>
                <a:cxn ang="0">
                  <a:pos x="326" y="54"/>
                </a:cxn>
                <a:cxn ang="0">
                  <a:pos x="320" y="76"/>
                </a:cxn>
                <a:cxn ang="0">
                  <a:pos x="340" y="50"/>
                </a:cxn>
                <a:cxn ang="0">
                  <a:pos x="348" y="84"/>
                </a:cxn>
                <a:cxn ang="0">
                  <a:pos x="364" y="52"/>
                </a:cxn>
                <a:cxn ang="0">
                  <a:pos x="374" y="46"/>
                </a:cxn>
                <a:cxn ang="0">
                  <a:pos x="374" y="58"/>
                </a:cxn>
              </a:cxnLst>
              <a:rect l="0" t="0" r="r" b="b"/>
              <a:pathLst>
                <a:path w="374" h="86">
                  <a:moveTo>
                    <a:pt x="4" y="44"/>
                  </a:moveTo>
                  <a:lnTo>
                    <a:pt x="4" y="4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2" y="36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16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8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4" y="44"/>
                  </a:lnTo>
                  <a:close/>
                  <a:moveTo>
                    <a:pt x="4" y="28"/>
                  </a:moveTo>
                  <a:lnTo>
                    <a:pt x="4" y="2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8" y="38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8" y="34"/>
                  </a:lnTo>
                  <a:lnTo>
                    <a:pt x="20" y="30"/>
                  </a:lnTo>
                  <a:lnTo>
                    <a:pt x="20" y="30"/>
                  </a:lnTo>
                  <a:lnTo>
                    <a:pt x="18" y="24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4" y="18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22"/>
                  </a:lnTo>
                  <a:lnTo>
                    <a:pt x="4" y="28"/>
                  </a:lnTo>
                  <a:lnTo>
                    <a:pt x="4" y="28"/>
                  </a:lnTo>
                  <a:close/>
                  <a:moveTo>
                    <a:pt x="46" y="44"/>
                  </a:moveTo>
                  <a:lnTo>
                    <a:pt x="46" y="44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32" y="46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28" y="42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6" y="26"/>
                  </a:lnTo>
                  <a:lnTo>
                    <a:pt x="46" y="26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50" y="44"/>
                  </a:lnTo>
                  <a:lnTo>
                    <a:pt x="50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6" y="44"/>
                  </a:lnTo>
                  <a:lnTo>
                    <a:pt x="46" y="44"/>
                  </a:lnTo>
                  <a:close/>
                  <a:moveTo>
                    <a:pt x="46" y="32"/>
                  </a:moveTo>
                  <a:lnTo>
                    <a:pt x="46" y="32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2" y="38"/>
                  </a:lnTo>
                  <a:lnTo>
                    <a:pt x="32" y="38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6" y="34"/>
                  </a:lnTo>
                  <a:lnTo>
                    <a:pt x="46" y="32"/>
                  </a:lnTo>
                  <a:close/>
                  <a:moveTo>
                    <a:pt x="74" y="52"/>
                  </a:moveTo>
                  <a:lnTo>
                    <a:pt x="74" y="52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2" y="50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60" y="22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4" y="52"/>
                  </a:lnTo>
                  <a:close/>
                  <a:moveTo>
                    <a:pt x="60" y="34"/>
                  </a:moveTo>
                  <a:lnTo>
                    <a:pt x="60" y="34"/>
                  </a:lnTo>
                  <a:lnTo>
                    <a:pt x="62" y="40"/>
                  </a:lnTo>
                  <a:lnTo>
                    <a:pt x="62" y="44"/>
                  </a:lnTo>
                  <a:lnTo>
                    <a:pt x="62" y="44"/>
                  </a:lnTo>
                  <a:lnTo>
                    <a:pt x="66" y="46"/>
                  </a:lnTo>
                  <a:lnTo>
                    <a:pt x="68" y="46"/>
                  </a:lnTo>
                  <a:lnTo>
                    <a:pt x="68" y="46"/>
                  </a:lnTo>
                  <a:lnTo>
                    <a:pt x="70" y="46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4" y="42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4" y="30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0" y="24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6" y="24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62" y="28"/>
                  </a:lnTo>
                  <a:lnTo>
                    <a:pt x="60" y="34"/>
                  </a:lnTo>
                  <a:lnTo>
                    <a:pt x="60" y="34"/>
                  </a:lnTo>
                  <a:close/>
                  <a:moveTo>
                    <a:pt x="104" y="44"/>
                  </a:moveTo>
                  <a:lnTo>
                    <a:pt x="104" y="44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08" y="50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98" y="54"/>
                  </a:lnTo>
                  <a:lnTo>
                    <a:pt x="98" y="54"/>
                  </a:lnTo>
                  <a:lnTo>
                    <a:pt x="92" y="54"/>
                  </a:lnTo>
                  <a:lnTo>
                    <a:pt x="88" y="50"/>
                  </a:lnTo>
                  <a:lnTo>
                    <a:pt x="88" y="50"/>
                  </a:lnTo>
                  <a:lnTo>
                    <a:pt x="86" y="44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6" y="30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92" y="22"/>
                  </a:lnTo>
                  <a:lnTo>
                    <a:pt x="98" y="22"/>
                  </a:lnTo>
                  <a:lnTo>
                    <a:pt x="98" y="22"/>
                  </a:lnTo>
                  <a:lnTo>
                    <a:pt x="102" y="24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108" y="32"/>
                  </a:lnTo>
                  <a:lnTo>
                    <a:pt x="110" y="40"/>
                  </a:lnTo>
                  <a:lnTo>
                    <a:pt x="110" y="40"/>
                  </a:lnTo>
                  <a:lnTo>
                    <a:pt x="110" y="40"/>
                  </a:lnTo>
                  <a:lnTo>
                    <a:pt x="90" y="38"/>
                  </a:lnTo>
                  <a:lnTo>
                    <a:pt x="90" y="38"/>
                  </a:lnTo>
                  <a:lnTo>
                    <a:pt x="90" y="44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98" y="50"/>
                  </a:lnTo>
                  <a:lnTo>
                    <a:pt x="102" y="50"/>
                  </a:lnTo>
                  <a:lnTo>
                    <a:pt x="102" y="50"/>
                  </a:lnTo>
                  <a:lnTo>
                    <a:pt x="104" y="44"/>
                  </a:lnTo>
                  <a:lnTo>
                    <a:pt x="104" y="44"/>
                  </a:lnTo>
                  <a:close/>
                  <a:moveTo>
                    <a:pt x="90" y="34"/>
                  </a:moveTo>
                  <a:lnTo>
                    <a:pt x="90" y="34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02" y="30"/>
                  </a:lnTo>
                  <a:lnTo>
                    <a:pt x="102" y="30"/>
                  </a:lnTo>
                  <a:lnTo>
                    <a:pt x="100" y="28"/>
                  </a:lnTo>
                  <a:lnTo>
                    <a:pt x="98" y="26"/>
                  </a:lnTo>
                  <a:lnTo>
                    <a:pt x="98" y="26"/>
                  </a:lnTo>
                  <a:lnTo>
                    <a:pt x="94" y="26"/>
                  </a:lnTo>
                  <a:lnTo>
                    <a:pt x="92" y="28"/>
                  </a:lnTo>
                  <a:lnTo>
                    <a:pt x="92" y="28"/>
                  </a:lnTo>
                  <a:lnTo>
                    <a:pt x="90" y="30"/>
                  </a:lnTo>
                  <a:lnTo>
                    <a:pt x="90" y="34"/>
                  </a:lnTo>
                  <a:lnTo>
                    <a:pt x="90" y="34"/>
                  </a:lnTo>
                  <a:close/>
                  <a:moveTo>
                    <a:pt x="114" y="56"/>
                  </a:moveTo>
                  <a:lnTo>
                    <a:pt x="114" y="56"/>
                  </a:lnTo>
                  <a:lnTo>
                    <a:pt x="114" y="24"/>
                  </a:lnTo>
                  <a:lnTo>
                    <a:pt x="114" y="24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24" y="24"/>
                  </a:lnTo>
                  <a:lnTo>
                    <a:pt x="124" y="24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28" y="32"/>
                  </a:lnTo>
                  <a:lnTo>
                    <a:pt x="128" y="32"/>
                  </a:lnTo>
                  <a:lnTo>
                    <a:pt x="124" y="30"/>
                  </a:lnTo>
                  <a:lnTo>
                    <a:pt x="124" y="30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20" y="40"/>
                  </a:lnTo>
                  <a:lnTo>
                    <a:pt x="120" y="40"/>
                  </a:lnTo>
                  <a:lnTo>
                    <a:pt x="120" y="56"/>
                  </a:lnTo>
                  <a:lnTo>
                    <a:pt x="120" y="56"/>
                  </a:lnTo>
                  <a:lnTo>
                    <a:pt x="114" y="56"/>
                  </a:lnTo>
                  <a:lnTo>
                    <a:pt x="114" y="56"/>
                  </a:lnTo>
                  <a:close/>
                  <a:moveTo>
                    <a:pt x="132" y="20"/>
                  </a:moveTo>
                  <a:lnTo>
                    <a:pt x="132" y="20"/>
                  </a:lnTo>
                  <a:lnTo>
                    <a:pt x="132" y="14"/>
                  </a:lnTo>
                  <a:lnTo>
                    <a:pt x="132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6" y="20"/>
                  </a:lnTo>
                  <a:lnTo>
                    <a:pt x="136" y="20"/>
                  </a:lnTo>
                  <a:lnTo>
                    <a:pt x="132" y="20"/>
                  </a:lnTo>
                  <a:lnTo>
                    <a:pt x="132" y="20"/>
                  </a:lnTo>
                  <a:close/>
                  <a:moveTo>
                    <a:pt x="132" y="58"/>
                  </a:moveTo>
                  <a:lnTo>
                    <a:pt x="132" y="58"/>
                  </a:lnTo>
                  <a:lnTo>
                    <a:pt x="132" y="26"/>
                  </a:lnTo>
                  <a:lnTo>
                    <a:pt x="132" y="26"/>
                  </a:lnTo>
                  <a:lnTo>
                    <a:pt x="136" y="26"/>
                  </a:lnTo>
                  <a:lnTo>
                    <a:pt x="136" y="26"/>
                  </a:lnTo>
                  <a:lnTo>
                    <a:pt x="136" y="58"/>
                  </a:lnTo>
                  <a:lnTo>
                    <a:pt x="136" y="58"/>
                  </a:lnTo>
                  <a:lnTo>
                    <a:pt x="132" y="58"/>
                  </a:lnTo>
                  <a:lnTo>
                    <a:pt x="132" y="58"/>
                  </a:lnTo>
                  <a:close/>
                  <a:moveTo>
                    <a:pt x="142" y="62"/>
                  </a:moveTo>
                  <a:lnTo>
                    <a:pt x="142" y="62"/>
                  </a:lnTo>
                  <a:lnTo>
                    <a:pt x="146" y="64"/>
                  </a:lnTo>
                  <a:lnTo>
                    <a:pt x="146" y="64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52" y="68"/>
                  </a:lnTo>
                  <a:lnTo>
                    <a:pt x="152" y="68"/>
                  </a:lnTo>
                  <a:lnTo>
                    <a:pt x="158" y="68"/>
                  </a:lnTo>
                  <a:lnTo>
                    <a:pt x="158" y="68"/>
                  </a:lnTo>
                  <a:lnTo>
                    <a:pt x="160" y="64"/>
                  </a:lnTo>
                  <a:lnTo>
                    <a:pt x="160" y="64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52" y="60"/>
                  </a:lnTo>
                  <a:lnTo>
                    <a:pt x="148" y="58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42" y="50"/>
                  </a:lnTo>
                  <a:lnTo>
                    <a:pt x="142" y="44"/>
                  </a:lnTo>
                  <a:lnTo>
                    <a:pt x="142" y="44"/>
                  </a:lnTo>
                  <a:lnTo>
                    <a:pt x="142" y="34"/>
                  </a:lnTo>
                  <a:lnTo>
                    <a:pt x="142" y="34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8" y="30"/>
                  </a:lnTo>
                  <a:lnTo>
                    <a:pt x="160" y="34"/>
                  </a:lnTo>
                  <a:lnTo>
                    <a:pt x="160" y="34"/>
                  </a:lnTo>
                  <a:lnTo>
                    <a:pt x="160" y="30"/>
                  </a:lnTo>
                  <a:lnTo>
                    <a:pt x="160" y="30"/>
                  </a:lnTo>
                  <a:lnTo>
                    <a:pt x="164" y="30"/>
                  </a:lnTo>
                  <a:lnTo>
                    <a:pt x="164" y="30"/>
                  </a:lnTo>
                  <a:lnTo>
                    <a:pt x="164" y="58"/>
                  </a:lnTo>
                  <a:lnTo>
                    <a:pt x="164" y="58"/>
                  </a:lnTo>
                  <a:lnTo>
                    <a:pt x="164" y="68"/>
                  </a:lnTo>
                  <a:lnTo>
                    <a:pt x="164" y="68"/>
                  </a:lnTo>
                  <a:lnTo>
                    <a:pt x="160" y="72"/>
                  </a:lnTo>
                  <a:lnTo>
                    <a:pt x="160" y="72"/>
                  </a:lnTo>
                  <a:lnTo>
                    <a:pt x="152" y="74"/>
                  </a:lnTo>
                  <a:lnTo>
                    <a:pt x="152" y="74"/>
                  </a:lnTo>
                  <a:lnTo>
                    <a:pt x="148" y="72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2" y="66"/>
                  </a:lnTo>
                  <a:lnTo>
                    <a:pt x="142" y="62"/>
                  </a:lnTo>
                  <a:lnTo>
                    <a:pt x="142" y="62"/>
                  </a:lnTo>
                  <a:close/>
                  <a:moveTo>
                    <a:pt x="146" y="44"/>
                  </a:moveTo>
                  <a:lnTo>
                    <a:pt x="146" y="44"/>
                  </a:lnTo>
                  <a:lnTo>
                    <a:pt x="146" y="48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50" y="56"/>
                  </a:lnTo>
                  <a:lnTo>
                    <a:pt x="154" y="56"/>
                  </a:lnTo>
                  <a:lnTo>
                    <a:pt x="154" y="56"/>
                  </a:lnTo>
                  <a:lnTo>
                    <a:pt x="156" y="56"/>
                  </a:lnTo>
                  <a:lnTo>
                    <a:pt x="158" y="54"/>
                  </a:lnTo>
                  <a:lnTo>
                    <a:pt x="158" y="54"/>
                  </a:lnTo>
                  <a:lnTo>
                    <a:pt x="160" y="50"/>
                  </a:lnTo>
                  <a:lnTo>
                    <a:pt x="160" y="46"/>
                  </a:lnTo>
                  <a:lnTo>
                    <a:pt x="160" y="46"/>
                  </a:lnTo>
                  <a:lnTo>
                    <a:pt x="160" y="40"/>
                  </a:lnTo>
                  <a:lnTo>
                    <a:pt x="158" y="36"/>
                  </a:lnTo>
                  <a:lnTo>
                    <a:pt x="158" y="36"/>
                  </a:lnTo>
                  <a:lnTo>
                    <a:pt x="156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0" y="32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46" y="38"/>
                  </a:lnTo>
                  <a:lnTo>
                    <a:pt x="146" y="44"/>
                  </a:lnTo>
                  <a:lnTo>
                    <a:pt x="146" y="44"/>
                  </a:lnTo>
                  <a:close/>
                  <a:moveTo>
                    <a:pt x="172" y="62"/>
                  </a:moveTo>
                  <a:lnTo>
                    <a:pt x="172" y="62"/>
                  </a:lnTo>
                  <a:lnTo>
                    <a:pt x="172" y="30"/>
                  </a:lnTo>
                  <a:lnTo>
                    <a:pt x="172" y="30"/>
                  </a:lnTo>
                  <a:lnTo>
                    <a:pt x="176" y="32"/>
                  </a:lnTo>
                  <a:lnTo>
                    <a:pt x="176" y="32"/>
                  </a:lnTo>
                  <a:lnTo>
                    <a:pt x="176" y="36"/>
                  </a:lnTo>
                  <a:lnTo>
                    <a:pt x="176" y="36"/>
                  </a:lnTo>
                  <a:lnTo>
                    <a:pt x="180" y="32"/>
                  </a:lnTo>
                  <a:lnTo>
                    <a:pt x="184" y="32"/>
                  </a:lnTo>
                  <a:lnTo>
                    <a:pt x="184" y="32"/>
                  </a:lnTo>
                  <a:lnTo>
                    <a:pt x="188" y="32"/>
                  </a:lnTo>
                  <a:lnTo>
                    <a:pt x="188" y="32"/>
                  </a:lnTo>
                  <a:lnTo>
                    <a:pt x="192" y="36"/>
                  </a:lnTo>
                  <a:lnTo>
                    <a:pt x="192" y="36"/>
                  </a:lnTo>
                  <a:lnTo>
                    <a:pt x="194" y="40"/>
                  </a:lnTo>
                  <a:lnTo>
                    <a:pt x="194" y="40"/>
                  </a:lnTo>
                  <a:lnTo>
                    <a:pt x="194" y="46"/>
                  </a:lnTo>
                  <a:lnTo>
                    <a:pt x="194" y="46"/>
                  </a:lnTo>
                  <a:lnTo>
                    <a:pt x="194" y="66"/>
                  </a:lnTo>
                  <a:lnTo>
                    <a:pt x="194" y="66"/>
                  </a:lnTo>
                  <a:lnTo>
                    <a:pt x="188" y="64"/>
                  </a:lnTo>
                  <a:lnTo>
                    <a:pt x="188" y="64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86" y="38"/>
                  </a:lnTo>
                  <a:lnTo>
                    <a:pt x="186" y="38"/>
                  </a:lnTo>
                  <a:lnTo>
                    <a:pt x="184" y="36"/>
                  </a:lnTo>
                  <a:lnTo>
                    <a:pt x="184" y="36"/>
                  </a:lnTo>
                  <a:lnTo>
                    <a:pt x="178" y="38"/>
                  </a:lnTo>
                  <a:lnTo>
                    <a:pt x="178" y="38"/>
                  </a:lnTo>
                  <a:lnTo>
                    <a:pt x="176" y="40"/>
                  </a:lnTo>
                  <a:lnTo>
                    <a:pt x="176" y="46"/>
                  </a:lnTo>
                  <a:lnTo>
                    <a:pt x="176" y="46"/>
                  </a:lnTo>
                  <a:lnTo>
                    <a:pt x="176" y="64"/>
                  </a:lnTo>
                  <a:lnTo>
                    <a:pt x="176" y="64"/>
                  </a:lnTo>
                  <a:lnTo>
                    <a:pt x="172" y="62"/>
                  </a:lnTo>
                  <a:lnTo>
                    <a:pt x="172" y="62"/>
                  </a:lnTo>
                  <a:close/>
                  <a:moveTo>
                    <a:pt x="200" y="66"/>
                  </a:moveTo>
                  <a:lnTo>
                    <a:pt x="200" y="66"/>
                  </a:lnTo>
                  <a:lnTo>
                    <a:pt x="200" y="22"/>
                  </a:lnTo>
                  <a:lnTo>
                    <a:pt x="200" y="22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4" y="38"/>
                  </a:lnTo>
                  <a:lnTo>
                    <a:pt x="204" y="38"/>
                  </a:lnTo>
                  <a:lnTo>
                    <a:pt x="208" y="36"/>
                  </a:lnTo>
                  <a:lnTo>
                    <a:pt x="212" y="34"/>
                  </a:lnTo>
                  <a:lnTo>
                    <a:pt x="212" y="34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2" y="48"/>
                  </a:lnTo>
                  <a:lnTo>
                    <a:pt x="222" y="48"/>
                  </a:lnTo>
                  <a:lnTo>
                    <a:pt x="222" y="68"/>
                  </a:lnTo>
                  <a:lnTo>
                    <a:pt x="222" y="68"/>
                  </a:lnTo>
                  <a:lnTo>
                    <a:pt x="218" y="68"/>
                  </a:lnTo>
                  <a:lnTo>
                    <a:pt x="218" y="68"/>
                  </a:lnTo>
                  <a:lnTo>
                    <a:pt x="218" y="48"/>
                  </a:lnTo>
                  <a:lnTo>
                    <a:pt x="218" y="48"/>
                  </a:lnTo>
                  <a:lnTo>
                    <a:pt x="216" y="42"/>
                  </a:lnTo>
                  <a:lnTo>
                    <a:pt x="216" y="42"/>
                  </a:lnTo>
                  <a:lnTo>
                    <a:pt x="212" y="40"/>
                  </a:lnTo>
                  <a:lnTo>
                    <a:pt x="212" y="40"/>
                  </a:lnTo>
                  <a:lnTo>
                    <a:pt x="208" y="40"/>
                  </a:lnTo>
                  <a:lnTo>
                    <a:pt x="208" y="40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04" y="48"/>
                  </a:lnTo>
                  <a:lnTo>
                    <a:pt x="204" y="48"/>
                  </a:lnTo>
                  <a:lnTo>
                    <a:pt x="204" y="66"/>
                  </a:lnTo>
                  <a:lnTo>
                    <a:pt x="204" y="66"/>
                  </a:lnTo>
                  <a:lnTo>
                    <a:pt x="200" y="66"/>
                  </a:lnTo>
                  <a:lnTo>
                    <a:pt x="200" y="66"/>
                  </a:lnTo>
                  <a:close/>
                  <a:moveTo>
                    <a:pt x="230" y="70"/>
                  </a:moveTo>
                  <a:lnTo>
                    <a:pt x="230" y="70"/>
                  </a:lnTo>
                  <a:lnTo>
                    <a:pt x="230" y="42"/>
                  </a:lnTo>
                  <a:lnTo>
                    <a:pt x="230" y="42"/>
                  </a:lnTo>
                  <a:lnTo>
                    <a:pt x="226" y="42"/>
                  </a:lnTo>
                  <a:lnTo>
                    <a:pt x="226" y="42"/>
                  </a:lnTo>
                  <a:lnTo>
                    <a:pt x="226" y="36"/>
                  </a:lnTo>
                  <a:lnTo>
                    <a:pt x="226" y="36"/>
                  </a:lnTo>
                  <a:lnTo>
                    <a:pt x="230" y="38"/>
                  </a:lnTo>
                  <a:lnTo>
                    <a:pt x="230" y="38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32" y="26"/>
                  </a:lnTo>
                  <a:lnTo>
                    <a:pt x="232" y="26"/>
                  </a:lnTo>
                  <a:lnTo>
                    <a:pt x="238" y="24"/>
                  </a:lnTo>
                  <a:lnTo>
                    <a:pt x="238" y="24"/>
                  </a:lnTo>
                  <a:lnTo>
                    <a:pt x="242" y="26"/>
                  </a:lnTo>
                  <a:lnTo>
                    <a:pt x="242" y="26"/>
                  </a:lnTo>
                  <a:lnTo>
                    <a:pt x="240" y="30"/>
                  </a:lnTo>
                  <a:lnTo>
                    <a:pt x="240" y="30"/>
                  </a:lnTo>
                  <a:lnTo>
                    <a:pt x="238" y="30"/>
                  </a:lnTo>
                  <a:lnTo>
                    <a:pt x="238" y="30"/>
                  </a:lnTo>
                  <a:lnTo>
                    <a:pt x="236" y="30"/>
                  </a:lnTo>
                  <a:lnTo>
                    <a:pt x="236" y="30"/>
                  </a:lnTo>
                  <a:lnTo>
                    <a:pt x="234" y="34"/>
                  </a:lnTo>
                  <a:lnTo>
                    <a:pt x="234" y="34"/>
                  </a:lnTo>
                  <a:lnTo>
                    <a:pt x="234" y="38"/>
                  </a:lnTo>
                  <a:lnTo>
                    <a:pt x="234" y="38"/>
                  </a:lnTo>
                  <a:lnTo>
                    <a:pt x="240" y="38"/>
                  </a:lnTo>
                  <a:lnTo>
                    <a:pt x="240" y="38"/>
                  </a:lnTo>
                  <a:lnTo>
                    <a:pt x="240" y="42"/>
                  </a:lnTo>
                  <a:lnTo>
                    <a:pt x="240" y="42"/>
                  </a:lnTo>
                  <a:lnTo>
                    <a:pt x="234" y="42"/>
                  </a:lnTo>
                  <a:lnTo>
                    <a:pt x="234" y="42"/>
                  </a:lnTo>
                  <a:lnTo>
                    <a:pt x="234" y="70"/>
                  </a:lnTo>
                  <a:lnTo>
                    <a:pt x="234" y="70"/>
                  </a:lnTo>
                  <a:lnTo>
                    <a:pt x="230" y="70"/>
                  </a:lnTo>
                  <a:lnTo>
                    <a:pt x="230" y="70"/>
                  </a:lnTo>
                  <a:close/>
                  <a:moveTo>
                    <a:pt x="260" y="74"/>
                  </a:moveTo>
                  <a:lnTo>
                    <a:pt x="260" y="74"/>
                  </a:lnTo>
                  <a:lnTo>
                    <a:pt x="264" y="74"/>
                  </a:lnTo>
                  <a:lnTo>
                    <a:pt x="264" y="74"/>
                  </a:lnTo>
                  <a:lnTo>
                    <a:pt x="264" y="28"/>
                  </a:lnTo>
                  <a:lnTo>
                    <a:pt x="264" y="28"/>
                  </a:lnTo>
                  <a:lnTo>
                    <a:pt x="260" y="28"/>
                  </a:lnTo>
                  <a:lnTo>
                    <a:pt x="260" y="28"/>
                  </a:lnTo>
                  <a:lnTo>
                    <a:pt x="260" y="44"/>
                  </a:lnTo>
                  <a:lnTo>
                    <a:pt x="260" y="44"/>
                  </a:lnTo>
                  <a:lnTo>
                    <a:pt x="256" y="40"/>
                  </a:lnTo>
                  <a:lnTo>
                    <a:pt x="256" y="40"/>
                  </a:lnTo>
                  <a:lnTo>
                    <a:pt x="252" y="38"/>
                  </a:lnTo>
                  <a:lnTo>
                    <a:pt x="252" y="38"/>
                  </a:lnTo>
                  <a:lnTo>
                    <a:pt x="246" y="40"/>
                  </a:lnTo>
                  <a:lnTo>
                    <a:pt x="246" y="40"/>
                  </a:lnTo>
                  <a:lnTo>
                    <a:pt x="242" y="46"/>
                  </a:lnTo>
                  <a:lnTo>
                    <a:pt x="242" y="46"/>
                  </a:lnTo>
                  <a:lnTo>
                    <a:pt x="242" y="54"/>
                  </a:lnTo>
                  <a:lnTo>
                    <a:pt x="242" y="54"/>
                  </a:lnTo>
                  <a:lnTo>
                    <a:pt x="242" y="64"/>
                  </a:lnTo>
                  <a:lnTo>
                    <a:pt x="242" y="64"/>
                  </a:lnTo>
                  <a:lnTo>
                    <a:pt x="246" y="70"/>
                  </a:lnTo>
                  <a:lnTo>
                    <a:pt x="246" y="70"/>
                  </a:lnTo>
                  <a:lnTo>
                    <a:pt x="252" y="72"/>
                  </a:lnTo>
                  <a:lnTo>
                    <a:pt x="252" y="72"/>
                  </a:lnTo>
                  <a:lnTo>
                    <a:pt x="258" y="72"/>
                  </a:lnTo>
                  <a:lnTo>
                    <a:pt x="260" y="68"/>
                  </a:lnTo>
                  <a:lnTo>
                    <a:pt x="260" y="68"/>
                  </a:lnTo>
                  <a:lnTo>
                    <a:pt x="260" y="74"/>
                  </a:lnTo>
                  <a:lnTo>
                    <a:pt x="260" y="74"/>
                  </a:lnTo>
                  <a:close/>
                  <a:moveTo>
                    <a:pt x="246" y="56"/>
                  </a:moveTo>
                  <a:lnTo>
                    <a:pt x="246" y="56"/>
                  </a:lnTo>
                  <a:lnTo>
                    <a:pt x="246" y="50"/>
                  </a:lnTo>
                  <a:lnTo>
                    <a:pt x="248" y="46"/>
                  </a:lnTo>
                  <a:lnTo>
                    <a:pt x="248" y="46"/>
                  </a:lnTo>
                  <a:lnTo>
                    <a:pt x="250" y="44"/>
                  </a:lnTo>
                  <a:lnTo>
                    <a:pt x="254" y="44"/>
                  </a:lnTo>
                  <a:lnTo>
                    <a:pt x="254" y="44"/>
                  </a:lnTo>
                  <a:lnTo>
                    <a:pt x="256" y="44"/>
                  </a:lnTo>
                  <a:lnTo>
                    <a:pt x="258" y="48"/>
                  </a:lnTo>
                  <a:lnTo>
                    <a:pt x="258" y="48"/>
                  </a:lnTo>
                  <a:lnTo>
                    <a:pt x="260" y="52"/>
                  </a:lnTo>
                  <a:lnTo>
                    <a:pt x="260" y="58"/>
                  </a:lnTo>
                  <a:lnTo>
                    <a:pt x="260" y="58"/>
                  </a:lnTo>
                  <a:lnTo>
                    <a:pt x="260" y="62"/>
                  </a:lnTo>
                  <a:lnTo>
                    <a:pt x="258" y="66"/>
                  </a:lnTo>
                  <a:lnTo>
                    <a:pt x="258" y="66"/>
                  </a:lnTo>
                  <a:lnTo>
                    <a:pt x="256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0" y="68"/>
                  </a:lnTo>
                  <a:lnTo>
                    <a:pt x="248" y="64"/>
                  </a:lnTo>
                  <a:lnTo>
                    <a:pt x="248" y="64"/>
                  </a:lnTo>
                  <a:lnTo>
                    <a:pt x="246" y="60"/>
                  </a:lnTo>
                  <a:lnTo>
                    <a:pt x="246" y="56"/>
                  </a:lnTo>
                  <a:lnTo>
                    <a:pt x="246" y="56"/>
                  </a:lnTo>
                  <a:close/>
                  <a:moveTo>
                    <a:pt x="284" y="66"/>
                  </a:moveTo>
                  <a:lnTo>
                    <a:pt x="284" y="66"/>
                  </a:lnTo>
                  <a:lnTo>
                    <a:pt x="288" y="66"/>
                  </a:lnTo>
                  <a:lnTo>
                    <a:pt x="288" y="66"/>
                  </a:lnTo>
                  <a:lnTo>
                    <a:pt x="290" y="72"/>
                  </a:lnTo>
                  <a:lnTo>
                    <a:pt x="290" y="72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300" y="72"/>
                  </a:lnTo>
                  <a:lnTo>
                    <a:pt x="300" y="72"/>
                  </a:lnTo>
                  <a:lnTo>
                    <a:pt x="302" y="68"/>
                  </a:lnTo>
                  <a:lnTo>
                    <a:pt x="302" y="68"/>
                  </a:lnTo>
                  <a:lnTo>
                    <a:pt x="300" y="66"/>
                  </a:lnTo>
                  <a:lnTo>
                    <a:pt x="300" y="66"/>
                  </a:lnTo>
                  <a:lnTo>
                    <a:pt x="296" y="64"/>
                  </a:lnTo>
                  <a:lnTo>
                    <a:pt x="296" y="64"/>
                  </a:lnTo>
                  <a:lnTo>
                    <a:pt x="288" y="60"/>
                  </a:lnTo>
                  <a:lnTo>
                    <a:pt x="288" y="60"/>
                  </a:lnTo>
                  <a:lnTo>
                    <a:pt x="286" y="56"/>
                  </a:lnTo>
                  <a:lnTo>
                    <a:pt x="286" y="56"/>
                  </a:lnTo>
                  <a:lnTo>
                    <a:pt x="284" y="52"/>
                  </a:lnTo>
                  <a:lnTo>
                    <a:pt x="284" y="52"/>
                  </a:lnTo>
                  <a:lnTo>
                    <a:pt x="286" y="48"/>
                  </a:lnTo>
                  <a:lnTo>
                    <a:pt x="286" y="48"/>
                  </a:lnTo>
                  <a:lnTo>
                    <a:pt x="288" y="46"/>
                  </a:lnTo>
                  <a:lnTo>
                    <a:pt x="288" y="46"/>
                  </a:lnTo>
                  <a:lnTo>
                    <a:pt x="290" y="44"/>
                  </a:lnTo>
                  <a:lnTo>
                    <a:pt x="290" y="44"/>
                  </a:lnTo>
                  <a:lnTo>
                    <a:pt x="294" y="44"/>
                  </a:lnTo>
                  <a:lnTo>
                    <a:pt x="294" y="44"/>
                  </a:lnTo>
                  <a:lnTo>
                    <a:pt x="300" y="46"/>
                  </a:lnTo>
                  <a:lnTo>
                    <a:pt x="300" y="46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4" y="54"/>
                  </a:lnTo>
                  <a:lnTo>
                    <a:pt x="304" y="54"/>
                  </a:lnTo>
                  <a:lnTo>
                    <a:pt x="300" y="54"/>
                  </a:lnTo>
                  <a:lnTo>
                    <a:pt x="300" y="54"/>
                  </a:lnTo>
                  <a:lnTo>
                    <a:pt x="298" y="50"/>
                  </a:lnTo>
                  <a:lnTo>
                    <a:pt x="298" y="50"/>
                  </a:lnTo>
                  <a:lnTo>
                    <a:pt x="294" y="48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90" y="52"/>
                  </a:lnTo>
                  <a:lnTo>
                    <a:pt x="290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6" y="58"/>
                  </a:lnTo>
                  <a:lnTo>
                    <a:pt x="296" y="58"/>
                  </a:lnTo>
                  <a:lnTo>
                    <a:pt x="302" y="60"/>
                  </a:lnTo>
                  <a:lnTo>
                    <a:pt x="302" y="60"/>
                  </a:lnTo>
                  <a:lnTo>
                    <a:pt x="304" y="64"/>
                  </a:lnTo>
                  <a:lnTo>
                    <a:pt x="304" y="64"/>
                  </a:lnTo>
                  <a:lnTo>
                    <a:pt x="306" y="68"/>
                  </a:lnTo>
                  <a:lnTo>
                    <a:pt x="306" y="68"/>
                  </a:lnTo>
                  <a:lnTo>
                    <a:pt x="304" y="74"/>
                  </a:lnTo>
                  <a:lnTo>
                    <a:pt x="304" y="74"/>
                  </a:lnTo>
                  <a:lnTo>
                    <a:pt x="300" y="78"/>
                  </a:lnTo>
                  <a:lnTo>
                    <a:pt x="300" y="78"/>
                  </a:lnTo>
                  <a:lnTo>
                    <a:pt x="296" y="78"/>
                  </a:lnTo>
                  <a:lnTo>
                    <a:pt x="296" y="78"/>
                  </a:lnTo>
                  <a:lnTo>
                    <a:pt x="290" y="76"/>
                  </a:lnTo>
                  <a:lnTo>
                    <a:pt x="288" y="74"/>
                  </a:lnTo>
                  <a:lnTo>
                    <a:pt x="288" y="74"/>
                  </a:lnTo>
                  <a:lnTo>
                    <a:pt x="286" y="70"/>
                  </a:lnTo>
                  <a:lnTo>
                    <a:pt x="284" y="66"/>
                  </a:lnTo>
                  <a:lnTo>
                    <a:pt x="284" y="66"/>
                  </a:lnTo>
                  <a:close/>
                  <a:moveTo>
                    <a:pt x="328" y="70"/>
                  </a:moveTo>
                  <a:lnTo>
                    <a:pt x="328" y="70"/>
                  </a:lnTo>
                  <a:lnTo>
                    <a:pt x="334" y="70"/>
                  </a:lnTo>
                  <a:lnTo>
                    <a:pt x="334" y="70"/>
                  </a:lnTo>
                  <a:lnTo>
                    <a:pt x="332" y="76"/>
                  </a:lnTo>
                  <a:lnTo>
                    <a:pt x="330" y="78"/>
                  </a:lnTo>
                  <a:lnTo>
                    <a:pt x="330" y="78"/>
                  </a:lnTo>
                  <a:lnTo>
                    <a:pt x="326" y="80"/>
                  </a:lnTo>
                  <a:lnTo>
                    <a:pt x="322" y="80"/>
                  </a:lnTo>
                  <a:lnTo>
                    <a:pt x="322" y="80"/>
                  </a:lnTo>
                  <a:lnTo>
                    <a:pt x="318" y="80"/>
                  </a:lnTo>
                  <a:lnTo>
                    <a:pt x="314" y="76"/>
                  </a:lnTo>
                  <a:lnTo>
                    <a:pt x="314" y="76"/>
                  </a:lnTo>
                  <a:lnTo>
                    <a:pt x="310" y="70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12" y="54"/>
                  </a:lnTo>
                  <a:lnTo>
                    <a:pt x="312" y="54"/>
                  </a:lnTo>
                  <a:lnTo>
                    <a:pt x="314" y="50"/>
                  </a:lnTo>
                  <a:lnTo>
                    <a:pt x="316" y="48"/>
                  </a:lnTo>
                  <a:lnTo>
                    <a:pt x="316" y="48"/>
                  </a:lnTo>
                  <a:lnTo>
                    <a:pt x="322" y="46"/>
                  </a:lnTo>
                  <a:lnTo>
                    <a:pt x="322" y="46"/>
                  </a:lnTo>
                  <a:lnTo>
                    <a:pt x="326" y="48"/>
                  </a:lnTo>
                  <a:lnTo>
                    <a:pt x="330" y="50"/>
                  </a:lnTo>
                  <a:lnTo>
                    <a:pt x="330" y="50"/>
                  </a:lnTo>
                  <a:lnTo>
                    <a:pt x="332" y="54"/>
                  </a:lnTo>
                  <a:lnTo>
                    <a:pt x="332" y="58"/>
                  </a:lnTo>
                  <a:lnTo>
                    <a:pt x="332" y="58"/>
                  </a:lnTo>
                  <a:lnTo>
                    <a:pt x="328" y="58"/>
                  </a:lnTo>
                  <a:lnTo>
                    <a:pt x="328" y="58"/>
                  </a:lnTo>
                  <a:lnTo>
                    <a:pt x="326" y="54"/>
                  </a:lnTo>
                  <a:lnTo>
                    <a:pt x="326" y="54"/>
                  </a:lnTo>
                  <a:lnTo>
                    <a:pt x="322" y="52"/>
                  </a:lnTo>
                  <a:lnTo>
                    <a:pt x="322" y="52"/>
                  </a:lnTo>
                  <a:lnTo>
                    <a:pt x="320" y="52"/>
                  </a:lnTo>
                  <a:lnTo>
                    <a:pt x="316" y="54"/>
                  </a:lnTo>
                  <a:lnTo>
                    <a:pt x="316" y="54"/>
                  </a:lnTo>
                  <a:lnTo>
                    <a:pt x="316" y="58"/>
                  </a:lnTo>
                  <a:lnTo>
                    <a:pt x="314" y="64"/>
                  </a:lnTo>
                  <a:lnTo>
                    <a:pt x="314" y="64"/>
                  </a:lnTo>
                  <a:lnTo>
                    <a:pt x="316" y="68"/>
                  </a:lnTo>
                  <a:lnTo>
                    <a:pt x="316" y="72"/>
                  </a:lnTo>
                  <a:lnTo>
                    <a:pt x="316" y="72"/>
                  </a:lnTo>
                  <a:lnTo>
                    <a:pt x="320" y="76"/>
                  </a:lnTo>
                  <a:lnTo>
                    <a:pt x="322" y="76"/>
                  </a:lnTo>
                  <a:lnTo>
                    <a:pt x="322" y="76"/>
                  </a:lnTo>
                  <a:lnTo>
                    <a:pt x="326" y="74"/>
                  </a:lnTo>
                  <a:lnTo>
                    <a:pt x="326" y="74"/>
                  </a:lnTo>
                  <a:lnTo>
                    <a:pt x="328" y="70"/>
                  </a:lnTo>
                  <a:lnTo>
                    <a:pt x="328" y="70"/>
                  </a:lnTo>
                  <a:close/>
                  <a:moveTo>
                    <a:pt x="344" y="82"/>
                  </a:moveTo>
                  <a:lnTo>
                    <a:pt x="344" y="82"/>
                  </a:lnTo>
                  <a:lnTo>
                    <a:pt x="334" y="48"/>
                  </a:lnTo>
                  <a:lnTo>
                    <a:pt x="334" y="48"/>
                  </a:lnTo>
                  <a:lnTo>
                    <a:pt x="340" y="50"/>
                  </a:lnTo>
                  <a:lnTo>
                    <a:pt x="340" y="50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6" y="76"/>
                  </a:lnTo>
                  <a:lnTo>
                    <a:pt x="346" y="76"/>
                  </a:lnTo>
                  <a:lnTo>
                    <a:pt x="348" y="70"/>
                  </a:lnTo>
                  <a:lnTo>
                    <a:pt x="348" y="70"/>
                  </a:lnTo>
                  <a:lnTo>
                    <a:pt x="354" y="52"/>
                  </a:lnTo>
                  <a:lnTo>
                    <a:pt x="354" y="52"/>
                  </a:lnTo>
                  <a:lnTo>
                    <a:pt x="358" y="52"/>
                  </a:lnTo>
                  <a:lnTo>
                    <a:pt x="358" y="52"/>
                  </a:lnTo>
                  <a:lnTo>
                    <a:pt x="348" y="84"/>
                  </a:lnTo>
                  <a:lnTo>
                    <a:pt x="348" y="84"/>
                  </a:lnTo>
                  <a:lnTo>
                    <a:pt x="344" y="82"/>
                  </a:lnTo>
                  <a:lnTo>
                    <a:pt x="344" y="82"/>
                  </a:lnTo>
                  <a:close/>
                  <a:moveTo>
                    <a:pt x="364" y="86"/>
                  </a:moveTo>
                  <a:lnTo>
                    <a:pt x="364" y="86"/>
                  </a:lnTo>
                  <a:lnTo>
                    <a:pt x="364" y="56"/>
                  </a:lnTo>
                  <a:lnTo>
                    <a:pt x="364" y="56"/>
                  </a:lnTo>
                  <a:lnTo>
                    <a:pt x="360" y="56"/>
                  </a:lnTo>
                  <a:lnTo>
                    <a:pt x="360" y="56"/>
                  </a:lnTo>
                  <a:lnTo>
                    <a:pt x="360" y="52"/>
                  </a:lnTo>
                  <a:lnTo>
                    <a:pt x="360" y="52"/>
                  </a:lnTo>
                  <a:lnTo>
                    <a:pt x="364" y="52"/>
                  </a:lnTo>
                  <a:lnTo>
                    <a:pt x="364" y="52"/>
                  </a:lnTo>
                  <a:lnTo>
                    <a:pt x="364" y="48"/>
                  </a:lnTo>
                  <a:lnTo>
                    <a:pt x="364" y="48"/>
                  </a:lnTo>
                  <a:lnTo>
                    <a:pt x="364" y="44"/>
                  </a:lnTo>
                  <a:lnTo>
                    <a:pt x="364" y="44"/>
                  </a:lnTo>
                  <a:lnTo>
                    <a:pt x="366" y="40"/>
                  </a:lnTo>
                  <a:lnTo>
                    <a:pt x="366" y="40"/>
                  </a:lnTo>
                  <a:lnTo>
                    <a:pt x="370" y="40"/>
                  </a:lnTo>
                  <a:lnTo>
                    <a:pt x="370" y="40"/>
                  </a:lnTo>
                  <a:lnTo>
                    <a:pt x="374" y="40"/>
                  </a:lnTo>
                  <a:lnTo>
                    <a:pt x="374" y="40"/>
                  </a:lnTo>
                  <a:lnTo>
                    <a:pt x="374" y="44"/>
                  </a:lnTo>
                  <a:lnTo>
                    <a:pt x="374" y="46"/>
                  </a:lnTo>
                  <a:lnTo>
                    <a:pt x="374" y="46"/>
                  </a:lnTo>
                  <a:lnTo>
                    <a:pt x="372" y="44"/>
                  </a:lnTo>
                  <a:lnTo>
                    <a:pt x="372" y="44"/>
                  </a:lnTo>
                  <a:lnTo>
                    <a:pt x="368" y="46"/>
                  </a:lnTo>
                  <a:lnTo>
                    <a:pt x="368" y="46"/>
                  </a:lnTo>
                  <a:lnTo>
                    <a:pt x="368" y="50"/>
                  </a:lnTo>
                  <a:lnTo>
                    <a:pt x="368" y="50"/>
                  </a:lnTo>
                  <a:lnTo>
                    <a:pt x="368" y="52"/>
                  </a:lnTo>
                  <a:lnTo>
                    <a:pt x="368" y="52"/>
                  </a:lnTo>
                  <a:lnTo>
                    <a:pt x="374" y="54"/>
                  </a:lnTo>
                  <a:lnTo>
                    <a:pt x="374" y="54"/>
                  </a:lnTo>
                  <a:lnTo>
                    <a:pt x="374" y="58"/>
                  </a:lnTo>
                  <a:lnTo>
                    <a:pt x="374" y="58"/>
                  </a:lnTo>
                  <a:lnTo>
                    <a:pt x="368" y="58"/>
                  </a:lnTo>
                  <a:lnTo>
                    <a:pt x="368" y="58"/>
                  </a:lnTo>
                  <a:lnTo>
                    <a:pt x="368" y="86"/>
                  </a:lnTo>
                  <a:lnTo>
                    <a:pt x="368" y="86"/>
                  </a:lnTo>
                  <a:lnTo>
                    <a:pt x="364" y="86"/>
                  </a:lnTo>
                  <a:lnTo>
                    <a:pt x="364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5" name="그룹 137"/>
          <p:cNvGrpSpPr/>
          <p:nvPr userDrawn="1"/>
        </p:nvGrpSpPr>
        <p:grpSpPr>
          <a:xfrm>
            <a:off x="3987777" y="1655724"/>
            <a:ext cx="504825" cy="654050"/>
            <a:chOff x="5691188" y="1703388"/>
            <a:chExt cx="504825" cy="654050"/>
          </a:xfrm>
          <a:solidFill>
            <a:schemeClr val="accent1"/>
          </a:solidFill>
        </p:grpSpPr>
        <p:sp>
          <p:nvSpPr>
            <p:cNvPr id="102" name="Freeform 96"/>
            <p:cNvSpPr>
              <a:spLocks/>
            </p:cNvSpPr>
            <p:nvPr userDrawn="1"/>
          </p:nvSpPr>
          <p:spPr bwMode="auto">
            <a:xfrm>
              <a:off x="5694363" y="2106613"/>
              <a:ext cx="73025" cy="190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6" y="12"/>
                </a:cxn>
                <a:cxn ang="0">
                  <a:pos x="46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6" h="12">
                  <a:moveTo>
                    <a:pt x="0" y="0"/>
                  </a:moveTo>
                  <a:lnTo>
                    <a:pt x="0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97"/>
            <p:cNvSpPr>
              <a:spLocks/>
            </p:cNvSpPr>
            <p:nvPr userDrawn="1"/>
          </p:nvSpPr>
          <p:spPr bwMode="auto">
            <a:xfrm>
              <a:off x="5691188" y="1852613"/>
              <a:ext cx="12700" cy="2476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78"/>
                </a:cxn>
                <a:cxn ang="0">
                  <a:pos x="6" y="78"/>
                </a:cxn>
                <a:cxn ang="0">
                  <a:pos x="8" y="156"/>
                </a:cxn>
                <a:cxn ang="0">
                  <a:pos x="8" y="156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2" y="78"/>
                </a:cxn>
                <a:cxn ang="0">
                  <a:pos x="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15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8" y="156"/>
                  </a:lnTo>
                  <a:lnTo>
                    <a:pt x="8" y="156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98"/>
            <p:cNvSpPr>
              <a:spLocks/>
            </p:cNvSpPr>
            <p:nvPr userDrawn="1"/>
          </p:nvSpPr>
          <p:spPr bwMode="auto">
            <a:xfrm>
              <a:off x="5691188" y="1703388"/>
              <a:ext cx="63500" cy="130175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0" y="7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8" y="2"/>
                </a:cxn>
                <a:cxn ang="0">
                  <a:pos x="38" y="2"/>
                </a:cxn>
                <a:cxn ang="0">
                  <a:pos x="38" y="12"/>
                </a:cxn>
                <a:cxn ang="0">
                  <a:pos x="38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6" y="34"/>
                </a:cxn>
                <a:cxn ang="0">
                  <a:pos x="6" y="34"/>
                </a:cxn>
                <a:cxn ang="0">
                  <a:pos x="36" y="36"/>
                </a:cxn>
                <a:cxn ang="0">
                  <a:pos x="36" y="36"/>
                </a:cxn>
                <a:cxn ang="0">
                  <a:pos x="36" y="46"/>
                </a:cxn>
                <a:cxn ang="0">
                  <a:pos x="36" y="46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0" y="82"/>
                </a:cxn>
                <a:cxn ang="0">
                  <a:pos x="40" y="82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40" h="82">
                  <a:moveTo>
                    <a:pt x="0" y="78"/>
                  </a:moveTo>
                  <a:lnTo>
                    <a:pt x="0" y="78"/>
                  </a:lnTo>
                  <a:lnTo>
                    <a:pt x="0" y="0"/>
                  </a:lnTo>
                  <a:lnTo>
                    <a:pt x="0" y="0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0" y="82"/>
                  </a:lnTo>
                  <a:lnTo>
                    <a:pt x="40" y="82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99"/>
            <p:cNvSpPr>
              <a:spLocks/>
            </p:cNvSpPr>
            <p:nvPr userDrawn="1"/>
          </p:nvSpPr>
          <p:spPr bwMode="auto">
            <a:xfrm>
              <a:off x="6116638" y="1919288"/>
              <a:ext cx="69850" cy="15875"/>
            </a:xfrm>
            <a:custGeom>
              <a:avLst/>
              <a:gdLst/>
              <a:ahLst/>
              <a:cxnLst>
                <a:cxn ang="0">
                  <a:pos x="44" y="10"/>
                </a:cxn>
                <a:cxn ang="0">
                  <a:pos x="44" y="1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4" y="10"/>
                </a:cxn>
                <a:cxn ang="0">
                  <a:pos x="44" y="10"/>
                </a:cxn>
              </a:cxnLst>
              <a:rect l="0" t="0" r="r" b="b"/>
              <a:pathLst>
                <a:path w="44" h="10">
                  <a:moveTo>
                    <a:pt x="44" y="10"/>
                  </a:moveTo>
                  <a:lnTo>
                    <a:pt x="44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10"/>
                  </a:lnTo>
                  <a:lnTo>
                    <a:pt x="4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100"/>
            <p:cNvSpPr>
              <a:spLocks/>
            </p:cNvSpPr>
            <p:nvPr userDrawn="1"/>
          </p:nvSpPr>
          <p:spPr bwMode="auto">
            <a:xfrm>
              <a:off x="6176963" y="1941513"/>
              <a:ext cx="15875" cy="260350"/>
            </a:xfrm>
            <a:custGeom>
              <a:avLst/>
              <a:gdLst/>
              <a:ahLst/>
              <a:cxnLst>
                <a:cxn ang="0">
                  <a:pos x="10" y="164"/>
                </a:cxn>
                <a:cxn ang="0">
                  <a:pos x="10" y="164"/>
                </a:cxn>
                <a:cxn ang="0">
                  <a:pos x="6" y="164"/>
                </a:cxn>
                <a:cxn ang="0">
                  <a:pos x="6" y="164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10" y="164"/>
                </a:cxn>
                <a:cxn ang="0">
                  <a:pos x="10" y="164"/>
                </a:cxn>
              </a:cxnLst>
              <a:rect l="0" t="0" r="r" b="b"/>
              <a:pathLst>
                <a:path w="10" h="164">
                  <a:moveTo>
                    <a:pt x="10" y="164"/>
                  </a:moveTo>
                  <a:lnTo>
                    <a:pt x="10" y="164"/>
                  </a:lnTo>
                  <a:lnTo>
                    <a:pt x="6" y="164"/>
                  </a:lnTo>
                  <a:lnTo>
                    <a:pt x="6" y="164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10" y="164"/>
                  </a:lnTo>
                  <a:lnTo>
                    <a:pt x="10" y="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101"/>
            <p:cNvSpPr>
              <a:spLocks/>
            </p:cNvSpPr>
            <p:nvPr userDrawn="1"/>
          </p:nvSpPr>
          <p:spPr bwMode="auto">
            <a:xfrm>
              <a:off x="6129338" y="2220913"/>
              <a:ext cx="66675" cy="136525"/>
            </a:xfrm>
            <a:custGeom>
              <a:avLst/>
              <a:gdLst/>
              <a:ahLst/>
              <a:cxnLst>
                <a:cxn ang="0">
                  <a:pos x="40" y="4"/>
                </a:cxn>
                <a:cxn ang="0">
                  <a:pos x="40" y="4"/>
                </a:cxn>
                <a:cxn ang="0">
                  <a:pos x="42" y="86"/>
                </a:cxn>
                <a:cxn ang="0">
                  <a:pos x="42" y="86"/>
                </a:cxn>
                <a:cxn ang="0">
                  <a:pos x="4" y="82"/>
                </a:cxn>
                <a:cxn ang="0">
                  <a:pos x="4" y="82"/>
                </a:cxn>
                <a:cxn ang="0">
                  <a:pos x="4" y="72"/>
                </a:cxn>
                <a:cxn ang="0">
                  <a:pos x="4" y="72"/>
                </a:cxn>
                <a:cxn ang="0">
                  <a:pos x="36" y="76"/>
                </a:cxn>
                <a:cxn ang="0">
                  <a:pos x="36" y="76"/>
                </a:cxn>
                <a:cxn ang="0">
                  <a:pos x="34" y="50"/>
                </a:cxn>
                <a:cxn ang="0">
                  <a:pos x="34" y="50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34" y="40"/>
                </a:cxn>
                <a:cxn ang="0">
                  <a:pos x="34" y="40"/>
                </a:cxn>
                <a:cxn ang="0">
                  <a:pos x="34" y="12"/>
                </a:cxn>
                <a:cxn ang="0">
                  <a:pos x="34" y="1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0" y="4"/>
                </a:cxn>
                <a:cxn ang="0">
                  <a:pos x="40" y="4"/>
                </a:cxn>
              </a:cxnLst>
              <a:rect l="0" t="0" r="r" b="b"/>
              <a:pathLst>
                <a:path w="42" h="86">
                  <a:moveTo>
                    <a:pt x="40" y="4"/>
                  </a:moveTo>
                  <a:lnTo>
                    <a:pt x="40" y="4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4" y="82"/>
                  </a:lnTo>
                  <a:lnTo>
                    <a:pt x="4" y="82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36" y="76"/>
                  </a:lnTo>
                  <a:lnTo>
                    <a:pt x="36" y="76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0" y="4"/>
                  </a:lnTo>
                  <a:lnTo>
                    <a:pt x="4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102"/>
            <p:cNvSpPr>
              <a:spLocks noEditPoints="1"/>
            </p:cNvSpPr>
            <p:nvPr userDrawn="1"/>
          </p:nvSpPr>
          <p:spPr bwMode="auto">
            <a:xfrm>
              <a:off x="5770563" y="1871663"/>
              <a:ext cx="171450" cy="34925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74" y="8"/>
                </a:cxn>
                <a:cxn ang="0">
                  <a:pos x="90" y="26"/>
                </a:cxn>
                <a:cxn ang="0">
                  <a:pos x="98" y="42"/>
                </a:cxn>
                <a:cxn ang="0">
                  <a:pos x="108" y="88"/>
                </a:cxn>
                <a:cxn ang="0">
                  <a:pos x="108" y="116"/>
                </a:cxn>
                <a:cxn ang="0">
                  <a:pos x="106" y="168"/>
                </a:cxn>
                <a:cxn ang="0">
                  <a:pos x="94" y="202"/>
                </a:cxn>
                <a:cxn ang="0">
                  <a:pos x="86" y="212"/>
                </a:cxn>
                <a:cxn ang="0">
                  <a:pos x="68" y="220"/>
                </a:cxn>
                <a:cxn ang="0">
                  <a:pos x="56" y="220"/>
                </a:cxn>
                <a:cxn ang="0">
                  <a:pos x="34" y="212"/>
                </a:cxn>
                <a:cxn ang="0">
                  <a:pos x="16" y="192"/>
                </a:cxn>
                <a:cxn ang="0">
                  <a:pos x="10" y="178"/>
                </a:cxn>
                <a:cxn ang="0">
                  <a:pos x="2" y="134"/>
                </a:cxn>
                <a:cxn ang="0">
                  <a:pos x="0" y="106"/>
                </a:cxn>
                <a:cxn ang="0">
                  <a:pos x="4" y="54"/>
                </a:cxn>
                <a:cxn ang="0">
                  <a:pos x="16" y="20"/>
                </a:cxn>
                <a:cxn ang="0">
                  <a:pos x="22" y="10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4" y="34"/>
                </a:cxn>
                <a:cxn ang="0">
                  <a:pos x="44" y="38"/>
                </a:cxn>
                <a:cxn ang="0">
                  <a:pos x="40" y="46"/>
                </a:cxn>
                <a:cxn ang="0">
                  <a:pos x="36" y="56"/>
                </a:cxn>
                <a:cxn ang="0">
                  <a:pos x="34" y="108"/>
                </a:cxn>
                <a:cxn ang="0">
                  <a:pos x="36" y="140"/>
                </a:cxn>
                <a:cxn ang="0">
                  <a:pos x="38" y="162"/>
                </a:cxn>
                <a:cxn ang="0">
                  <a:pos x="46" y="180"/>
                </a:cxn>
                <a:cxn ang="0">
                  <a:pos x="50" y="184"/>
                </a:cxn>
                <a:cxn ang="0">
                  <a:pos x="56" y="186"/>
                </a:cxn>
                <a:cxn ang="0">
                  <a:pos x="66" y="182"/>
                </a:cxn>
                <a:cxn ang="0">
                  <a:pos x="70" y="176"/>
                </a:cxn>
                <a:cxn ang="0">
                  <a:pos x="72" y="166"/>
                </a:cxn>
                <a:cxn ang="0">
                  <a:pos x="76" y="112"/>
                </a:cxn>
                <a:cxn ang="0">
                  <a:pos x="74" y="80"/>
                </a:cxn>
                <a:cxn ang="0">
                  <a:pos x="72" y="60"/>
                </a:cxn>
                <a:cxn ang="0">
                  <a:pos x="64" y="40"/>
                </a:cxn>
                <a:cxn ang="0">
                  <a:pos x="58" y="36"/>
                </a:cxn>
                <a:cxn ang="0">
                  <a:pos x="54" y="34"/>
                </a:cxn>
              </a:cxnLst>
              <a:rect l="0" t="0" r="r" b="b"/>
              <a:pathLst>
                <a:path w="108" h="220">
                  <a:moveTo>
                    <a:pt x="52" y="0"/>
                  </a:moveTo>
                  <a:lnTo>
                    <a:pt x="52" y="0"/>
                  </a:lnTo>
                  <a:lnTo>
                    <a:pt x="64" y="2"/>
                  </a:lnTo>
                  <a:lnTo>
                    <a:pt x="74" y="8"/>
                  </a:lnTo>
                  <a:lnTo>
                    <a:pt x="84" y="16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8" y="42"/>
                  </a:lnTo>
                  <a:lnTo>
                    <a:pt x="104" y="62"/>
                  </a:lnTo>
                  <a:lnTo>
                    <a:pt x="108" y="88"/>
                  </a:lnTo>
                  <a:lnTo>
                    <a:pt x="108" y="116"/>
                  </a:lnTo>
                  <a:lnTo>
                    <a:pt x="108" y="116"/>
                  </a:lnTo>
                  <a:lnTo>
                    <a:pt x="108" y="144"/>
                  </a:lnTo>
                  <a:lnTo>
                    <a:pt x="106" y="168"/>
                  </a:lnTo>
                  <a:lnTo>
                    <a:pt x="100" y="188"/>
                  </a:lnTo>
                  <a:lnTo>
                    <a:pt x="94" y="202"/>
                  </a:lnTo>
                  <a:lnTo>
                    <a:pt x="94" y="202"/>
                  </a:lnTo>
                  <a:lnTo>
                    <a:pt x="86" y="212"/>
                  </a:lnTo>
                  <a:lnTo>
                    <a:pt x="78" y="218"/>
                  </a:lnTo>
                  <a:lnTo>
                    <a:pt x="68" y="220"/>
                  </a:lnTo>
                  <a:lnTo>
                    <a:pt x="56" y="220"/>
                  </a:lnTo>
                  <a:lnTo>
                    <a:pt x="56" y="220"/>
                  </a:lnTo>
                  <a:lnTo>
                    <a:pt x="44" y="218"/>
                  </a:lnTo>
                  <a:lnTo>
                    <a:pt x="34" y="212"/>
                  </a:lnTo>
                  <a:lnTo>
                    <a:pt x="24" y="204"/>
                  </a:lnTo>
                  <a:lnTo>
                    <a:pt x="16" y="192"/>
                  </a:lnTo>
                  <a:lnTo>
                    <a:pt x="16" y="192"/>
                  </a:lnTo>
                  <a:lnTo>
                    <a:pt x="10" y="178"/>
                  </a:lnTo>
                  <a:lnTo>
                    <a:pt x="4" y="158"/>
                  </a:lnTo>
                  <a:lnTo>
                    <a:pt x="2" y="134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2" y="78"/>
                  </a:lnTo>
                  <a:lnTo>
                    <a:pt x="4" y="54"/>
                  </a:lnTo>
                  <a:lnTo>
                    <a:pt x="8" y="34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22" y="10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  <a:moveTo>
                    <a:pt x="54" y="34"/>
                  </a:moveTo>
                  <a:lnTo>
                    <a:pt x="54" y="34"/>
                  </a:lnTo>
                  <a:lnTo>
                    <a:pt x="48" y="36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40" y="4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4" y="76"/>
                  </a:lnTo>
                  <a:lnTo>
                    <a:pt x="34" y="108"/>
                  </a:lnTo>
                  <a:lnTo>
                    <a:pt x="34" y="108"/>
                  </a:lnTo>
                  <a:lnTo>
                    <a:pt x="36" y="140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42" y="174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50" y="184"/>
                  </a:lnTo>
                  <a:lnTo>
                    <a:pt x="56" y="186"/>
                  </a:lnTo>
                  <a:lnTo>
                    <a:pt x="56" y="186"/>
                  </a:lnTo>
                  <a:lnTo>
                    <a:pt x="62" y="186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70" y="176"/>
                  </a:lnTo>
                  <a:lnTo>
                    <a:pt x="72" y="166"/>
                  </a:lnTo>
                  <a:lnTo>
                    <a:pt x="72" y="166"/>
                  </a:lnTo>
                  <a:lnTo>
                    <a:pt x="76" y="146"/>
                  </a:lnTo>
                  <a:lnTo>
                    <a:pt x="76" y="112"/>
                  </a:lnTo>
                  <a:lnTo>
                    <a:pt x="76" y="112"/>
                  </a:lnTo>
                  <a:lnTo>
                    <a:pt x="74" y="80"/>
                  </a:lnTo>
                  <a:lnTo>
                    <a:pt x="72" y="60"/>
                  </a:lnTo>
                  <a:lnTo>
                    <a:pt x="72" y="60"/>
                  </a:lnTo>
                  <a:lnTo>
                    <a:pt x="68" y="48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58" y="36"/>
                  </a:lnTo>
                  <a:lnTo>
                    <a:pt x="54" y="34"/>
                  </a:lnTo>
                  <a:lnTo>
                    <a:pt x="54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103"/>
            <p:cNvSpPr>
              <a:spLocks noEditPoints="1"/>
            </p:cNvSpPr>
            <p:nvPr userDrawn="1"/>
          </p:nvSpPr>
          <p:spPr bwMode="auto">
            <a:xfrm>
              <a:off x="5970588" y="1890713"/>
              <a:ext cx="190500" cy="355600"/>
            </a:xfrm>
            <a:custGeom>
              <a:avLst/>
              <a:gdLst/>
              <a:ahLst/>
              <a:cxnLst>
                <a:cxn ang="0">
                  <a:pos x="70" y="220"/>
                </a:cxn>
                <a:cxn ang="0">
                  <a:pos x="70" y="220"/>
                </a:cxn>
                <a:cxn ang="0">
                  <a:pos x="68" y="176"/>
                </a:cxn>
                <a:cxn ang="0">
                  <a:pos x="68" y="176"/>
                </a:cxn>
                <a:cxn ang="0">
                  <a:pos x="0" y="170"/>
                </a:cxn>
                <a:cxn ang="0">
                  <a:pos x="0" y="170"/>
                </a:cxn>
                <a:cxn ang="0">
                  <a:pos x="0" y="132"/>
                </a:cxn>
                <a:cxn ang="0">
                  <a:pos x="0" y="132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68" y="0"/>
                </a:cxn>
                <a:cxn ang="0">
                  <a:pos x="68" y="0"/>
                </a:cxn>
                <a:cxn ang="0">
                  <a:pos x="96" y="2"/>
                </a:cxn>
                <a:cxn ang="0">
                  <a:pos x="96" y="2"/>
                </a:cxn>
                <a:cxn ang="0">
                  <a:pos x="96" y="72"/>
                </a:cxn>
                <a:cxn ang="0">
                  <a:pos x="96" y="72"/>
                </a:cxn>
                <a:cxn ang="0">
                  <a:pos x="98" y="142"/>
                </a:cxn>
                <a:cxn ang="0">
                  <a:pos x="98" y="142"/>
                </a:cxn>
                <a:cxn ang="0">
                  <a:pos x="120" y="144"/>
                </a:cxn>
                <a:cxn ang="0">
                  <a:pos x="120" y="144"/>
                </a:cxn>
                <a:cxn ang="0">
                  <a:pos x="120" y="182"/>
                </a:cxn>
                <a:cxn ang="0">
                  <a:pos x="120" y="182"/>
                </a:cxn>
                <a:cxn ang="0">
                  <a:pos x="100" y="180"/>
                </a:cxn>
                <a:cxn ang="0">
                  <a:pos x="100" y="180"/>
                </a:cxn>
                <a:cxn ang="0">
                  <a:pos x="100" y="224"/>
                </a:cxn>
                <a:cxn ang="0">
                  <a:pos x="100" y="224"/>
                </a:cxn>
                <a:cxn ang="0">
                  <a:pos x="70" y="220"/>
                </a:cxn>
                <a:cxn ang="0">
                  <a:pos x="70" y="220"/>
                </a:cxn>
                <a:cxn ang="0">
                  <a:pos x="68" y="138"/>
                </a:cxn>
                <a:cxn ang="0">
                  <a:pos x="68" y="138"/>
                </a:cxn>
                <a:cxn ang="0">
                  <a:pos x="66" y="64"/>
                </a:cxn>
                <a:cxn ang="0">
                  <a:pos x="66" y="64"/>
                </a:cxn>
                <a:cxn ang="0">
                  <a:pos x="28" y="136"/>
                </a:cxn>
                <a:cxn ang="0">
                  <a:pos x="28" y="136"/>
                </a:cxn>
                <a:cxn ang="0">
                  <a:pos x="68" y="138"/>
                </a:cxn>
                <a:cxn ang="0">
                  <a:pos x="68" y="138"/>
                </a:cxn>
              </a:cxnLst>
              <a:rect l="0" t="0" r="r" b="b"/>
              <a:pathLst>
                <a:path w="120" h="224">
                  <a:moveTo>
                    <a:pt x="70" y="220"/>
                  </a:moveTo>
                  <a:lnTo>
                    <a:pt x="70" y="220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96" y="2"/>
                  </a:lnTo>
                  <a:lnTo>
                    <a:pt x="96" y="2"/>
                  </a:lnTo>
                  <a:lnTo>
                    <a:pt x="96" y="72"/>
                  </a:lnTo>
                  <a:lnTo>
                    <a:pt x="96" y="72"/>
                  </a:lnTo>
                  <a:lnTo>
                    <a:pt x="98" y="142"/>
                  </a:lnTo>
                  <a:lnTo>
                    <a:pt x="98" y="142"/>
                  </a:lnTo>
                  <a:lnTo>
                    <a:pt x="120" y="144"/>
                  </a:lnTo>
                  <a:lnTo>
                    <a:pt x="120" y="144"/>
                  </a:lnTo>
                  <a:lnTo>
                    <a:pt x="120" y="182"/>
                  </a:lnTo>
                  <a:lnTo>
                    <a:pt x="120" y="182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70" y="220"/>
                  </a:lnTo>
                  <a:lnTo>
                    <a:pt x="70" y="220"/>
                  </a:lnTo>
                  <a:close/>
                  <a:moveTo>
                    <a:pt x="68" y="138"/>
                  </a:moveTo>
                  <a:lnTo>
                    <a:pt x="68" y="138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68" y="138"/>
                  </a:lnTo>
                  <a:lnTo>
                    <a:pt x="68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93" name="그룹 192"/>
          <p:cNvGrpSpPr/>
          <p:nvPr userDrawn="1"/>
        </p:nvGrpSpPr>
        <p:grpSpPr>
          <a:xfrm>
            <a:off x="3130527" y="3189249"/>
            <a:ext cx="669925" cy="552450"/>
            <a:chOff x="3351158" y="3189249"/>
            <a:chExt cx="669925" cy="552450"/>
          </a:xfrm>
          <a:solidFill>
            <a:schemeClr val="accent4"/>
          </a:solidFill>
        </p:grpSpPr>
        <p:sp>
          <p:nvSpPr>
            <p:cNvPr id="76" name="Freeform 104"/>
            <p:cNvSpPr>
              <a:spLocks noEditPoints="1"/>
            </p:cNvSpPr>
            <p:nvPr userDrawn="1"/>
          </p:nvSpPr>
          <p:spPr bwMode="auto">
            <a:xfrm>
              <a:off x="3354333" y="3189249"/>
              <a:ext cx="654050" cy="257175"/>
            </a:xfrm>
            <a:custGeom>
              <a:avLst/>
              <a:gdLst/>
              <a:ahLst/>
              <a:cxnLst>
                <a:cxn ang="0">
                  <a:pos x="30" y="26"/>
                </a:cxn>
                <a:cxn ang="0">
                  <a:pos x="42" y="52"/>
                </a:cxn>
                <a:cxn ang="0">
                  <a:pos x="48" y="46"/>
                </a:cxn>
                <a:cxn ang="0">
                  <a:pos x="60" y="56"/>
                </a:cxn>
                <a:cxn ang="0">
                  <a:pos x="70" y="30"/>
                </a:cxn>
                <a:cxn ang="0">
                  <a:pos x="96" y="62"/>
                </a:cxn>
                <a:cxn ang="0">
                  <a:pos x="96" y="34"/>
                </a:cxn>
                <a:cxn ang="0">
                  <a:pos x="96" y="52"/>
                </a:cxn>
                <a:cxn ang="0">
                  <a:pos x="106" y="66"/>
                </a:cxn>
                <a:cxn ang="0">
                  <a:pos x="134" y="38"/>
                </a:cxn>
                <a:cxn ang="0">
                  <a:pos x="132" y="42"/>
                </a:cxn>
                <a:cxn ang="0">
                  <a:pos x="116" y="40"/>
                </a:cxn>
                <a:cxn ang="0">
                  <a:pos x="170" y="78"/>
                </a:cxn>
                <a:cxn ang="0">
                  <a:pos x="196" y="52"/>
                </a:cxn>
                <a:cxn ang="0">
                  <a:pos x="182" y="94"/>
                </a:cxn>
                <a:cxn ang="0">
                  <a:pos x="196" y="62"/>
                </a:cxn>
                <a:cxn ang="0">
                  <a:pos x="212" y="82"/>
                </a:cxn>
                <a:cxn ang="0">
                  <a:pos x="206" y="58"/>
                </a:cxn>
                <a:cxn ang="0">
                  <a:pos x="220" y="62"/>
                </a:cxn>
                <a:cxn ang="0">
                  <a:pos x="228" y="80"/>
                </a:cxn>
                <a:cxn ang="0">
                  <a:pos x="246" y="94"/>
                </a:cxn>
                <a:cxn ang="0">
                  <a:pos x="238" y="84"/>
                </a:cxn>
                <a:cxn ang="0">
                  <a:pos x="254" y="96"/>
                </a:cxn>
                <a:cxn ang="0">
                  <a:pos x="282" y="74"/>
                </a:cxn>
                <a:cxn ang="0">
                  <a:pos x="294" y="78"/>
                </a:cxn>
                <a:cxn ang="0">
                  <a:pos x="278" y="80"/>
                </a:cxn>
                <a:cxn ang="0">
                  <a:pos x="320" y="110"/>
                </a:cxn>
                <a:cxn ang="0">
                  <a:pos x="342" y="98"/>
                </a:cxn>
                <a:cxn ang="0">
                  <a:pos x="328" y="106"/>
                </a:cxn>
                <a:cxn ang="0">
                  <a:pos x="326" y="84"/>
                </a:cxn>
                <a:cxn ang="0">
                  <a:pos x="362" y="106"/>
                </a:cxn>
                <a:cxn ang="0">
                  <a:pos x="362" y="86"/>
                </a:cxn>
                <a:cxn ang="0">
                  <a:pos x="352" y="94"/>
                </a:cxn>
                <a:cxn ang="0">
                  <a:pos x="354" y="116"/>
                </a:cxn>
                <a:cxn ang="0">
                  <a:pos x="376" y="84"/>
                </a:cxn>
                <a:cxn ang="0">
                  <a:pos x="380" y="88"/>
                </a:cxn>
                <a:cxn ang="0">
                  <a:pos x="408" y="126"/>
                </a:cxn>
                <a:cxn ang="0">
                  <a:pos x="404" y="94"/>
                </a:cxn>
                <a:cxn ang="0">
                  <a:pos x="408" y="118"/>
                </a:cxn>
                <a:cxn ang="0">
                  <a:pos x="0" y="112"/>
                </a:cxn>
                <a:cxn ang="0">
                  <a:pos x="28" y="86"/>
                </a:cxn>
                <a:cxn ang="0">
                  <a:pos x="30" y="92"/>
                </a:cxn>
                <a:cxn ang="0">
                  <a:pos x="12" y="86"/>
                </a:cxn>
                <a:cxn ang="0">
                  <a:pos x="48" y="130"/>
                </a:cxn>
                <a:cxn ang="0">
                  <a:pos x="42" y="104"/>
                </a:cxn>
                <a:cxn ang="0">
                  <a:pos x="64" y="132"/>
                </a:cxn>
                <a:cxn ang="0">
                  <a:pos x="54" y="120"/>
                </a:cxn>
                <a:cxn ang="0">
                  <a:pos x="48" y="100"/>
                </a:cxn>
                <a:cxn ang="0">
                  <a:pos x="94" y="104"/>
                </a:cxn>
                <a:cxn ang="0">
                  <a:pos x="78" y="112"/>
                </a:cxn>
                <a:cxn ang="0">
                  <a:pos x="118" y="102"/>
                </a:cxn>
                <a:cxn ang="0">
                  <a:pos x="122" y="106"/>
                </a:cxn>
                <a:cxn ang="0">
                  <a:pos x="136" y="96"/>
                </a:cxn>
                <a:cxn ang="0">
                  <a:pos x="132" y="108"/>
                </a:cxn>
                <a:cxn ang="0">
                  <a:pos x="162" y="146"/>
                </a:cxn>
                <a:cxn ang="0">
                  <a:pos x="162" y="118"/>
                </a:cxn>
                <a:cxn ang="0">
                  <a:pos x="162" y="136"/>
                </a:cxn>
                <a:cxn ang="0">
                  <a:pos x="190" y="154"/>
                </a:cxn>
                <a:cxn ang="0">
                  <a:pos x="176" y="118"/>
                </a:cxn>
                <a:cxn ang="0">
                  <a:pos x="194" y="122"/>
                </a:cxn>
                <a:cxn ang="0">
                  <a:pos x="228" y="128"/>
                </a:cxn>
                <a:cxn ang="0">
                  <a:pos x="220" y="156"/>
                </a:cxn>
                <a:cxn ang="0">
                  <a:pos x="234" y="140"/>
                </a:cxn>
              </a:cxnLst>
              <a:rect l="0" t="0" r="r" b="b"/>
              <a:pathLst>
                <a:path w="412" h="162">
                  <a:moveTo>
                    <a:pt x="2" y="44"/>
                  </a:moveTo>
                  <a:lnTo>
                    <a:pt x="2" y="44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" y="44"/>
                  </a:lnTo>
                  <a:lnTo>
                    <a:pt x="2" y="44"/>
                  </a:lnTo>
                  <a:close/>
                  <a:moveTo>
                    <a:pt x="28" y="34"/>
                  </a:moveTo>
                  <a:lnTo>
                    <a:pt x="28" y="34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8" y="20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6" y="22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54" y="32"/>
                  </a:lnTo>
                  <a:lnTo>
                    <a:pt x="54" y="38"/>
                  </a:lnTo>
                  <a:lnTo>
                    <a:pt x="54" y="3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0" y="50"/>
                  </a:lnTo>
                  <a:lnTo>
                    <a:pt x="48" y="52"/>
                  </a:lnTo>
                  <a:lnTo>
                    <a:pt x="48" y="52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0"/>
                  </a:lnTo>
                  <a:lnTo>
                    <a:pt x="28" y="34"/>
                  </a:lnTo>
                  <a:lnTo>
                    <a:pt x="28" y="34"/>
                  </a:lnTo>
                  <a:close/>
                  <a:moveTo>
                    <a:pt x="34" y="34"/>
                  </a:moveTo>
                  <a:lnTo>
                    <a:pt x="34" y="34"/>
                  </a:lnTo>
                  <a:lnTo>
                    <a:pt x="34" y="40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38" y="46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4" y="48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48" y="42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48" y="32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4" y="26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4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34" y="28"/>
                  </a:lnTo>
                  <a:lnTo>
                    <a:pt x="34" y="34"/>
                  </a:lnTo>
                  <a:lnTo>
                    <a:pt x="34" y="34"/>
                  </a:lnTo>
                  <a:close/>
                  <a:moveTo>
                    <a:pt x="60" y="56"/>
                  </a:moveTo>
                  <a:lnTo>
                    <a:pt x="60" y="56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4" y="30"/>
                  </a:lnTo>
                  <a:lnTo>
                    <a:pt x="64" y="3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4" y="28"/>
                  </a:lnTo>
                  <a:lnTo>
                    <a:pt x="74" y="28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66" y="30"/>
                  </a:lnTo>
                  <a:lnTo>
                    <a:pt x="66" y="30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60" y="56"/>
                  </a:lnTo>
                  <a:lnTo>
                    <a:pt x="60" y="56"/>
                  </a:lnTo>
                  <a:close/>
                  <a:moveTo>
                    <a:pt x="96" y="52"/>
                  </a:moveTo>
                  <a:lnTo>
                    <a:pt x="96" y="52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8" y="58"/>
                  </a:lnTo>
                  <a:lnTo>
                    <a:pt x="96" y="62"/>
                  </a:lnTo>
                  <a:lnTo>
                    <a:pt x="96" y="62"/>
                  </a:lnTo>
                  <a:lnTo>
                    <a:pt x="92" y="62"/>
                  </a:lnTo>
                  <a:lnTo>
                    <a:pt x="88" y="62"/>
                  </a:lnTo>
                  <a:lnTo>
                    <a:pt x="88" y="62"/>
                  </a:lnTo>
                  <a:lnTo>
                    <a:pt x="82" y="60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6" y="5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36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82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2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0" y="40"/>
                  </a:lnTo>
                  <a:lnTo>
                    <a:pt x="100" y="48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80" y="46"/>
                  </a:lnTo>
                  <a:lnTo>
                    <a:pt x="80" y="46"/>
                  </a:lnTo>
                  <a:lnTo>
                    <a:pt x="80" y="50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4" y="56"/>
                  </a:lnTo>
                  <a:lnTo>
                    <a:pt x="88" y="58"/>
                  </a:lnTo>
                  <a:lnTo>
                    <a:pt x="88" y="58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2"/>
                  </a:lnTo>
                  <a:lnTo>
                    <a:pt x="96" y="52"/>
                  </a:lnTo>
                  <a:close/>
                  <a:moveTo>
                    <a:pt x="80" y="40"/>
                  </a:moveTo>
                  <a:lnTo>
                    <a:pt x="80" y="40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2" y="34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6" y="34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2" y="38"/>
                  </a:lnTo>
                  <a:lnTo>
                    <a:pt x="80" y="40"/>
                  </a:lnTo>
                  <a:lnTo>
                    <a:pt x="80" y="40"/>
                  </a:lnTo>
                  <a:close/>
                  <a:moveTo>
                    <a:pt x="106" y="66"/>
                  </a:moveTo>
                  <a:lnTo>
                    <a:pt x="106" y="66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10" y="34"/>
                  </a:lnTo>
                  <a:lnTo>
                    <a:pt x="110" y="34"/>
                  </a:lnTo>
                  <a:lnTo>
                    <a:pt x="110" y="38"/>
                  </a:lnTo>
                  <a:lnTo>
                    <a:pt x="110" y="38"/>
                  </a:lnTo>
                  <a:lnTo>
                    <a:pt x="114" y="36"/>
                  </a:lnTo>
                  <a:lnTo>
                    <a:pt x="114" y="36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8"/>
                  </a:lnTo>
                  <a:lnTo>
                    <a:pt x="122" y="38"/>
                  </a:lnTo>
                  <a:lnTo>
                    <a:pt x="126" y="42"/>
                  </a:lnTo>
                  <a:lnTo>
                    <a:pt x="126" y="42"/>
                  </a:lnTo>
                  <a:lnTo>
                    <a:pt x="130" y="38"/>
                  </a:lnTo>
                  <a:lnTo>
                    <a:pt x="134" y="38"/>
                  </a:lnTo>
                  <a:lnTo>
                    <a:pt x="134" y="38"/>
                  </a:lnTo>
                  <a:lnTo>
                    <a:pt x="138" y="40"/>
                  </a:lnTo>
                  <a:lnTo>
                    <a:pt x="140" y="42"/>
                  </a:lnTo>
                  <a:lnTo>
                    <a:pt x="140" y="42"/>
                  </a:lnTo>
                  <a:lnTo>
                    <a:pt x="142" y="46"/>
                  </a:lnTo>
                  <a:lnTo>
                    <a:pt x="142" y="50"/>
                  </a:lnTo>
                  <a:lnTo>
                    <a:pt x="142" y="50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38" y="72"/>
                  </a:lnTo>
                  <a:lnTo>
                    <a:pt x="138" y="72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6" y="44"/>
                  </a:lnTo>
                  <a:lnTo>
                    <a:pt x="136" y="44"/>
                  </a:lnTo>
                  <a:lnTo>
                    <a:pt x="132" y="42"/>
                  </a:lnTo>
                  <a:lnTo>
                    <a:pt x="132" y="42"/>
                  </a:lnTo>
                  <a:lnTo>
                    <a:pt x="130" y="42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6" y="46"/>
                  </a:lnTo>
                  <a:lnTo>
                    <a:pt x="126" y="50"/>
                  </a:lnTo>
                  <a:lnTo>
                    <a:pt x="126" y="50"/>
                  </a:lnTo>
                  <a:lnTo>
                    <a:pt x="126" y="70"/>
                  </a:lnTo>
                  <a:lnTo>
                    <a:pt x="126" y="70"/>
                  </a:lnTo>
                  <a:lnTo>
                    <a:pt x="122" y="68"/>
                  </a:lnTo>
                  <a:lnTo>
                    <a:pt x="122" y="68"/>
                  </a:lnTo>
                  <a:lnTo>
                    <a:pt x="122" y="48"/>
                  </a:lnTo>
                  <a:lnTo>
                    <a:pt x="122" y="48"/>
                  </a:lnTo>
                  <a:lnTo>
                    <a:pt x="120" y="42"/>
                  </a:lnTo>
                  <a:lnTo>
                    <a:pt x="120" y="42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114" y="40"/>
                  </a:lnTo>
                  <a:lnTo>
                    <a:pt x="114" y="40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0" y="50"/>
                  </a:lnTo>
                  <a:lnTo>
                    <a:pt x="110" y="50"/>
                  </a:lnTo>
                  <a:lnTo>
                    <a:pt x="110" y="66"/>
                  </a:lnTo>
                  <a:lnTo>
                    <a:pt x="110" y="66"/>
                  </a:lnTo>
                  <a:lnTo>
                    <a:pt x="106" y="66"/>
                  </a:lnTo>
                  <a:lnTo>
                    <a:pt x="106" y="66"/>
                  </a:lnTo>
                  <a:close/>
                  <a:moveTo>
                    <a:pt x="164" y="78"/>
                  </a:moveTo>
                  <a:lnTo>
                    <a:pt x="164" y="78"/>
                  </a:lnTo>
                  <a:lnTo>
                    <a:pt x="166" y="32"/>
                  </a:lnTo>
                  <a:lnTo>
                    <a:pt x="166" y="32"/>
                  </a:lnTo>
                  <a:lnTo>
                    <a:pt x="170" y="34"/>
                  </a:lnTo>
                  <a:lnTo>
                    <a:pt x="170" y="34"/>
                  </a:lnTo>
                  <a:lnTo>
                    <a:pt x="170" y="78"/>
                  </a:lnTo>
                  <a:lnTo>
                    <a:pt x="170" y="78"/>
                  </a:lnTo>
                  <a:lnTo>
                    <a:pt x="164" y="78"/>
                  </a:lnTo>
                  <a:lnTo>
                    <a:pt x="164" y="78"/>
                  </a:lnTo>
                  <a:close/>
                  <a:moveTo>
                    <a:pt x="178" y="92"/>
                  </a:moveTo>
                  <a:lnTo>
                    <a:pt x="178" y="92"/>
                  </a:lnTo>
                  <a:lnTo>
                    <a:pt x="178" y="48"/>
                  </a:lnTo>
                  <a:lnTo>
                    <a:pt x="178" y="48"/>
                  </a:lnTo>
                  <a:lnTo>
                    <a:pt x="182" y="48"/>
                  </a:lnTo>
                  <a:lnTo>
                    <a:pt x="182" y="48"/>
                  </a:lnTo>
                  <a:lnTo>
                    <a:pt x="182" y="52"/>
                  </a:lnTo>
                  <a:lnTo>
                    <a:pt x="182" y="52"/>
                  </a:lnTo>
                  <a:lnTo>
                    <a:pt x="186" y="50"/>
                  </a:lnTo>
                  <a:lnTo>
                    <a:pt x="186" y="50"/>
                  </a:lnTo>
                  <a:lnTo>
                    <a:pt x="190" y="50"/>
                  </a:lnTo>
                  <a:lnTo>
                    <a:pt x="190" y="50"/>
                  </a:lnTo>
                  <a:lnTo>
                    <a:pt x="196" y="52"/>
                  </a:lnTo>
                  <a:lnTo>
                    <a:pt x="196" y="52"/>
                  </a:lnTo>
                  <a:lnTo>
                    <a:pt x="200" y="60"/>
                  </a:lnTo>
                  <a:lnTo>
                    <a:pt x="200" y="60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198" y="80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0" y="84"/>
                  </a:lnTo>
                  <a:lnTo>
                    <a:pt x="190" y="84"/>
                  </a:lnTo>
                  <a:lnTo>
                    <a:pt x="186" y="82"/>
                  </a:lnTo>
                  <a:lnTo>
                    <a:pt x="186" y="82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94"/>
                  </a:lnTo>
                  <a:lnTo>
                    <a:pt x="182" y="94"/>
                  </a:lnTo>
                  <a:lnTo>
                    <a:pt x="178" y="92"/>
                  </a:lnTo>
                  <a:lnTo>
                    <a:pt x="178" y="92"/>
                  </a:lnTo>
                  <a:close/>
                  <a:moveTo>
                    <a:pt x="182" y="64"/>
                  </a:moveTo>
                  <a:lnTo>
                    <a:pt x="182" y="64"/>
                  </a:lnTo>
                  <a:lnTo>
                    <a:pt x="182" y="70"/>
                  </a:lnTo>
                  <a:lnTo>
                    <a:pt x="184" y="74"/>
                  </a:lnTo>
                  <a:lnTo>
                    <a:pt x="184" y="74"/>
                  </a:lnTo>
                  <a:lnTo>
                    <a:pt x="186" y="78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2" y="78"/>
                  </a:lnTo>
                  <a:lnTo>
                    <a:pt x="194" y="76"/>
                  </a:lnTo>
                  <a:lnTo>
                    <a:pt x="194" y="76"/>
                  </a:lnTo>
                  <a:lnTo>
                    <a:pt x="196" y="74"/>
                  </a:lnTo>
                  <a:lnTo>
                    <a:pt x="196" y="68"/>
                  </a:lnTo>
                  <a:lnTo>
                    <a:pt x="196" y="68"/>
                  </a:lnTo>
                  <a:lnTo>
                    <a:pt x="196" y="62"/>
                  </a:lnTo>
                  <a:lnTo>
                    <a:pt x="194" y="58"/>
                  </a:lnTo>
                  <a:lnTo>
                    <a:pt x="194" y="58"/>
                  </a:lnTo>
                  <a:lnTo>
                    <a:pt x="192" y="54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86" y="54"/>
                  </a:lnTo>
                  <a:lnTo>
                    <a:pt x="184" y="56"/>
                  </a:lnTo>
                  <a:lnTo>
                    <a:pt x="184" y="56"/>
                  </a:lnTo>
                  <a:lnTo>
                    <a:pt x="182" y="60"/>
                  </a:lnTo>
                  <a:lnTo>
                    <a:pt x="182" y="64"/>
                  </a:lnTo>
                  <a:lnTo>
                    <a:pt x="182" y="64"/>
                  </a:lnTo>
                  <a:close/>
                  <a:moveTo>
                    <a:pt x="204" y="76"/>
                  </a:moveTo>
                  <a:lnTo>
                    <a:pt x="204" y="76"/>
                  </a:lnTo>
                  <a:lnTo>
                    <a:pt x="210" y="76"/>
                  </a:lnTo>
                  <a:lnTo>
                    <a:pt x="210" y="76"/>
                  </a:lnTo>
                  <a:lnTo>
                    <a:pt x="212" y="82"/>
                  </a:lnTo>
                  <a:lnTo>
                    <a:pt x="212" y="82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22" y="84"/>
                  </a:lnTo>
                  <a:lnTo>
                    <a:pt x="222" y="84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22" y="78"/>
                  </a:lnTo>
                  <a:lnTo>
                    <a:pt x="222" y="78"/>
                  </a:lnTo>
                  <a:lnTo>
                    <a:pt x="216" y="74"/>
                  </a:lnTo>
                  <a:lnTo>
                    <a:pt x="216" y="74"/>
                  </a:lnTo>
                  <a:lnTo>
                    <a:pt x="210" y="70"/>
                  </a:lnTo>
                  <a:lnTo>
                    <a:pt x="210" y="70"/>
                  </a:lnTo>
                  <a:lnTo>
                    <a:pt x="206" y="66"/>
                  </a:lnTo>
                  <a:lnTo>
                    <a:pt x="206" y="66"/>
                  </a:lnTo>
                  <a:lnTo>
                    <a:pt x="206" y="62"/>
                  </a:lnTo>
                  <a:lnTo>
                    <a:pt x="206" y="62"/>
                  </a:lnTo>
                  <a:lnTo>
                    <a:pt x="206" y="58"/>
                  </a:lnTo>
                  <a:lnTo>
                    <a:pt x="206" y="58"/>
                  </a:lnTo>
                  <a:lnTo>
                    <a:pt x="208" y="56"/>
                  </a:lnTo>
                  <a:lnTo>
                    <a:pt x="208" y="56"/>
                  </a:lnTo>
                  <a:lnTo>
                    <a:pt x="212" y="54"/>
                  </a:lnTo>
                  <a:lnTo>
                    <a:pt x="212" y="54"/>
                  </a:lnTo>
                  <a:lnTo>
                    <a:pt x="216" y="54"/>
                  </a:lnTo>
                  <a:lnTo>
                    <a:pt x="216" y="54"/>
                  </a:lnTo>
                  <a:lnTo>
                    <a:pt x="222" y="56"/>
                  </a:lnTo>
                  <a:lnTo>
                    <a:pt x="222" y="56"/>
                  </a:lnTo>
                  <a:lnTo>
                    <a:pt x="224" y="60"/>
                  </a:lnTo>
                  <a:lnTo>
                    <a:pt x="224" y="60"/>
                  </a:lnTo>
                  <a:lnTo>
                    <a:pt x="226" y="66"/>
                  </a:lnTo>
                  <a:lnTo>
                    <a:pt x="226" y="66"/>
                  </a:lnTo>
                  <a:lnTo>
                    <a:pt x="222" y="66"/>
                  </a:lnTo>
                  <a:lnTo>
                    <a:pt x="222" y="66"/>
                  </a:lnTo>
                  <a:lnTo>
                    <a:pt x="220" y="62"/>
                  </a:lnTo>
                  <a:lnTo>
                    <a:pt x="220" y="62"/>
                  </a:lnTo>
                  <a:lnTo>
                    <a:pt x="216" y="60"/>
                  </a:lnTo>
                  <a:lnTo>
                    <a:pt x="216" y="60"/>
                  </a:lnTo>
                  <a:lnTo>
                    <a:pt x="212" y="60"/>
                  </a:lnTo>
                  <a:lnTo>
                    <a:pt x="212" y="60"/>
                  </a:lnTo>
                  <a:lnTo>
                    <a:pt x="210" y="62"/>
                  </a:lnTo>
                  <a:lnTo>
                    <a:pt x="210" y="64"/>
                  </a:lnTo>
                  <a:lnTo>
                    <a:pt x="210" y="64"/>
                  </a:lnTo>
                  <a:lnTo>
                    <a:pt x="212" y="66"/>
                  </a:lnTo>
                  <a:lnTo>
                    <a:pt x="212" y="66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24" y="72"/>
                  </a:lnTo>
                  <a:lnTo>
                    <a:pt x="224" y="72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86"/>
                  </a:lnTo>
                  <a:lnTo>
                    <a:pt x="226" y="86"/>
                  </a:lnTo>
                  <a:lnTo>
                    <a:pt x="222" y="88"/>
                  </a:lnTo>
                  <a:lnTo>
                    <a:pt x="222" y="88"/>
                  </a:lnTo>
                  <a:lnTo>
                    <a:pt x="216" y="88"/>
                  </a:lnTo>
                  <a:lnTo>
                    <a:pt x="216" y="88"/>
                  </a:lnTo>
                  <a:lnTo>
                    <a:pt x="212" y="88"/>
                  </a:lnTo>
                  <a:lnTo>
                    <a:pt x="208" y="84"/>
                  </a:lnTo>
                  <a:lnTo>
                    <a:pt x="208" y="84"/>
                  </a:lnTo>
                  <a:lnTo>
                    <a:pt x="206" y="80"/>
                  </a:lnTo>
                  <a:lnTo>
                    <a:pt x="204" y="76"/>
                  </a:lnTo>
                  <a:lnTo>
                    <a:pt x="204" y="76"/>
                  </a:lnTo>
                  <a:close/>
                  <a:moveTo>
                    <a:pt x="250" y="96"/>
                  </a:moveTo>
                  <a:lnTo>
                    <a:pt x="250" y="96"/>
                  </a:lnTo>
                  <a:lnTo>
                    <a:pt x="250" y="90"/>
                  </a:lnTo>
                  <a:lnTo>
                    <a:pt x="250" y="90"/>
                  </a:lnTo>
                  <a:lnTo>
                    <a:pt x="246" y="94"/>
                  </a:lnTo>
                  <a:lnTo>
                    <a:pt x="242" y="94"/>
                  </a:lnTo>
                  <a:lnTo>
                    <a:pt x="242" y="94"/>
                  </a:lnTo>
                  <a:lnTo>
                    <a:pt x="238" y="92"/>
                  </a:lnTo>
                  <a:lnTo>
                    <a:pt x="238" y="92"/>
                  </a:lnTo>
                  <a:lnTo>
                    <a:pt x="234" y="88"/>
                  </a:lnTo>
                  <a:lnTo>
                    <a:pt x="234" y="88"/>
                  </a:lnTo>
                  <a:lnTo>
                    <a:pt x="232" y="84"/>
                  </a:lnTo>
                  <a:lnTo>
                    <a:pt x="232" y="84"/>
                  </a:lnTo>
                  <a:lnTo>
                    <a:pt x="232" y="80"/>
                  </a:lnTo>
                  <a:lnTo>
                    <a:pt x="232" y="80"/>
                  </a:lnTo>
                  <a:lnTo>
                    <a:pt x="232" y="58"/>
                  </a:lnTo>
                  <a:lnTo>
                    <a:pt x="232" y="58"/>
                  </a:lnTo>
                  <a:lnTo>
                    <a:pt x="238" y="60"/>
                  </a:lnTo>
                  <a:lnTo>
                    <a:pt x="238" y="60"/>
                  </a:lnTo>
                  <a:lnTo>
                    <a:pt x="238" y="78"/>
                  </a:lnTo>
                  <a:lnTo>
                    <a:pt x="238" y="78"/>
                  </a:lnTo>
                  <a:lnTo>
                    <a:pt x="238" y="84"/>
                  </a:lnTo>
                  <a:lnTo>
                    <a:pt x="238" y="84"/>
                  </a:lnTo>
                  <a:lnTo>
                    <a:pt x="240" y="88"/>
                  </a:lnTo>
                  <a:lnTo>
                    <a:pt x="240" y="88"/>
                  </a:lnTo>
                  <a:lnTo>
                    <a:pt x="242" y="90"/>
                  </a:lnTo>
                  <a:lnTo>
                    <a:pt x="242" y="90"/>
                  </a:lnTo>
                  <a:lnTo>
                    <a:pt x="246" y="90"/>
                  </a:lnTo>
                  <a:lnTo>
                    <a:pt x="246" y="90"/>
                  </a:lnTo>
                  <a:lnTo>
                    <a:pt x="250" y="86"/>
                  </a:lnTo>
                  <a:lnTo>
                    <a:pt x="250" y="86"/>
                  </a:lnTo>
                  <a:lnTo>
                    <a:pt x="250" y="80"/>
                  </a:lnTo>
                  <a:lnTo>
                    <a:pt x="250" y="80"/>
                  </a:lnTo>
                  <a:lnTo>
                    <a:pt x="250" y="62"/>
                  </a:lnTo>
                  <a:lnTo>
                    <a:pt x="250" y="62"/>
                  </a:lnTo>
                  <a:lnTo>
                    <a:pt x="254" y="64"/>
                  </a:lnTo>
                  <a:lnTo>
                    <a:pt x="254" y="64"/>
                  </a:lnTo>
                  <a:lnTo>
                    <a:pt x="254" y="96"/>
                  </a:lnTo>
                  <a:lnTo>
                    <a:pt x="254" y="96"/>
                  </a:lnTo>
                  <a:lnTo>
                    <a:pt x="250" y="96"/>
                  </a:lnTo>
                  <a:lnTo>
                    <a:pt x="250" y="96"/>
                  </a:lnTo>
                  <a:close/>
                  <a:moveTo>
                    <a:pt x="262" y="98"/>
                  </a:moveTo>
                  <a:lnTo>
                    <a:pt x="262" y="98"/>
                  </a:lnTo>
                  <a:lnTo>
                    <a:pt x="262" y="64"/>
                  </a:lnTo>
                  <a:lnTo>
                    <a:pt x="262" y="64"/>
                  </a:lnTo>
                  <a:lnTo>
                    <a:pt x="266" y="66"/>
                  </a:lnTo>
                  <a:lnTo>
                    <a:pt x="266" y="66"/>
                  </a:lnTo>
                  <a:lnTo>
                    <a:pt x="266" y="70"/>
                  </a:lnTo>
                  <a:lnTo>
                    <a:pt x="266" y="70"/>
                  </a:lnTo>
                  <a:lnTo>
                    <a:pt x="270" y="66"/>
                  </a:lnTo>
                  <a:lnTo>
                    <a:pt x="270" y="66"/>
                  </a:lnTo>
                  <a:lnTo>
                    <a:pt x="274" y="66"/>
                  </a:lnTo>
                  <a:lnTo>
                    <a:pt x="274" y="66"/>
                  </a:lnTo>
                  <a:lnTo>
                    <a:pt x="278" y="68"/>
                  </a:lnTo>
                  <a:lnTo>
                    <a:pt x="278" y="68"/>
                  </a:lnTo>
                  <a:lnTo>
                    <a:pt x="282" y="74"/>
                  </a:lnTo>
                  <a:lnTo>
                    <a:pt x="282" y="74"/>
                  </a:lnTo>
                  <a:lnTo>
                    <a:pt x="286" y="70"/>
                  </a:lnTo>
                  <a:lnTo>
                    <a:pt x="290" y="70"/>
                  </a:lnTo>
                  <a:lnTo>
                    <a:pt x="290" y="70"/>
                  </a:lnTo>
                  <a:lnTo>
                    <a:pt x="294" y="72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8" y="78"/>
                  </a:lnTo>
                  <a:lnTo>
                    <a:pt x="298" y="82"/>
                  </a:lnTo>
                  <a:lnTo>
                    <a:pt x="298" y="82"/>
                  </a:lnTo>
                  <a:lnTo>
                    <a:pt x="298" y="106"/>
                  </a:lnTo>
                  <a:lnTo>
                    <a:pt x="298" y="106"/>
                  </a:lnTo>
                  <a:lnTo>
                    <a:pt x="294" y="104"/>
                  </a:lnTo>
                  <a:lnTo>
                    <a:pt x="294" y="10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4" y="78"/>
                  </a:lnTo>
                  <a:lnTo>
                    <a:pt x="294" y="78"/>
                  </a:lnTo>
                  <a:lnTo>
                    <a:pt x="292" y="76"/>
                  </a:lnTo>
                  <a:lnTo>
                    <a:pt x="292" y="76"/>
                  </a:lnTo>
                  <a:lnTo>
                    <a:pt x="288" y="74"/>
                  </a:lnTo>
                  <a:lnTo>
                    <a:pt x="288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84" y="76"/>
                  </a:lnTo>
                  <a:lnTo>
                    <a:pt x="282" y="78"/>
                  </a:lnTo>
                  <a:lnTo>
                    <a:pt x="282" y="82"/>
                  </a:lnTo>
                  <a:lnTo>
                    <a:pt x="282" y="82"/>
                  </a:lnTo>
                  <a:lnTo>
                    <a:pt x="282" y="102"/>
                  </a:lnTo>
                  <a:lnTo>
                    <a:pt x="282" y="102"/>
                  </a:lnTo>
                  <a:lnTo>
                    <a:pt x="278" y="102"/>
                  </a:lnTo>
                  <a:lnTo>
                    <a:pt x="278" y="102"/>
                  </a:lnTo>
                  <a:lnTo>
                    <a:pt x="278" y="80"/>
                  </a:lnTo>
                  <a:lnTo>
                    <a:pt x="278" y="80"/>
                  </a:lnTo>
                  <a:lnTo>
                    <a:pt x="276" y="74"/>
                  </a:lnTo>
                  <a:lnTo>
                    <a:pt x="276" y="74"/>
                  </a:lnTo>
                  <a:lnTo>
                    <a:pt x="274" y="72"/>
                  </a:lnTo>
                  <a:lnTo>
                    <a:pt x="274" y="72"/>
                  </a:lnTo>
                  <a:lnTo>
                    <a:pt x="270" y="72"/>
                  </a:lnTo>
                  <a:lnTo>
                    <a:pt x="270" y="72"/>
                  </a:lnTo>
                  <a:lnTo>
                    <a:pt x="268" y="74"/>
                  </a:lnTo>
                  <a:lnTo>
                    <a:pt x="268" y="74"/>
                  </a:lnTo>
                  <a:lnTo>
                    <a:pt x="266" y="82"/>
                  </a:lnTo>
                  <a:lnTo>
                    <a:pt x="266" y="82"/>
                  </a:lnTo>
                  <a:lnTo>
                    <a:pt x="266" y="98"/>
                  </a:lnTo>
                  <a:lnTo>
                    <a:pt x="266" y="98"/>
                  </a:lnTo>
                  <a:lnTo>
                    <a:pt x="262" y="98"/>
                  </a:lnTo>
                  <a:lnTo>
                    <a:pt x="262" y="98"/>
                  </a:lnTo>
                  <a:close/>
                  <a:moveTo>
                    <a:pt x="324" y="110"/>
                  </a:moveTo>
                  <a:lnTo>
                    <a:pt x="324" y="110"/>
                  </a:lnTo>
                  <a:lnTo>
                    <a:pt x="320" y="110"/>
                  </a:lnTo>
                  <a:lnTo>
                    <a:pt x="320" y="110"/>
                  </a:lnTo>
                  <a:lnTo>
                    <a:pt x="320" y="64"/>
                  </a:lnTo>
                  <a:lnTo>
                    <a:pt x="320" y="64"/>
                  </a:lnTo>
                  <a:lnTo>
                    <a:pt x="324" y="64"/>
                  </a:lnTo>
                  <a:lnTo>
                    <a:pt x="324" y="64"/>
                  </a:lnTo>
                  <a:lnTo>
                    <a:pt x="324" y="82"/>
                  </a:lnTo>
                  <a:lnTo>
                    <a:pt x="324" y="82"/>
                  </a:lnTo>
                  <a:lnTo>
                    <a:pt x="328" y="78"/>
                  </a:lnTo>
                  <a:lnTo>
                    <a:pt x="332" y="78"/>
                  </a:lnTo>
                  <a:lnTo>
                    <a:pt x="332" y="78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0" y="84"/>
                  </a:lnTo>
                  <a:lnTo>
                    <a:pt x="340" y="84"/>
                  </a:lnTo>
                  <a:lnTo>
                    <a:pt x="342" y="90"/>
                  </a:lnTo>
                  <a:lnTo>
                    <a:pt x="342" y="90"/>
                  </a:lnTo>
                  <a:lnTo>
                    <a:pt x="342" y="98"/>
                  </a:lnTo>
                  <a:lnTo>
                    <a:pt x="342" y="98"/>
                  </a:lnTo>
                  <a:lnTo>
                    <a:pt x="342" y="104"/>
                  </a:lnTo>
                  <a:lnTo>
                    <a:pt x="340" y="110"/>
                  </a:lnTo>
                  <a:lnTo>
                    <a:pt x="340" y="110"/>
                  </a:lnTo>
                  <a:lnTo>
                    <a:pt x="336" y="112"/>
                  </a:lnTo>
                  <a:lnTo>
                    <a:pt x="332" y="112"/>
                  </a:lnTo>
                  <a:lnTo>
                    <a:pt x="332" y="112"/>
                  </a:lnTo>
                  <a:lnTo>
                    <a:pt x="326" y="110"/>
                  </a:lnTo>
                  <a:lnTo>
                    <a:pt x="324" y="106"/>
                  </a:lnTo>
                  <a:lnTo>
                    <a:pt x="324" y="106"/>
                  </a:lnTo>
                  <a:lnTo>
                    <a:pt x="324" y="110"/>
                  </a:lnTo>
                  <a:lnTo>
                    <a:pt x="324" y="110"/>
                  </a:lnTo>
                  <a:close/>
                  <a:moveTo>
                    <a:pt x="324" y="94"/>
                  </a:moveTo>
                  <a:lnTo>
                    <a:pt x="324" y="94"/>
                  </a:lnTo>
                  <a:lnTo>
                    <a:pt x="324" y="102"/>
                  </a:lnTo>
                  <a:lnTo>
                    <a:pt x="324" y="102"/>
                  </a:lnTo>
                  <a:lnTo>
                    <a:pt x="328" y="106"/>
                  </a:lnTo>
                  <a:lnTo>
                    <a:pt x="330" y="108"/>
                  </a:lnTo>
                  <a:lnTo>
                    <a:pt x="330" y="108"/>
                  </a:lnTo>
                  <a:lnTo>
                    <a:pt x="334" y="108"/>
                  </a:lnTo>
                  <a:lnTo>
                    <a:pt x="336" y="106"/>
                  </a:lnTo>
                  <a:lnTo>
                    <a:pt x="336" y="106"/>
                  </a:lnTo>
                  <a:lnTo>
                    <a:pt x="338" y="102"/>
                  </a:lnTo>
                  <a:lnTo>
                    <a:pt x="338" y="96"/>
                  </a:lnTo>
                  <a:lnTo>
                    <a:pt x="338" y="96"/>
                  </a:lnTo>
                  <a:lnTo>
                    <a:pt x="338" y="92"/>
                  </a:lnTo>
                  <a:lnTo>
                    <a:pt x="336" y="86"/>
                  </a:lnTo>
                  <a:lnTo>
                    <a:pt x="336" y="86"/>
                  </a:lnTo>
                  <a:lnTo>
                    <a:pt x="334" y="84"/>
                  </a:lnTo>
                  <a:lnTo>
                    <a:pt x="330" y="82"/>
                  </a:lnTo>
                  <a:lnTo>
                    <a:pt x="330" y="82"/>
                  </a:lnTo>
                  <a:lnTo>
                    <a:pt x="328" y="82"/>
                  </a:lnTo>
                  <a:lnTo>
                    <a:pt x="326" y="84"/>
                  </a:lnTo>
                  <a:lnTo>
                    <a:pt x="326" y="84"/>
                  </a:lnTo>
                  <a:lnTo>
                    <a:pt x="324" y="88"/>
                  </a:lnTo>
                  <a:lnTo>
                    <a:pt x="324" y="94"/>
                  </a:lnTo>
                  <a:lnTo>
                    <a:pt x="324" y="94"/>
                  </a:lnTo>
                  <a:close/>
                  <a:moveTo>
                    <a:pt x="346" y="106"/>
                  </a:moveTo>
                  <a:lnTo>
                    <a:pt x="346" y="106"/>
                  </a:lnTo>
                  <a:lnTo>
                    <a:pt x="350" y="106"/>
                  </a:lnTo>
                  <a:lnTo>
                    <a:pt x="350" y="106"/>
                  </a:lnTo>
                  <a:lnTo>
                    <a:pt x="354" y="112"/>
                  </a:lnTo>
                  <a:lnTo>
                    <a:pt x="354" y="112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62" y="114"/>
                  </a:lnTo>
                  <a:lnTo>
                    <a:pt x="362" y="114"/>
                  </a:lnTo>
                  <a:lnTo>
                    <a:pt x="364" y="110"/>
                  </a:lnTo>
                  <a:lnTo>
                    <a:pt x="364" y="110"/>
                  </a:lnTo>
                  <a:lnTo>
                    <a:pt x="362" y="106"/>
                  </a:lnTo>
                  <a:lnTo>
                    <a:pt x="362" y="106"/>
                  </a:lnTo>
                  <a:lnTo>
                    <a:pt x="358" y="104"/>
                  </a:lnTo>
                  <a:lnTo>
                    <a:pt x="358" y="104"/>
                  </a:lnTo>
                  <a:lnTo>
                    <a:pt x="352" y="100"/>
                  </a:lnTo>
                  <a:lnTo>
                    <a:pt x="352" y="100"/>
                  </a:lnTo>
                  <a:lnTo>
                    <a:pt x="348" y="96"/>
                  </a:lnTo>
                  <a:lnTo>
                    <a:pt x="348" y="96"/>
                  </a:lnTo>
                  <a:lnTo>
                    <a:pt x="348" y="90"/>
                  </a:lnTo>
                  <a:lnTo>
                    <a:pt x="348" y="90"/>
                  </a:lnTo>
                  <a:lnTo>
                    <a:pt x="348" y="86"/>
                  </a:lnTo>
                  <a:lnTo>
                    <a:pt x="348" y="86"/>
                  </a:lnTo>
                  <a:lnTo>
                    <a:pt x="350" y="84"/>
                  </a:lnTo>
                  <a:lnTo>
                    <a:pt x="350" y="84"/>
                  </a:lnTo>
                  <a:lnTo>
                    <a:pt x="354" y="84"/>
                  </a:lnTo>
                  <a:lnTo>
                    <a:pt x="354" y="84"/>
                  </a:lnTo>
                  <a:lnTo>
                    <a:pt x="358" y="84"/>
                  </a:lnTo>
                  <a:lnTo>
                    <a:pt x="358" y="84"/>
                  </a:lnTo>
                  <a:lnTo>
                    <a:pt x="362" y="86"/>
                  </a:lnTo>
                  <a:lnTo>
                    <a:pt x="362" y="86"/>
                  </a:lnTo>
                  <a:lnTo>
                    <a:pt x="366" y="90"/>
                  </a:lnTo>
                  <a:lnTo>
                    <a:pt x="366" y="90"/>
                  </a:lnTo>
                  <a:lnTo>
                    <a:pt x="368" y="94"/>
                  </a:lnTo>
                  <a:lnTo>
                    <a:pt x="368" y="94"/>
                  </a:lnTo>
                  <a:lnTo>
                    <a:pt x="364" y="94"/>
                  </a:lnTo>
                  <a:lnTo>
                    <a:pt x="364" y="94"/>
                  </a:lnTo>
                  <a:lnTo>
                    <a:pt x="362" y="90"/>
                  </a:lnTo>
                  <a:lnTo>
                    <a:pt x="362" y="90"/>
                  </a:lnTo>
                  <a:lnTo>
                    <a:pt x="358" y="88"/>
                  </a:lnTo>
                  <a:lnTo>
                    <a:pt x="358" y="88"/>
                  </a:lnTo>
                  <a:lnTo>
                    <a:pt x="352" y="88"/>
                  </a:lnTo>
                  <a:lnTo>
                    <a:pt x="352" y="88"/>
                  </a:lnTo>
                  <a:lnTo>
                    <a:pt x="352" y="92"/>
                  </a:lnTo>
                  <a:lnTo>
                    <a:pt x="352" y="92"/>
                  </a:lnTo>
                  <a:lnTo>
                    <a:pt x="352" y="94"/>
                  </a:lnTo>
                  <a:lnTo>
                    <a:pt x="352" y="94"/>
                  </a:lnTo>
                  <a:lnTo>
                    <a:pt x="354" y="96"/>
                  </a:lnTo>
                  <a:lnTo>
                    <a:pt x="354" y="96"/>
                  </a:lnTo>
                  <a:lnTo>
                    <a:pt x="358" y="98"/>
                  </a:lnTo>
                  <a:lnTo>
                    <a:pt x="358" y="98"/>
                  </a:lnTo>
                  <a:lnTo>
                    <a:pt x="364" y="102"/>
                  </a:lnTo>
                  <a:lnTo>
                    <a:pt x="364" y="102"/>
                  </a:lnTo>
                  <a:lnTo>
                    <a:pt x="368" y="106"/>
                  </a:lnTo>
                  <a:lnTo>
                    <a:pt x="368" y="106"/>
                  </a:lnTo>
                  <a:lnTo>
                    <a:pt x="368" y="110"/>
                  </a:lnTo>
                  <a:lnTo>
                    <a:pt x="368" y="110"/>
                  </a:lnTo>
                  <a:lnTo>
                    <a:pt x="368" y="116"/>
                  </a:lnTo>
                  <a:lnTo>
                    <a:pt x="368" y="116"/>
                  </a:lnTo>
                  <a:lnTo>
                    <a:pt x="364" y="118"/>
                  </a:lnTo>
                  <a:lnTo>
                    <a:pt x="364" y="118"/>
                  </a:lnTo>
                  <a:lnTo>
                    <a:pt x="358" y="118"/>
                  </a:lnTo>
                  <a:lnTo>
                    <a:pt x="358" y="118"/>
                  </a:lnTo>
                  <a:lnTo>
                    <a:pt x="354" y="116"/>
                  </a:lnTo>
                  <a:lnTo>
                    <a:pt x="350" y="114"/>
                  </a:lnTo>
                  <a:lnTo>
                    <a:pt x="350" y="114"/>
                  </a:lnTo>
                  <a:lnTo>
                    <a:pt x="348" y="110"/>
                  </a:lnTo>
                  <a:lnTo>
                    <a:pt x="346" y="106"/>
                  </a:lnTo>
                  <a:lnTo>
                    <a:pt x="346" y="106"/>
                  </a:lnTo>
                  <a:close/>
                  <a:moveTo>
                    <a:pt x="376" y="122"/>
                  </a:moveTo>
                  <a:lnTo>
                    <a:pt x="376" y="122"/>
                  </a:lnTo>
                  <a:lnTo>
                    <a:pt x="376" y="92"/>
                  </a:lnTo>
                  <a:lnTo>
                    <a:pt x="376" y="92"/>
                  </a:lnTo>
                  <a:lnTo>
                    <a:pt x="372" y="92"/>
                  </a:lnTo>
                  <a:lnTo>
                    <a:pt x="372" y="92"/>
                  </a:lnTo>
                  <a:lnTo>
                    <a:pt x="372" y="86"/>
                  </a:lnTo>
                  <a:lnTo>
                    <a:pt x="372" y="86"/>
                  </a:lnTo>
                  <a:lnTo>
                    <a:pt x="376" y="88"/>
                  </a:lnTo>
                  <a:lnTo>
                    <a:pt x="376" y="88"/>
                  </a:lnTo>
                  <a:lnTo>
                    <a:pt x="376" y="84"/>
                  </a:lnTo>
                  <a:lnTo>
                    <a:pt x="376" y="84"/>
                  </a:lnTo>
                  <a:lnTo>
                    <a:pt x="376" y="80"/>
                  </a:lnTo>
                  <a:lnTo>
                    <a:pt x="376" y="80"/>
                  </a:lnTo>
                  <a:lnTo>
                    <a:pt x="378" y="76"/>
                  </a:lnTo>
                  <a:lnTo>
                    <a:pt x="378" y="76"/>
                  </a:lnTo>
                  <a:lnTo>
                    <a:pt x="382" y="76"/>
                  </a:lnTo>
                  <a:lnTo>
                    <a:pt x="382" y="76"/>
                  </a:lnTo>
                  <a:lnTo>
                    <a:pt x="388" y="78"/>
                  </a:lnTo>
                  <a:lnTo>
                    <a:pt x="388" y="78"/>
                  </a:lnTo>
                  <a:lnTo>
                    <a:pt x="386" y="82"/>
                  </a:lnTo>
                  <a:lnTo>
                    <a:pt x="386" y="82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2"/>
                  </a:lnTo>
                  <a:lnTo>
                    <a:pt x="380" y="82"/>
                  </a:lnTo>
                  <a:lnTo>
                    <a:pt x="380" y="86"/>
                  </a:lnTo>
                  <a:lnTo>
                    <a:pt x="380" y="86"/>
                  </a:lnTo>
                  <a:lnTo>
                    <a:pt x="380" y="88"/>
                  </a:lnTo>
                  <a:lnTo>
                    <a:pt x="380" y="88"/>
                  </a:lnTo>
                  <a:lnTo>
                    <a:pt x="386" y="90"/>
                  </a:lnTo>
                  <a:lnTo>
                    <a:pt x="386" y="90"/>
                  </a:lnTo>
                  <a:lnTo>
                    <a:pt x="386" y="94"/>
                  </a:lnTo>
                  <a:lnTo>
                    <a:pt x="386" y="94"/>
                  </a:lnTo>
                  <a:lnTo>
                    <a:pt x="380" y="94"/>
                  </a:lnTo>
                  <a:lnTo>
                    <a:pt x="380" y="94"/>
                  </a:lnTo>
                  <a:lnTo>
                    <a:pt x="380" y="122"/>
                  </a:lnTo>
                  <a:lnTo>
                    <a:pt x="380" y="122"/>
                  </a:lnTo>
                  <a:lnTo>
                    <a:pt x="376" y="122"/>
                  </a:lnTo>
                  <a:lnTo>
                    <a:pt x="376" y="122"/>
                  </a:lnTo>
                  <a:close/>
                  <a:moveTo>
                    <a:pt x="408" y="118"/>
                  </a:moveTo>
                  <a:lnTo>
                    <a:pt x="408" y="118"/>
                  </a:lnTo>
                  <a:lnTo>
                    <a:pt x="412" y="118"/>
                  </a:lnTo>
                  <a:lnTo>
                    <a:pt x="412" y="118"/>
                  </a:lnTo>
                  <a:lnTo>
                    <a:pt x="410" y="124"/>
                  </a:lnTo>
                  <a:lnTo>
                    <a:pt x="408" y="126"/>
                  </a:lnTo>
                  <a:lnTo>
                    <a:pt x="408" y="126"/>
                  </a:lnTo>
                  <a:lnTo>
                    <a:pt x="404" y="128"/>
                  </a:lnTo>
                  <a:lnTo>
                    <a:pt x="400" y="128"/>
                  </a:lnTo>
                  <a:lnTo>
                    <a:pt x="400" y="128"/>
                  </a:lnTo>
                  <a:lnTo>
                    <a:pt x="394" y="124"/>
                  </a:lnTo>
                  <a:lnTo>
                    <a:pt x="390" y="120"/>
                  </a:lnTo>
                  <a:lnTo>
                    <a:pt x="390" y="120"/>
                  </a:lnTo>
                  <a:lnTo>
                    <a:pt x="388" y="114"/>
                  </a:lnTo>
                  <a:lnTo>
                    <a:pt x="388" y="108"/>
                  </a:lnTo>
                  <a:lnTo>
                    <a:pt x="388" y="108"/>
                  </a:lnTo>
                  <a:lnTo>
                    <a:pt x="388" y="100"/>
                  </a:lnTo>
                  <a:lnTo>
                    <a:pt x="390" y="94"/>
                  </a:lnTo>
                  <a:lnTo>
                    <a:pt x="390" y="94"/>
                  </a:lnTo>
                  <a:lnTo>
                    <a:pt x="394" y="92"/>
                  </a:lnTo>
                  <a:lnTo>
                    <a:pt x="400" y="92"/>
                  </a:lnTo>
                  <a:lnTo>
                    <a:pt x="400" y="92"/>
                  </a:lnTo>
                  <a:lnTo>
                    <a:pt x="404" y="94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12" y="104"/>
                  </a:lnTo>
                  <a:lnTo>
                    <a:pt x="412" y="112"/>
                  </a:lnTo>
                  <a:lnTo>
                    <a:pt x="412" y="114"/>
                  </a:lnTo>
                  <a:lnTo>
                    <a:pt x="412" y="114"/>
                  </a:lnTo>
                  <a:lnTo>
                    <a:pt x="392" y="110"/>
                  </a:lnTo>
                  <a:lnTo>
                    <a:pt x="392" y="110"/>
                  </a:lnTo>
                  <a:lnTo>
                    <a:pt x="392" y="114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8" y="122"/>
                  </a:lnTo>
                  <a:lnTo>
                    <a:pt x="400" y="122"/>
                  </a:lnTo>
                  <a:lnTo>
                    <a:pt x="400" y="122"/>
                  </a:lnTo>
                  <a:lnTo>
                    <a:pt x="404" y="122"/>
                  </a:lnTo>
                  <a:lnTo>
                    <a:pt x="404" y="122"/>
                  </a:lnTo>
                  <a:lnTo>
                    <a:pt x="408" y="118"/>
                  </a:lnTo>
                  <a:lnTo>
                    <a:pt x="408" y="118"/>
                  </a:lnTo>
                  <a:close/>
                  <a:moveTo>
                    <a:pt x="392" y="104"/>
                  </a:moveTo>
                  <a:lnTo>
                    <a:pt x="392" y="104"/>
                  </a:lnTo>
                  <a:lnTo>
                    <a:pt x="408" y="108"/>
                  </a:lnTo>
                  <a:lnTo>
                    <a:pt x="408" y="108"/>
                  </a:lnTo>
                  <a:lnTo>
                    <a:pt x="406" y="102"/>
                  </a:lnTo>
                  <a:lnTo>
                    <a:pt x="406" y="102"/>
                  </a:lnTo>
                  <a:lnTo>
                    <a:pt x="402" y="98"/>
                  </a:lnTo>
                  <a:lnTo>
                    <a:pt x="400" y="96"/>
                  </a:lnTo>
                  <a:lnTo>
                    <a:pt x="400" y="96"/>
                  </a:lnTo>
                  <a:lnTo>
                    <a:pt x="396" y="96"/>
                  </a:lnTo>
                  <a:lnTo>
                    <a:pt x="394" y="98"/>
                  </a:lnTo>
                  <a:lnTo>
                    <a:pt x="394" y="98"/>
                  </a:lnTo>
                  <a:lnTo>
                    <a:pt x="392" y="100"/>
                  </a:lnTo>
                  <a:lnTo>
                    <a:pt x="392" y="104"/>
                  </a:lnTo>
                  <a:lnTo>
                    <a:pt x="392" y="104"/>
                  </a:lnTo>
                  <a:close/>
                  <a:moveTo>
                    <a:pt x="0" y="112"/>
                  </a:moveTo>
                  <a:lnTo>
                    <a:pt x="0" y="112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4" y="82"/>
                  </a:lnTo>
                  <a:lnTo>
                    <a:pt x="4" y="82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4" y="86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32" y="86"/>
                  </a:lnTo>
                  <a:lnTo>
                    <a:pt x="36" y="90"/>
                  </a:lnTo>
                  <a:lnTo>
                    <a:pt x="36" y="90"/>
                  </a:lnTo>
                  <a:lnTo>
                    <a:pt x="36" y="94"/>
                  </a:lnTo>
                  <a:lnTo>
                    <a:pt x="38" y="98"/>
                  </a:lnTo>
                  <a:lnTo>
                    <a:pt x="38" y="98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2" y="118"/>
                  </a:lnTo>
                  <a:lnTo>
                    <a:pt x="32" y="118"/>
                  </a:lnTo>
                  <a:lnTo>
                    <a:pt x="32" y="98"/>
                  </a:lnTo>
                  <a:lnTo>
                    <a:pt x="32" y="98"/>
                  </a:lnTo>
                  <a:lnTo>
                    <a:pt x="32" y="94"/>
                  </a:lnTo>
                  <a:lnTo>
                    <a:pt x="32" y="94"/>
                  </a:lnTo>
                  <a:lnTo>
                    <a:pt x="30" y="92"/>
                  </a:lnTo>
                  <a:lnTo>
                    <a:pt x="30" y="92"/>
                  </a:lnTo>
                  <a:lnTo>
                    <a:pt x="28" y="90"/>
                  </a:lnTo>
                  <a:lnTo>
                    <a:pt x="28" y="90"/>
                  </a:lnTo>
                  <a:lnTo>
                    <a:pt x="26" y="90"/>
                  </a:lnTo>
                  <a:lnTo>
                    <a:pt x="24" y="92"/>
                  </a:lnTo>
                  <a:lnTo>
                    <a:pt x="24" y="92"/>
                  </a:lnTo>
                  <a:lnTo>
                    <a:pt x="22" y="94"/>
                  </a:lnTo>
                  <a:lnTo>
                    <a:pt x="22" y="98"/>
                  </a:lnTo>
                  <a:lnTo>
                    <a:pt x="22" y="98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94"/>
                  </a:lnTo>
                  <a:lnTo>
                    <a:pt x="16" y="94"/>
                  </a:lnTo>
                  <a:lnTo>
                    <a:pt x="16" y="90"/>
                  </a:lnTo>
                  <a:lnTo>
                    <a:pt x="16" y="90"/>
                  </a:lnTo>
                  <a:lnTo>
                    <a:pt x="12" y="86"/>
                  </a:lnTo>
                  <a:lnTo>
                    <a:pt x="12" y="8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6" y="90"/>
                  </a:lnTo>
                  <a:lnTo>
                    <a:pt x="6" y="90"/>
                  </a:lnTo>
                  <a:lnTo>
                    <a:pt x="6" y="96"/>
                  </a:lnTo>
                  <a:lnTo>
                    <a:pt x="6" y="96"/>
                  </a:lnTo>
                  <a:lnTo>
                    <a:pt x="4" y="112"/>
                  </a:lnTo>
                  <a:lnTo>
                    <a:pt x="4" y="112"/>
                  </a:lnTo>
                  <a:lnTo>
                    <a:pt x="0" y="112"/>
                  </a:lnTo>
                  <a:lnTo>
                    <a:pt x="0" y="112"/>
                  </a:lnTo>
                  <a:close/>
                  <a:moveTo>
                    <a:pt x="42" y="124"/>
                  </a:moveTo>
                  <a:lnTo>
                    <a:pt x="42" y="124"/>
                  </a:lnTo>
                  <a:lnTo>
                    <a:pt x="48" y="126"/>
                  </a:lnTo>
                  <a:lnTo>
                    <a:pt x="48" y="126"/>
                  </a:lnTo>
                  <a:lnTo>
                    <a:pt x="48" y="130"/>
                  </a:lnTo>
                  <a:lnTo>
                    <a:pt x="48" y="130"/>
                  </a:lnTo>
                  <a:lnTo>
                    <a:pt x="54" y="132"/>
                  </a:lnTo>
                  <a:lnTo>
                    <a:pt x="54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60" y="128"/>
                  </a:lnTo>
                  <a:lnTo>
                    <a:pt x="60" y="128"/>
                  </a:lnTo>
                  <a:lnTo>
                    <a:pt x="62" y="122"/>
                  </a:lnTo>
                  <a:lnTo>
                    <a:pt x="62" y="122"/>
                  </a:lnTo>
                  <a:lnTo>
                    <a:pt x="58" y="124"/>
                  </a:lnTo>
                  <a:lnTo>
                    <a:pt x="54" y="124"/>
                  </a:lnTo>
                  <a:lnTo>
                    <a:pt x="54" y="124"/>
                  </a:lnTo>
                  <a:lnTo>
                    <a:pt x="48" y="122"/>
                  </a:lnTo>
                  <a:lnTo>
                    <a:pt x="46" y="116"/>
                  </a:lnTo>
                  <a:lnTo>
                    <a:pt x="46" y="116"/>
                  </a:lnTo>
                  <a:lnTo>
                    <a:pt x="42" y="112"/>
                  </a:lnTo>
                  <a:lnTo>
                    <a:pt x="42" y="104"/>
                  </a:lnTo>
                  <a:lnTo>
                    <a:pt x="42" y="104"/>
                  </a:lnTo>
                  <a:lnTo>
                    <a:pt x="44" y="96"/>
                  </a:lnTo>
                  <a:lnTo>
                    <a:pt x="44" y="96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54" y="90"/>
                  </a:lnTo>
                  <a:lnTo>
                    <a:pt x="54" y="90"/>
                  </a:lnTo>
                  <a:lnTo>
                    <a:pt x="58" y="92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62" y="94"/>
                  </a:lnTo>
                  <a:lnTo>
                    <a:pt x="62" y="94"/>
                  </a:lnTo>
                  <a:lnTo>
                    <a:pt x="66" y="94"/>
                  </a:lnTo>
                  <a:lnTo>
                    <a:pt x="66" y="94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4" y="132"/>
                  </a:lnTo>
                  <a:lnTo>
                    <a:pt x="64" y="132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0" y="136"/>
                  </a:lnTo>
                  <a:lnTo>
                    <a:pt x="46" y="132"/>
                  </a:lnTo>
                  <a:lnTo>
                    <a:pt x="46" y="132"/>
                  </a:lnTo>
                  <a:lnTo>
                    <a:pt x="44" y="128"/>
                  </a:lnTo>
                  <a:lnTo>
                    <a:pt x="42" y="124"/>
                  </a:lnTo>
                  <a:lnTo>
                    <a:pt x="42" y="124"/>
                  </a:lnTo>
                  <a:close/>
                  <a:moveTo>
                    <a:pt x="46" y="106"/>
                  </a:moveTo>
                  <a:lnTo>
                    <a:pt x="46" y="106"/>
                  </a:lnTo>
                  <a:lnTo>
                    <a:pt x="48" y="112"/>
                  </a:lnTo>
                  <a:lnTo>
                    <a:pt x="48" y="116"/>
                  </a:lnTo>
                  <a:lnTo>
                    <a:pt x="48" y="116"/>
                  </a:lnTo>
                  <a:lnTo>
                    <a:pt x="52" y="118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8" y="120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62" y="114"/>
                  </a:lnTo>
                  <a:lnTo>
                    <a:pt x="62" y="108"/>
                  </a:lnTo>
                  <a:lnTo>
                    <a:pt x="62" y="108"/>
                  </a:lnTo>
                  <a:lnTo>
                    <a:pt x="62" y="104"/>
                  </a:lnTo>
                  <a:lnTo>
                    <a:pt x="60" y="100"/>
                  </a:lnTo>
                  <a:lnTo>
                    <a:pt x="60" y="100"/>
                  </a:lnTo>
                  <a:lnTo>
                    <a:pt x="58" y="96"/>
                  </a:lnTo>
                  <a:lnTo>
                    <a:pt x="54" y="96"/>
                  </a:lnTo>
                  <a:lnTo>
                    <a:pt x="54" y="96"/>
                  </a:lnTo>
                  <a:lnTo>
                    <a:pt x="52" y="96"/>
                  </a:lnTo>
                  <a:lnTo>
                    <a:pt x="50" y="98"/>
                  </a:lnTo>
                  <a:lnTo>
                    <a:pt x="50" y="98"/>
                  </a:lnTo>
                  <a:lnTo>
                    <a:pt x="48" y="100"/>
                  </a:lnTo>
                  <a:lnTo>
                    <a:pt x="46" y="106"/>
                  </a:lnTo>
                  <a:lnTo>
                    <a:pt x="46" y="106"/>
                  </a:lnTo>
                  <a:close/>
                  <a:moveTo>
                    <a:pt x="72" y="128"/>
                  </a:moveTo>
                  <a:lnTo>
                    <a:pt x="72" y="128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78" y="84"/>
                  </a:lnTo>
                  <a:lnTo>
                    <a:pt x="78" y="8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82" y="98"/>
                  </a:lnTo>
                  <a:lnTo>
                    <a:pt x="86" y="98"/>
                  </a:lnTo>
                  <a:lnTo>
                    <a:pt x="86" y="98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4" y="104"/>
                  </a:lnTo>
                  <a:lnTo>
                    <a:pt x="94" y="104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4" y="132"/>
                  </a:lnTo>
                  <a:lnTo>
                    <a:pt x="94" y="132"/>
                  </a:lnTo>
                  <a:lnTo>
                    <a:pt x="90" y="132"/>
                  </a:lnTo>
                  <a:lnTo>
                    <a:pt x="90" y="132"/>
                  </a:lnTo>
                  <a:lnTo>
                    <a:pt x="90" y="112"/>
                  </a:lnTo>
                  <a:lnTo>
                    <a:pt x="90" y="112"/>
                  </a:lnTo>
                  <a:lnTo>
                    <a:pt x="90" y="104"/>
                  </a:lnTo>
                  <a:lnTo>
                    <a:pt x="90" y="104"/>
                  </a:lnTo>
                  <a:lnTo>
                    <a:pt x="84" y="102"/>
                  </a:lnTo>
                  <a:lnTo>
                    <a:pt x="84" y="102"/>
                  </a:lnTo>
                  <a:lnTo>
                    <a:pt x="82" y="102"/>
                  </a:lnTo>
                  <a:lnTo>
                    <a:pt x="82" y="102"/>
                  </a:lnTo>
                  <a:lnTo>
                    <a:pt x="78" y="106"/>
                  </a:lnTo>
                  <a:lnTo>
                    <a:pt x="78" y="106"/>
                  </a:lnTo>
                  <a:lnTo>
                    <a:pt x="78" y="112"/>
                  </a:lnTo>
                  <a:lnTo>
                    <a:pt x="78" y="112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72" y="128"/>
                  </a:lnTo>
                  <a:lnTo>
                    <a:pt x="72" y="128"/>
                  </a:lnTo>
                  <a:close/>
                  <a:moveTo>
                    <a:pt x="118" y="138"/>
                  </a:moveTo>
                  <a:lnTo>
                    <a:pt x="118" y="13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4" y="108"/>
                  </a:lnTo>
                  <a:lnTo>
                    <a:pt x="114" y="108"/>
                  </a:lnTo>
                  <a:lnTo>
                    <a:pt x="114" y="104"/>
                  </a:lnTo>
                  <a:lnTo>
                    <a:pt x="114" y="104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0" y="94"/>
                  </a:lnTo>
                  <a:lnTo>
                    <a:pt x="120" y="94"/>
                  </a:lnTo>
                  <a:lnTo>
                    <a:pt x="126" y="94"/>
                  </a:lnTo>
                  <a:lnTo>
                    <a:pt x="126" y="94"/>
                  </a:lnTo>
                  <a:lnTo>
                    <a:pt x="130" y="96"/>
                  </a:lnTo>
                  <a:lnTo>
                    <a:pt x="130" y="96"/>
                  </a:lnTo>
                  <a:lnTo>
                    <a:pt x="128" y="100"/>
                  </a:lnTo>
                  <a:lnTo>
                    <a:pt x="128" y="100"/>
                  </a:lnTo>
                  <a:lnTo>
                    <a:pt x="126" y="98"/>
                  </a:lnTo>
                  <a:lnTo>
                    <a:pt x="126" y="98"/>
                  </a:lnTo>
                  <a:lnTo>
                    <a:pt x="124" y="100"/>
                  </a:lnTo>
                  <a:lnTo>
                    <a:pt x="124" y="100"/>
                  </a:lnTo>
                  <a:lnTo>
                    <a:pt x="122" y="104"/>
                  </a:lnTo>
                  <a:lnTo>
                    <a:pt x="122" y="104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8" y="108"/>
                  </a:lnTo>
                  <a:lnTo>
                    <a:pt x="128" y="108"/>
                  </a:lnTo>
                  <a:lnTo>
                    <a:pt x="128" y="112"/>
                  </a:lnTo>
                  <a:lnTo>
                    <a:pt x="128" y="112"/>
                  </a:lnTo>
                  <a:lnTo>
                    <a:pt x="122" y="110"/>
                  </a:lnTo>
                  <a:lnTo>
                    <a:pt x="122" y="110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8"/>
                  </a:lnTo>
                  <a:lnTo>
                    <a:pt x="118" y="138"/>
                  </a:lnTo>
                  <a:close/>
                  <a:moveTo>
                    <a:pt x="132" y="102"/>
                  </a:moveTo>
                  <a:lnTo>
                    <a:pt x="132" y="102"/>
                  </a:lnTo>
                  <a:lnTo>
                    <a:pt x="132" y="96"/>
                  </a:lnTo>
                  <a:lnTo>
                    <a:pt x="132" y="96"/>
                  </a:lnTo>
                  <a:lnTo>
                    <a:pt x="136" y="96"/>
                  </a:lnTo>
                  <a:lnTo>
                    <a:pt x="136" y="96"/>
                  </a:lnTo>
                  <a:lnTo>
                    <a:pt x="136" y="104"/>
                  </a:lnTo>
                  <a:lnTo>
                    <a:pt x="136" y="104"/>
                  </a:lnTo>
                  <a:lnTo>
                    <a:pt x="132" y="102"/>
                  </a:lnTo>
                  <a:lnTo>
                    <a:pt x="132" y="102"/>
                  </a:lnTo>
                  <a:close/>
                  <a:moveTo>
                    <a:pt x="124" y="152"/>
                  </a:moveTo>
                  <a:lnTo>
                    <a:pt x="124" y="152"/>
                  </a:lnTo>
                  <a:lnTo>
                    <a:pt x="128" y="154"/>
                  </a:lnTo>
                  <a:lnTo>
                    <a:pt x="128" y="154"/>
                  </a:lnTo>
                  <a:lnTo>
                    <a:pt x="132" y="154"/>
                  </a:lnTo>
                  <a:lnTo>
                    <a:pt x="134" y="152"/>
                  </a:lnTo>
                  <a:lnTo>
                    <a:pt x="134" y="152"/>
                  </a:lnTo>
                  <a:lnTo>
                    <a:pt x="136" y="144"/>
                  </a:lnTo>
                  <a:lnTo>
                    <a:pt x="136" y="144"/>
                  </a:lnTo>
                  <a:lnTo>
                    <a:pt x="136" y="110"/>
                  </a:lnTo>
                  <a:lnTo>
                    <a:pt x="136" y="110"/>
                  </a:lnTo>
                  <a:lnTo>
                    <a:pt x="132" y="108"/>
                  </a:lnTo>
                  <a:lnTo>
                    <a:pt x="132" y="108"/>
                  </a:lnTo>
                  <a:lnTo>
                    <a:pt x="130" y="142"/>
                  </a:lnTo>
                  <a:lnTo>
                    <a:pt x="130" y="142"/>
                  </a:lnTo>
                  <a:lnTo>
                    <a:pt x="130" y="148"/>
                  </a:lnTo>
                  <a:lnTo>
                    <a:pt x="130" y="148"/>
                  </a:lnTo>
                  <a:lnTo>
                    <a:pt x="128" y="148"/>
                  </a:lnTo>
                  <a:lnTo>
                    <a:pt x="128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24" y="152"/>
                  </a:lnTo>
                  <a:lnTo>
                    <a:pt x="124" y="152"/>
                  </a:lnTo>
                  <a:close/>
                  <a:moveTo>
                    <a:pt x="162" y="136"/>
                  </a:moveTo>
                  <a:lnTo>
                    <a:pt x="162" y="136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42"/>
                  </a:lnTo>
                  <a:lnTo>
                    <a:pt x="162" y="146"/>
                  </a:lnTo>
                  <a:lnTo>
                    <a:pt x="162" y="146"/>
                  </a:lnTo>
                  <a:lnTo>
                    <a:pt x="158" y="146"/>
                  </a:lnTo>
                  <a:lnTo>
                    <a:pt x="154" y="146"/>
                  </a:lnTo>
                  <a:lnTo>
                    <a:pt x="154" y="146"/>
                  </a:lnTo>
                  <a:lnTo>
                    <a:pt x="148" y="144"/>
                  </a:lnTo>
                  <a:lnTo>
                    <a:pt x="144" y="140"/>
                  </a:lnTo>
                  <a:lnTo>
                    <a:pt x="144" y="140"/>
                  </a:lnTo>
                  <a:lnTo>
                    <a:pt x="142" y="134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42" y="120"/>
                  </a:lnTo>
                  <a:lnTo>
                    <a:pt x="144" y="114"/>
                  </a:lnTo>
                  <a:lnTo>
                    <a:pt x="144" y="114"/>
                  </a:lnTo>
                  <a:lnTo>
                    <a:pt x="148" y="112"/>
                  </a:lnTo>
                  <a:lnTo>
                    <a:pt x="154" y="112"/>
                  </a:lnTo>
                  <a:lnTo>
                    <a:pt x="154" y="112"/>
                  </a:lnTo>
                  <a:lnTo>
                    <a:pt x="158" y="114"/>
                  </a:lnTo>
                  <a:lnTo>
                    <a:pt x="162" y="118"/>
                  </a:lnTo>
                  <a:lnTo>
                    <a:pt x="162" y="118"/>
                  </a:lnTo>
                  <a:lnTo>
                    <a:pt x="166" y="124"/>
                  </a:lnTo>
                  <a:lnTo>
                    <a:pt x="166" y="132"/>
                  </a:lnTo>
                  <a:lnTo>
                    <a:pt x="166" y="134"/>
                  </a:lnTo>
                  <a:lnTo>
                    <a:pt x="166" y="134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6" y="134"/>
                  </a:lnTo>
                  <a:lnTo>
                    <a:pt x="148" y="138"/>
                  </a:lnTo>
                  <a:lnTo>
                    <a:pt x="148" y="138"/>
                  </a:lnTo>
                  <a:lnTo>
                    <a:pt x="150" y="140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62" y="136"/>
                  </a:lnTo>
                  <a:lnTo>
                    <a:pt x="162" y="136"/>
                  </a:lnTo>
                  <a:close/>
                  <a:moveTo>
                    <a:pt x="146" y="124"/>
                  </a:moveTo>
                  <a:lnTo>
                    <a:pt x="146" y="124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0" y="122"/>
                  </a:lnTo>
                  <a:lnTo>
                    <a:pt x="160" y="122"/>
                  </a:lnTo>
                  <a:lnTo>
                    <a:pt x="158" y="118"/>
                  </a:lnTo>
                  <a:lnTo>
                    <a:pt x="154" y="116"/>
                  </a:lnTo>
                  <a:lnTo>
                    <a:pt x="154" y="116"/>
                  </a:lnTo>
                  <a:lnTo>
                    <a:pt x="150" y="116"/>
                  </a:lnTo>
                  <a:lnTo>
                    <a:pt x="148" y="118"/>
                  </a:lnTo>
                  <a:lnTo>
                    <a:pt x="148" y="118"/>
                  </a:lnTo>
                  <a:lnTo>
                    <a:pt x="146" y="120"/>
                  </a:lnTo>
                  <a:lnTo>
                    <a:pt x="146" y="124"/>
                  </a:lnTo>
                  <a:lnTo>
                    <a:pt x="146" y="124"/>
                  </a:lnTo>
                  <a:close/>
                  <a:moveTo>
                    <a:pt x="190" y="154"/>
                  </a:moveTo>
                  <a:lnTo>
                    <a:pt x="190" y="154"/>
                  </a:lnTo>
                  <a:lnTo>
                    <a:pt x="190" y="148"/>
                  </a:lnTo>
                  <a:lnTo>
                    <a:pt x="190" y="148"/>
                  </a:lnTo>
                  <a:lnTo>
                    <a:pt x="186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76" y="150"/>
                  </a:lnTo>
                  <a:lnTo>
                    <a:pt x="176" y="150"/>
                  </a:lnTo>
                  <a:lnTo>
                    <a:pt x="174" y="146"/>
                  </a:lnTo>
                  <a:lnTo>
                    <a:pt x="174" y="146"/>
                  </a:lnTo>
                  <a:lnTo>
                    <a:pt x="172" y="142"/>
                  </a:lnTo>
                  <a:lnTo>
                    <a:pt x="172" y="14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76" y="136"/>
                  </a:lnTo>
                  <a:lnTo>
                    <a:pt x="176" y="136"/>
                  </a:lnTo>
                  <a:lnTo>
                    <a:pt x="176" y="142"/>
                  </a:lnTo>
                  <a:lnTo>
                    <a:pt x="176" y="142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86" y="148"/>
                  </a:lnTo>
                  <a:lnTo>
                    <a:pt x="186" y="148"/>
                  </a:lnTo>
                  <a:lnTo>
                    <a:pt x="188" y="144"/>
                  </a:lnTo>
                  <a:lnTo>
                    <a:pt x="188" y="144"/>
                  </a:lnTo>
                  <a:lnTo>
                    <a:pt x="188" y="138"/>
                  </a:lnTo>
                  <a:lnTo>
                    <a:pt x="188" y="138"/>
                  </a:lnTo>
                  <a:lnTo>
                    <a:pt x="190" y="120"/>
                  </a:lnTo>
                  <a:lnTo>
                    <a:pt x="190" y="120"/>
                  </a:lnTo>
                  <a:lnTo>
                    <a:pt x="194" y="122"/>
                  </a:lnTo>
                  <a:lnTo>
                    <a:pt x="194" y="122"/>
                  </a:lnTo>
                  <a:lnTo>
                    <a:pt x="194" y="154"/>
                  </a:lnTo>
                  <a:lnTo>
                    <a:pt x="194" y="154"/>
                  </a:lnTo>
                  <a:lnTo>
                    <a:pt x="190" y="154"/>
                  </a:lnTo>
                  <a:lnTo>
                    <a:pt x="190" y="154"/>
                  </a:lnTo>
                  <a:close/>
                  <a:moveTo>
                    <a:pt x="220" y="160"/>
                  </a:moveTo>
                  <a:lnTo>
                    <a:pt x="220" y="160"/>
                  </a:lnTo>
                  <a:lnTo>
                    <a:pt x="216" y="158"/>
                  </a:lnTo>
                  <a:lnTo>
                    <a:pt x="216" y="158"/>
                  </a:lnTo>
                  <a:lnTo>
                    <a:pt x="216" y="114"/>
                  </a:lnTo>
                  <a:lnTo>
                    <a:pt x="216" y="114"/>
                  </a:lnTo>
                  <a:lnTo>
                    <a:pt x="220" y="114"/>
                  </a:lnTo>
                  <a:lnTo>
                    <a:pt x="220" y="114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22" y="128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32" y="130"/>
                  </a:lnTo>
                  <a:lnTo>
                    <a:pt x="232" y="130"/>
                  </a:lnTo>
                  <a:lnTo>
                    <a:pt x="236" y="134"/>
                  </a:lnTo>
                  <a:lnTo>
                    <a:pt x="236" y="134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8" y="146"/>
                  </a:lnTo>
                  <a:lnTo>
                    <a:pt x="238" y="146"/>
                  </a:lnTo>
                  <a:lnTo>
                    <a:pt x="238" y="154"/>
                  </a:lnTo>
                  <a:lnTo>
                    <a:pt x="236" y="160"/>
                  </a:lnTo>
                  <a:lnTo>
                    <a:pt x="236" y="160"/>
                  </a:lnTo>
                  <a:lnTo>
                    <a:pt x="232" y="162"/>
                  </a:lnTo>
                  <a:lnTo>
                    <a:pt x="226" y="162"/>
                  </a:lnTo>
                  <a:lnTo>
                    <a:pt x="226" y="162"/>
                  </a:lnTo>
                  <a:lnTo>
                    <a:pt x="222" y="160"/>
                  </a:lnTo>
                  <a:lnTo>
                    <a:pt x="220" y="156"/>
                  </a:lnTo>
                  <a:lnTo>
                    <a:pt x="220" y="156"/>
                  </a:lnTo>
                  <a:lnTo>
                    <a:pt x="220" y="160"/>
                  </a:lnTo>
                  <a:lnTo>
                    <a:pt x="220" y="160"/>
                  </a:lnTo>
                  <a:close/>
                  <a:moveTo>
                    <a:pt x="220" y="144"/>
                  </a:moveTo>
                  <a:lnTo>
                    <a:pt x="220" y="144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24" y="156"/>
                  </a:lnTo>
                  <a:lnTo>
                    <a:pt x="226" y="158"/>
                  </a:lnTo>
                  <a:lnTo>
                    <a:pt x="226" y="158"/>
                  </a:lnTo>
                  <a:lnTo>
                    <a:pt x="230" y="158"/>
                  </a:lnTo>
                  <a:lnTo>
                    <a:pt x="232" y="156"/>
                  </a:lnTo>
                  <a:lnTo>
                    <a:pt x="232" y="156"/>
                  </a:lnTo>
                  <a:lnTo>
                    <a:pt x="234" y="152"/>
                  </a:lnTo>
                  <a:lnTo>
                    <a:pt x="234" y="146"/>
                  </a:lnTo>
                  <a:lnTo>
                    <a:pt x="234" y="146"/>
                  </a:lnTo>
                  <a:lnTo>
                    <a:pt x="234" y="14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30" y="134"/>
                  </a:lnTo>
                  <a:lnTo>
                    <a:pt x="226" y="132"/>
                  </a:lnTo>
                  <a:lnTo>
                    <a:pt x="226" y="132"/>
                  </a:lnTo>
                  <a:lnTo>
                    <a:pt x="224" y="132"/>
                  </a:lnTo>
                  <a:lnTo>
                    <a:pt x="222" y="134"/>
                  </a:lnTo>
                  <a:lnTo>
                    <a:pt x="222" y="134"/>
                  </a:lnTo>
                  <a:lnTo>
                    <a:pt x="220" y="138"/>
                  </a:lnTo>
                  <a:lnTo>
                    <a:pt x="220" y="144"/>
                  </a:lnTo>
                  <a:lnTo>
                    <a:pt x="220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105"/>
            <p:cNvSpPr>
              <a:spLocks noEditPoints="1"/>
            </p:cNvSpPr>
            <p:nvPr userDrawn="1"/>
          </p:nvSpPr>
          <p:spPr bwMode="auto">
            <a:xfrm>
              <a:off x="3351158" y="3395624"/>
              <a:ext cx="638175" cy="219075"/>
            </a:xfrm>
            <a:custGeom>
              <a:avLst/>
              <a:gdLst/>
              <a:ahLst/>
              <a:cxnLst>
                <a:cxn ang="0">
                  <a:pos x="268" y="14"/>
                </a:cxn>
                <a:cxn ang="0">
                  <a:pos x="252" y="10"/>
                </a:cxn>
                <a:cxn ang="0">
                  <a:pos x="274" y="34"/>
                </a:cxn>
                <a:cxn ang="0">
                  <a:pos x="292" y="0"/>
                </a:cxn>
                <a:cxn ang="0">
                  <a:pos x="290" y="38"/>
                </a:cxn>
                <a:cxn ang="0">
                  <a:pos x="304" y="8"/>
                </a:cxn>
                <a:cxn ang="0">
                  <a:pos x="304" y="50"/>
                </a:cxn>
                <a:cxn ang="0">
                  <a:pos x="328" y="52"/>
                </a:cxn>
                <a:cxn ang="0">
                  <a:pos x="324" y="34"/>
                </a:cxn>
                <a:cxn ang="0">
                  <a:pos x="320" y="18"/>
                </a:cxn>
                <a:cxn ang="0">
                  <a:pos x="340" y="56"/>
                </a:cxn>
                <a:cxn ang="0">
                  <a:pos x="324" y="48"/>
                </a:cxn>
                <a:cxn ang="0">
                  <a:pos x="350" y="28"/>
                </a:cxn>
                <a:cxn ang="0">
                  <a:pos x="356" y="60"/>
                </a:cxn>
                <a:cxn ang="0">
                  <a:pos x="364" y="44"/>
                </a:cxn>
                <a:cxn ang="0">
                  <a:pos x="374" y="30"/>
                </a:cxn>
                <a:cxn ang="0">
                  <a:pos x="380" y="40"/>
                </a:cxn>
                <a:cxn ang="0">
                  <a:pos x="392" y="64"/>
                </a:cxn>
                <a:cxn ang="0">
                  <a:pos x="400" y="36"/>
                </a:cxn>
                <a:cxn ang="0">
                  <a:pos x="2" y="18"/>
                </a:cxn>
                <a:cxn ang="0">
                  <a:pos x="24" y="56"/>
                </a:cxn>
                <a:cxn ang="0">
                  <a:pos x="6" y="52"/>
                </a:cxn>
                <a:cxn ang="0">
                  <a:pos x="32" y="18"/>
                </a:cxn>
                <a:cxn ang="0">
                  <a:pos x="42" y="28"/>
                </a:cxn>
                <a:cxn ang="0">
                  <a:pos x="54" y="76"/>
                </a:cxn>
                <a:cxn ang="0">
                  <a:pos x="50" y="30"/>
                </a:cxn>
                <a:cxn ang="0">
                  <a:pos x="60" y="70"/>
                </a:cxn>
                <a:cxn ang="0">
                  <a:pos x="56" y="34"/>
                </a:cxn>
                <a:cxn ang="0">
                  <a:pos x="48" y="44"/>
                </a:cxn>
                <a:cxn ang="0">
                  <a:pos x="76" y="36"/>
                </a:cxn>
                <a:cxn ang="0">
                  <a:pos x="76" y="80"/>
                </a:cxn>
                <a:cxn ang="0">
                  <a:pos x="116" y="44"/>
                </a:cxn>
                <a:cxn ang="0">
                  <a:pos x="118" y="32"/>
                </a:cxn>
                <a:cxn ang="0">
                  <a:pos x="136" y="80"/>
                </a:cxn>
                <a:cxn ang="0">
                  <a:pos x="118" y="76"/>
                </a:cxn>
                <a:cxn ang="0">
                  <a:pos x="146" y="90"/>
                </a:cxn>
                <a:cxn ang="0">
                  <a:pos x="156" y="76"/>
                </a:cxn>
                <a:cxn ang="0">
                  <a:pos x="162" y="70"/>
                </a:cxn>
                <a:cxn ang="0">
                  <a:pos x="178" y="66"/>
                </a:cxn>
                <a:cxn ang="0">
                  <a:pos x="176" y="72"/>
                </a:cxn>
                <a:cxn ang="0">
                  <a:pos x="156" y="76"/>
                </a:cxn>
                <a:cxn ang="0">
                  <a:pos x="184" y="60"/>
                </a:cxn>
                <a:cxn ang="0">
                  <a:pos x="202" y="64"/>
                </a:cxn>
                <a:cxn ang="0">
                  <a:pos x="222" y="94"/>
                </a:cxn>
                <a:cxn ang="0">
                  <a:pos x="240" y="104"/>
                </a:cxn>
                <a:cxn ang="0">
                  <a:pos x="258" y="110"/>
                </a:cxn>
                <a:cxn ang="0">
                  <a:pos x="258" y="64"/>
                </a:cxn>
                <a:cxn ang="0">
                  <a:pos x="262" y="104"/>
                </a:cxn>
                <a:cxn ang="0">
                  <a:pos x="302" y="94"/>
                </a:cxn>
                <a:cxn ang="0">
                  <a:pos x="288" y="88"/>
                </a:cxn>
                <a:cxn ang="0">
                  <a:pos x="310" y="82"/>
                </a:cxn>
                <a:cxn ang="0">
                  <a:pos x="314" y="132"/>
                </a:cxn>
                <a:cxn ang="0">
                  <a:pos x="320" y="114"/>
                </a:cxn>
                <a:cxn ang="0">
                  <a:pos x="332" y="96"/>
                </a:cxn>
                <a:cxn ang="0">
                  <a:pos x="344" y="102"/>
                </a:cxn>
                <a:cxn ang="0">
                  <a:pos x="332" y="110"/>
                </a:cxn>
                <a:cxn ang="0">
                  <a:pos x="338" y="110"/>
                </a:cxn>
                <a:cxn ang="0">
                  <a:pos x="372" y="114"/>
                </a:cxn>
                <a:cxn ang="0">
                  <a:pos x="356" y="112"/>
                </a:cxn>
                <a:cxn ang="0">
                  <a:pos x="394" y="108"/>
                </a:cxn>
                <a:cxn ang="0">
                  <a:pos x="0" y="118"/>
                </a:cxn>
                <a:cxn ang="0">
                  <a:pos x="6" y="120"/>
                </a:cxn>
              </a:cxnLst>
              <a:rect l="0" t="0" r="r" b="b"/>
              <a:pathLst>
                <a:path w="402" h="138">
                  <a:moveTo>
                    <a:pt x="246" y="36"/>
                  </a:moveTo>
                  <a:lnTo>
                    <a:pt x="246" y="36"/>
                  </a:lnTo>
                  <a:lnTo>
                    <a:pt x="246" y="2"/>
                  </a:lnTo>
                  <a:lnTo>
                    <a:pt x="246" y="2"/>
                  </a:lnTo>
                  <a:lnTo>
                    <a:pt x="250" y="4"/>
                  </a:lnTo>
                  <a:lnTo>
                    <a:pt x="250" y="4"/>
                  </a:lnTo>
                  <a:lnTo>
                    <a:pt x="250" y="8"/>
                  </a:lnTo>
                  <a:lnTo>
                    <a:pt x="250" y="8"/>
                  </a:lnTo>
                  <a:lnTo>
                    <a:pt x="254" y="4"/>
                  </a:lnTo>
                  <a:lnTo>
                    <a:pt x="258" y="4"/>
                  </a:lnTo>
                  <a:lnTo>
                    <a:pt x="258" y="4"/>
                  </a:lnTo>
                  <a:lnTo>
                    <a:pt x="264" y="6"/>
                  </a:lnTo>
                  <a:lnTo>
                    <a:pt x="264" y="6"/>
                  </a:lnTo>
                  <a:lnTo>
                    <a:pt x="266" y="10"/>
                  </a:lnTo>
                  <a:lnTo>
                    <a:pt x="266" y="10"/>
                  </a:lnTo>
                  <a:lnTo>
                    <a:pt x="268" y="14"/>
                  </a:lnTo>
                  <a:lnTo>
                    <a:pt x="268" y="14"/>
                  </a:lnTo>
                  <a:lnTo>
                    <a:pt x="268" y="20"/>
                  </a:lnTo>
                  <a:lnTo>
                    <a:pt x="268" y="20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64" y="38"/>
                  </a:lnTo>
                  <a:lnTo>
                    <a:pt x="264" y="38"/>
                  </a:lnTo>
                  <a:lnTo>
                    <a:pt x="264" y="18"/>
                  </a:lnTo>
                  <a:lnTo>
                    <a:pt x="264" y="18"/>
                  </a:lnTo>
                  <a:lnTo>
                    <a:pt x="264" y="14"/>
                  </a:lnTo>
                  <a:lnTo>
                    <a:pt x="264" y="14"/>
                  </a:lnTo>
                  <a:lnTo>
                    <a:pt x="262" y="10"/>
                  </a:lnTo>
                  <a:lnTo>
                    <a:pt x="262" y="10"/>
                  </a:lnTo>
                  <a:lnTo>
                    <a:pt x="258" y="8"/>
                  </a:lnTo>
                  <a:lnTo>
                    <a:pt x="258" y="8"/>
                  </a:lnTo>
                  <a:lnTo>
                    <a:pt x="256" y="8"/>
                  </a:lnTo>
                  <a:lnTo>
                    <a:pt x="252" y="10"/>
                  </a:lnTo>
                  <a:lnTo>
                    <a:pt x="252" y="10"/>
                  </a:lnTo>
                  <a:lnTo>
                    <a:pt x="252" y="12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50" y="36"/>
                  </a:lnTo>
                  <a:lnTo>
                    <a:pt x="250" y="36"/>
                  </a:lnTo>
                  <a:lnTo>
                    <a:pt x="246" y="36"/>
                  </a:lnTo>
                  <a:lnTo>
                    <a:pt x="246" y="36"/>
                  </a:lnTo>
                  <a:close/>
                  <a:moveTo>
                    <a:pt x="292" y="46"/>
                  </a:moveTo>
                  <a:lnTo>
                    <a:pt x="292" y="46"/>
                  </a:lnTo>
                  <a:lnTo>
                    <a:pt x="292" y="42"/>
                  </a:lnTo>
                  <a:lnTo>
                    <a:pt x="292" y="42"/>
                  </a:lnTo>
                  <a:lnTo>
                    <a:pt x="290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80" y="40"/>
                  </a:lnTo>
                  <a:lnTo>
                    <a:pt x="280" y="40"/>
                  </a:lnTo>
                  <a:lnTo>
                    <a:pt x="274" y="34"/>
                  </a:lnTo>
                  <a:lnTo>
                    <a:pt x="274" y="34"/>
                  </a:lnTo>
                  <a:lnTo>
                    <a:pt x="274" y="24"/>
                  </a:lnTo>
                  <a:lnTo>
                    <a:pt x="274" y="24"/>
                  </a:lnTo>
                  <a:lnTo>
                    <a:pt x="274" y="16"/>
                  </a:lnTo>
                  <a:lnTo>
                    <a:pt x="274" y="16"/>
                  </a:lnTo>
                  <a:lnTo>
                    <a:pt x="276" y="12"/>
                  </a:lnTo>
                  <a:lnTo>
                    <a:pt x="280" y="10"/>
                  </a:lnTo>
                  <a:lnTo>
                    <a:pt x="280" y="10"/>
                  </a:lnTo>
                  <a:lnTo>
                    <a:pt x="282" y="10"/>
                  </a:lnTo>
                  <a:lnTo>
                    <a:pt x="284" y="10"/>
                  </a:lnTo>
                  <a:lnTo>
                    <a:pt x="284" y="10"/>
                  </a:lnTo>
                  <a:lnTo>
                    <a:pt x="290" y="12"/>
                  </a:lnTo>
                  <a:lnTo>
                    <a:pt x="290" y="12"/>
                  </a:lnTo>
                  <a:lnTo>
                    <a:pt x="292" y="16"/>
                  </a:lnTo>
                  <a:lnTo>
                    <a:pt x="292" y="16"/>
                  </a:lnTo>
                  <a:lnTo>
                    <a:pt x="292" y="0"/>
                  </a:lnTo>
                  <a:lnTo>
                    <a:pt x="292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96" y="46"/>
                  </a:lnTo>
                  <a:lnTo>
                    <a:pt x="296" y="46"/>
                  </a:lnTo>
                  <a:lnTo>
                    <a:pt x="292" y="46"/>
                  </a:lnTo>
                  <a:lnTo>
                    <a:pt x="292" y="46"/>
                  </a:lnTo>
                  <a:close/>
                  <a:moveTo>
                    <a:pt x="278" y="26"/>
                  </a:moveTo>
                  <a:lnTo>
                    <a:pt x="278" y="26"/>
                  </a:lnTo>
                  <a:lnTo>
                    <a:pt x="278" y="32"/>
                  </a:lnTo>
                  <a:lnTo>
                    <a:pt x="280" y="36"/>
                  </a:lnTo>
                  <a:lnTo>
                    <a:pt x="280" y="36"/>
                  </a:lnTo>
                  <a:lnTo>
                    <a:pt x="282" y="38"/>
                  </a:lnTo>
                  <a:lnTo>
                    <a:pt x="286" y="40"/>
                  </a:lnTo>
                  <a:lnTo>
                    <a:pt x="286" y="40"/>
                  </a:lnTo>
                  <a:lnTo>
                    <a:pt x="288" y="40"/>
                  </a:lnTo>
                  <a:lnTo>
                    <a:pt x="290" y="38"/>
                  </a:lnTo>
                  <a:lnTo>
                    <a:pt x="290" y="38"/>
                  </a:lnTo>
                  <a:lnTo>
                    <a:pt x="292" y="34"/>
                  </a:lnTo>
                  <a:lnTo>
                    <a:pt x="292" y="30"/>
                  </a:lnTo>
                  <a:lnTo>
                    <a:pt x="292" y="30"/>
                  </a:lnTo>
                  <a:lnTo>
                    <a:pt x="292" y="24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88" y="16"/>
                  </a:lnTo>
                  <a:lnTo>
                    <a:pt x="286" y="14"/>
                  </a:lnTo>
                  <a:lnTo>
                    <a:pt x="286" y="14"/>
                  </a:lnTo>
                  <a:lnTo>
                    <a:pt x="282" y="14"/>
                  </a:lnTo>
                  <a:lnTo>
                    <a:pt x="280" y="16"/>
                  </a:lnTo>
                  <a:lnTo>
                    <a:pt x="280" y="16"/>
                  </a:lnTo>
                  <a:lnTo>
                    <a:pt x="278" y="20"/>
                  </a:lnTo>
                  <a:lnTo>
                    <a:pt x="278" y="26"/>
                  </a:lnTo>
                  <a:lnTo>
                    <a:pt x="278" y="26"/>
                  </a:lnTo>
                  <a:close/>
                  <a:moveTo>
                    <a:pt x="304" y="8"/>
                  </a:moveTo>
                  <a:lnTo>
                    <a:pt x="304" y="8"/>
                  </a:lnTo>
                  <a:lnTo>
                    <a:pt x="304" y="2"/>
                  </a:lnTo>
                  <a:lnTo>
                    <a:pt x="304" y="2"/>
                  </a:lnTo>
                  <a:lnTo>
                    <a:pt x="308" y="2"/>
                  </a:lnTo>
                  <a:lnTo>
                    <a:pt x="308" y="2"/>
                  </a:lnTo>
                  <a:lnTo>
                    <a:pt x="308" y="10"/>
                  </a:lnTo>
                  <a:lnTo>
                    <a:pt x="308" y="10"/>
                  </a:lnTo>
                  <a:lnTo>
                    <a:pt x="304" y="8"/>
                  </a:lnTo>
                  <a:lnTo>
                    <a:pt x="304" y="8"/>
                  </a:lnTo>
                  <a:close/>
                  <a:moveTo>
                    <a:pt x="298" y="60"/>
                  </a:moveTo>
                  <a:lnTo>
                    <a:pt x="298" y="60"/>
                  </a:lnTo>
                  <a:lnTo>
                    <a:pt x="300" y="54"/>
                  </a:lnTo>
                  <a:lnTo>
                    <a:pt x="300" y="54"/>
                  </a:lnTo>
                  <a:lnTo>
                    <a:pt x="302" y="56"/>
                  </a:lnTo>
                  <a:lnTo>
                    <a:pt x="302" y="56"/>
                  </a:lnTo>
                  <a:lnTo>
                    <a:pt x="304" y="56"/>
                  </a:lnTo>
                  <a:lnTo>
                    <a:pt x="304" y="56"/>
                  </a:lnTo>
                  <a:lnTo>
                    <a:pt x="304" y="50"/>
                  </a:lnTo>
                  <a:lnTo>
                    <a:pt x="304" y="50"/>
                  </a:lnTo>
                  <a:lnTo>
                    <a:pt x="304" y="14"/>
                  </a:lnTo>
                  <a:lnTo>
                    <a:pt x="304" y="14"/>
                  </a:lnTo>
                  <a:lnTo>
                    <a:pt x="308" y="16"/>
                  </a:lnTo>
                  <a:lnTo>
                    <a:pt x="308" y="16"/>
                  </a:lnTo>
                  <a:lnTo>
                    <a:pt x="308" y="50"/>
                  </a:lnTo>
                  <a:lnTo>
                    <a:pt x="308" y="50"/>
                  </a:lnTo>
                  <a:lnTo>
                    <a:pt x="308" y="58"/>
                  </a:lnTo>
                  <a:lnTo>
                    <a:pt x="308" y="58"/>
                  </a:lnTo>
                  <a:lnTo>
                    <a:pt x="306" y="60"/>
                  </a:lnTo>
                  <a:lnTo>
                    <a:pt x="302" y="60"/>
                  </a:lnTo>
                  <a:lnTo>
                    <a:pt x="302" y="60"/>
                  </a:lnTo>
                  <a:lnTo>
                    <a:pt x="298" y="60"/>
                  </a:lnTo>
                  <a:lnTo>
                    <a:pt x="298" y="60"/>
                  </a:lnTo>
                  <a:close/>
                  <a:moveTo>
                    <a:pt x="334" y="50"/>
                  </a:moveTo>
                  <a:lnTo>
                    <a:pt x="334" y="50"/>
                  </a:lnTo>
                  <a:lnTo>
                    <a:pt x="328" y="52"/>
                  </a:lnTo>
                  <a:lnTo>
                    <a:pt x="328" y="52"/>
                  </a:lnTo>
                  <a:lnTo>
                    <a:pt x="324" y="52"/>
                  </a:lnTo>
                  <a:lnTo>
                    <a:pt x="324" y="52"/>
                  </a:lnTo>
                  <a:lnTo>
                    <a:pt x="320" y="52"/>
                  </a:lnTo>
                  <a:lnTo>
                    <a:pt x="316" y="48"/>
                  </a:lnTo>
                  <a:lnTo>
                    <a:pt x="316" y="48"/>
                  </a:lnTo>
                  <a:lnTo>
                    <a:pt x="314" y="46"/>
                  </a:lnTo>
                  <a:lnTo>
                    <a:pt x="314" y="42"/>
                  </a:lnTo>
                  <a:lnTo>
                    <a:pt x="314" y="42"/>
                  </a:lnTo>
                  <a:lnTo>
                    <a:pt x="316" y="36"/>
                  </a:lnTo>
                  <a:lnTo>
                    <a:pt x="316" y="36"/>
                  </a:lnTo>
                  <a:lnTo>
                    <a:pt x="318" y="34"/>
                  </a:lnTo>
                  <a:lnTo>
                    <a:pt x="318" y="34"/>
                  </a:lnTo>
                  <a:lnTo>
                    <a:pt x="320" y="34"/>
                  </a:lnTo>
                  <a:lnTo>
                    <a:pt x="320" y="34"/>
                  </a:lnTo>
                  <a:lnTo>
                    <a:pt x="324" y="34"/>
                  </a:lnTo>
                  <a:lnTo>
                    <a:pt x="324" y="34"/>
                  </a:lnTo>
                  <a:lnTo>
                    <a:pt x="334" y="32"/>
                  </a:lnTo>
                  <a:lnTo>
                    <a:pt x="334" y="32"/>
                  </a:lnTo>
                  <a:lnTo>
                    <a:pt x="332" y="32"/>
                  </a:lnTo>
                  <a:lnTo>
                    <a:pt x="332" y="32"/>
                  </a:lnTo>
                  <a:lnTo>
                    <a:pt x="332" y="26"/>
                  </a:lnTo>
                  <a:lnTo>
                    <a:pt x="332" y="26"/>
                  </a:lnTo>
                  <a:lnTo>
                    <a:pt x="326" y="24"/>
                  </a:lnTo>
                  <a:lnTo>
                    <a:pt x="326" y="24"/>
                  </a:lnTo>
                  <a:lnTo>
                    <a:pt x="322" y="24"/>
                  </a:lnTo>
                  <a:lnTo>
                    <a:pt x="322" y="24"/>
                  </a:lnTo>
                  <a:lnTo>
                    <a:pt x="320" y="28"/>
                  </a:lnTo>
                  <a:lnTo>
                    <a:pt x="320" y="28"/>
                  </a:lnTo>
                  <a:lnTo>
                    <a:pt x="314" y="26"/>
                  </a:lnTo>
                  <a:lnTo>
                    <a:pt x="314" y="26"/>
                  </a:lnTo>
                  <a:lnTo>
                    <a:pt x="316" y="20"/>
                  </a:lnTo>
                  <a:lnTo>
                    <a:pt x="316" y="20"/>
                  </a:lnTo>
                  <a:lnTo>
                    <a:pt x="320" y="18"/>
                  </a:lnTo>
                  <a:lnTo>
                    <a:pt x="320" y="18"/>
                  </a:lnTo>
                  <a:lnTo>
                    <a:pt x="328" y="18"/>
                  </a:lnTo>
                  <a:lnTo>
                    <a:pt x="328" y="18"/>
                  </a:lnTo>
                  <a:lnTo>
                    <a:pt x="332" y="20"/>
                  </a:lnTo>
                  <a:lnTo>
                    <a:pt x="332" y="20"/>
                  </a:lnTo>
                  <a:lnTo>
                    <a:pt x="336" y="24"/>
                  </a:lnTo>
                  <a:lnTo>
                    <a:pt x="336" y="24"/>
                  </a:lnTo>
                  <a:lnTo>
                    <a:pt x="338" y="28"/>
                  </a:lnTo>
                  <a:lnTo>
                    <a:pt x="338" y="28"/>
                  </a:lnTo>
                  <a:lnTo>
                    <a:pt x="338" y="34"/>
                  </a:lnTo>
                  <a:lnTo>
                    <a:pt x="338" y="34"/>
                  </a:lnTo>
                  <a:lnTo>
                    <a:pt x="338" y="42"/>
                  </a:lnTo>
                  <a:lnTo>
                    <a:pt x="338" y="42"/>
                  </a:lnTo>
                  <a:lnTo>
                    <a:pt x="338" y="52"/>
                  </a:lnTo>
                  <a:lnTo>
                    <a:pt x="338" y="52"/>
                  </a:lnTo>
                  <a:lnTo>
                    <a:pt x="340" y="56"/>
                  </a:lnTo>
                  <a:lnTo>
                    <a:pt x="340" y="56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34" y="50"/>
                  </a:lnTo>
                  <a:lnTo>
                    <a:pt x="334" y="50"/>
                  </a:lnTo>
                  <a:close/>
                  <a:moveTo>
                    <a:pt x="334" y="38"/>
                  </a:moveTo>
                  <a:lnTo>
                    <a:pt x="334" y="38"/>
                  </a:lnTo>
                  <a:lnTo>
                    <a:pt x="326" y="38"/>
                  </a:lnTo>
                  <a:lnTo>
                    <a:pt x="326" y="38"/>
                  </a:lnTo>
                  <a:lnTo>
                    <a:pt x="322" y="38"/>
                  </a:lnTo>
                  <a:lnTo>
                    <a:pt x="322" y="38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0" y="42"/>
                  </a:lnTo>
                  <a:lnTo>
                    <a:pt x="320" y="42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32" y="44"/>
                  </a:lnTo>
                  <a:lnTo>
                    <a:pt x="332" y="44"/>
                  </a:lnTo>
                  <a:lnTo>
                    <a:pt x="332" y="40"/>
                  </a:lnTo>
                  <a:lnTo>
                    <a:pt x="334" y="38"/>
                  </a:lnTo>
                  <a:close/>
                  <a:moveTo>
                    <a:pt x="350" y="58"/>
                  </a:moveTo>
                  <a:lnTo>
                    <a:pt x="350" y="58"/>
                  </a:lnTo>
                  <a:lnTo>
                    <a:pt x="344" y="56"/>
                  </a:lnTo>
                  <a:lnTo>
                    <a:pt x="344" y="56"/>
                  </a:lnTo>
                  <a:lnTo>
                    <a:pt x="344" y="10"/>
                  </a:lnTo>
                  <a:lnTo>
                    <a:pt x="344" y="10"/>
                  </a:lnTo>
                  <a:lnTo>
                    <a:pt x="350" y="12"/>
                  </a:lnTo>
                  <a:lnTo>
                    <a:pt x="350" y="12"/>
                  </a:lnTo>
                  <a:lnTo>
                    <a:pt x="350" y="28"/>
                  </a:lnTo>
                  <a:lnTo>
                    <a:pt x="350" y="28"/>
                  </a:lnTo>
                  <a:lnTo>
                    <a:pt x="352" y="26"/>
                  </a:lnTo>
                  <a:lnTo>
                    <a:pt x="356" y="24"/>
                  </a:lnTo>
                  <a:lnTo>
                    <a:pt x="356" y="24"/>
                  </a:lnTo>
                  <a:lnTo>
                    <a:pt x="362" y="28"/>
                  </a:lnTo>
                  <a:lnTo>
                    <a:pt x="362" y="28"/>
                  </a:lnTo>
                  <a:lnTo>
                    <a:pt x="366" y="32"/>
                  </a:lnTo>
                  <a:lnTo>
                    <a:pt x="366" y="32"/>
                  </a:lnTo>
                  <a:lnTo>
                    <a:pt x="368" y="38"/>
                  </a:lnTo>
                  <a:lnTo>
                    <a:pt x="368" y="38"/>
                  </a:lnTo>
                  <a:lnTo>
                    <a:pt x="368" y="44"/>
                  </a:lnTo>
                  <a:lnTo>
                    <a:pt x="368" y="44"/>
                  </a:lnTo>
                  <a:lnTo>
                    <a:pt x="368" y="52"/>
                  </a:lnTo>
                  <a:lnTo>
                    <a:pt x="364" y="58"/>
                  </a:lnTo>
                  <a:lnTo>
                    <a:pt x="364" y="58"/>
                  </a:lnTo>
                  <a:lnTo>
                    <a:pt x="360" y="60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52" y="58"/>
                  </a:lnTo>
                  <a:lnTo>
                    <a:pt x="350" y="54"/>
                  </a:lnTo>
                  <a:lnTo>
                    <a:pt x="350" y="54"/>
                  </a:lnTo>
                  <a:lnTo>
                    <a:pt x="350" y="58"/>
                  </a:lnTo>
                  <a:lnTo>
                    <a:pt x="350" y="58"/>
                  </a:lnTo>
                  <a:close/>
                  <a:moveTo>
                    <a:pt x="350" y="40"/>
                  </a:moveTo>
                  <a:lnTo>
                    <a:pt x="350" y="40"/>
                  </a:lnTo>
                  <a:lnTo>
                    <a:pt x="350" y="50"/>
                  </a:lnTo>
                  <a:lnTo>
                    <a:pt x="350" y="50"/>
                  </a:lnTo>
                  <a:lnTo>
                    <a:pt x="352" y="54"/>
                  </a:lnTo>
                  <a:lnTo>
                    <a:pt x="356" y="56"/>
                  </a:lnTo>
                  <a:lnTo>
                    <a:pt x="356" y="56"/>
                  </a:lnTo>
                  <a:lnTo>
                    <a:pt x="358" y="54"/>
                  </a:lnTo>
                  <a:lnTo>
                    <a:pt x="362" y="54"/>
                  </a:lnTo>
                  <a:lnTo>
                    <a:pt x="362" y="54"/>
                  </a:lnTo>
                  <a:lnTo>
                    <a:pt x="362" y="50"/>
                  </a:lnTo>
                  <a:lnTo>
                    <a:pt x="364" y="44"/>
                  </a:lnTo>
                  <a:lnTo>
                    <a:pt x="364" y="44"/>
                  </a:lnTo>
                  <a:lnTo>
                    <a:pt x="362" y="38"/>
                  </a:lnTo>
                  <a:lnTo>
                    <a:pt x="362" y="34"/>
                  </a:lnTo>
                  <a:lnTo>
                    <a:pt x="362" y="34"/>
                  </a:lnTo>
                  <a:lnTo>
                    <a:pt x="360" y="30"/>
                  </a:lnTo>
                  <a:lnTo>
                    <a:pt x="356" y="30"/>
                  </a:lnTo>
                  <a:lnTo>
                    <a:pt x="356" y="30"/>
                  </a:lnTo>
                  <a:lnTo>
                    <a:pt x="354" y="30"/>
                  </a:lnTo>
                  <a:lnTo>
                    <a:pt x="352" y="32"/>
                  </a:lnTo>
                  <a:lnTo>
                    <a:pt x="352" y="32"/>
                  </a:lnTo>
                  <a:lnTo>
                    <a:pt x="350" y="36"/>
                  </a:lnTo>
                  <a:lnTo>
                    <a:pt x="350" y="40"/>
                  </a:lnTo>
                  <a:lnTo>
                    <a:pt x="350" y="40"/>
                  </a:lnTo>
                  <a:close/>
                  <a:moveTo>
                    <a:pt x="374" y="62"/>
                  </a:moveTo>
                  <a:lnTo>
                    <a:pt x="374" y="62"/>
                  </a:lnTo>
                  <a:lnTo>
                    <a:pt x="374" y="30"/>
                  </a:lnTo>
                  <a:lnTo>
                    <a:pt x="374" y="30"/>
                  </a:lnTo>
                  <a:lnTo>
                    <a:pt x="378" y="30"/>
                  </a:lnTo>
                  <a:lnTo>
                    <a:pt x="378" y="30"/>
                  </a:lnTo>
                  <a:lnTo>
                    <a:pt x="378" y="36"/>
                  </a:lnTo>
                  <a:lnTo>
                    <a:pt x="378" y="36"/>
                  </a:lnTo>
                  <a:lnTo>
                    <a:pt x="380" y="32"/>
                  </a:lnTo>
                  <a:lnTo>
                    <a:pt x="380" y="32"/>
                  </a:lnTo>
                  <a:lnTo>
                    <a:pt x="384" y="30"/>
                  </a:lnTo>
                  <a:lnTo>
                    <a:pt x="384" y="30"/>
                  </a:lnTo>
                  <a:lnTo>
                    <a:pt x="388" y="34"/>
                  </a:lnTo>
                  <a:lnTo>
                    <a:pt x="388" y="34"/>
                  </a:lnTo>
                  <a:lnTo>
                    <a:pt x="386" y="38"/>
                  </a:lnTo>
                  <a:lnTo>
                    <a:pt x="386" y="38"/>
                  </a:lnTo>
                  <a:lnTo>
                    <a:pt x="384" y="36"/>
                  </a:lnTo>
                  <a:lnTo>
                    <a:pt x="384" y="36"/>
                  </a:lnTo>
                  <a:lnTo>
                    <a:pt x="380" y="38"/>
                  </a:lnTo>
                  <a:lnTo>
                    <a:pt x="380" y="38"/>
                  </a:lnTo>
                  <a:lnTo>
                    <a:pt x="380" y="40"/>
                  </a:lnTo>
                  <a:lnTo>
                    <a:pt x="380" y="40"/>
                  </a:lnTo>
                  <a:lnTo>
                    <a:pt x="378" y="46"/>
                  </a:lnTo>
                  <a:lnTo>
                    <a:pt x="378" y="46"/>
                  </a:lnTo>
                  <a:lnTo>
                    <a:pt x="378" y="64"/>
                  </a:lnTo>
                  <a:lnTo>
                    <a:pt x="378" y="64"/>
                  </a:lnTo>
                  <a:lnTo>
                    <a:pt x="374" y="62"/>
                  </a:lnTo>
                  <a:lnTo>
                    <a:pt x="374" y="62"/>
                  </a:lnTo>
                  <a:close/>
                  <a:moveTo>
                    <a:pt x="402" y="64"/>
                  </a:moveTo>
                  <a:lnTo>
                    <a:pt x="402" y="64"/>
                  </a:lnTo>
                  <a:lnTo>
                    <a:pt x="402" y="70"/>
                  </a:lnTo>
                  <a:lnTo>
                    <a:pt x="402" y="70"/>
                  </a:lnTo>
                  <a:lnTo>
                    <a:pt x="398" y="68"/>
                  </a:lnTo>
                  <a:lnTo>
                    <a:pt x="398" y="68"/>
                  </a:lnTo>
                  <a:lnTo>
                    <a:pt x="394" y="66"/>
                  </a:lnTo>
                  <a:lnTo>
                    <a:pt x="394" y="66"/>
                  </a:lnTo>
                  <a:lnTo>
                    <a:pt x="392" y="64"/>
                  </a:lnTo>
                  <a:lnTo>
                    <a:pt x="392" y="64"/>
                  </a:lnTo>
                  <a:lnTo>
                    <a:pt x="392" y="58"/>
                  </a:lnTo>
                  <a:lnTo>
                    <a:pt x="392" y="58"/>
                  </a:lnTo>
                  <a:lnTo>
                    <a:pt x="392" y="38"/>
                  </a:lnTo>
                  <a:lnTo>
                    <a:pt x="392" y="38"/>
                  </a:lnTo>
                  <a:lnTo>
                    <a:pt x="388" y="36"/>
                  </a:lnTo>
                  <a:lnTo>
                    <a:pt x="388" y="36"/>
                  </a:lnTo>
                  <a:lnTo>
                    <a:pt x="388" y="32"/>
                  </a:lnTo>
                  <a:lnTo>
                    <a:pt x="388" y="32"/>
                  </a:lnTo>
                  <a:lnTo>
                    <a:pt x="392" y="34"/>
                  </a:lnTo>
                  <a:lnTo>
                    <a:pt x="392" y="34"/>
                  </a:lnTo>
                  <a:lnTo>
                    <a:pt x="392" y="24"/>
                  </a:lnTo>
                  <a:lnTo>
                    <a:pt x="392" y="24"/>
                  </a:lnTo>
                  <a:lnTo>
                    <a:pt x="396" y="22"/>
                  </a:lnTo>
                  <a:lnTo>
                    <a:pt x="396" y="22"/>
                  </a:lnTo>
                  <a:lnTo>
                    <a:pt x="396" y="34"/>
                  </a:lnTo>
                  <a:lnTo>
                    <a:pt x="396" y="34"/>
                  </a:lnTo>
                  <a:lnTo>
                    <a:pt x="400" y="36"/>
                  </a:lnTo>
                  <a:lnTo>
                    <a:pt x="400" y="36"/>
                  </a:lnTo>
                  <a:lnTo>
                    <a:pt x="402" y="40"/>
                  </a:lnTo>
                  <a:lnTo>
                    <a:pt x="402" y="40"/>
                  </a:lnTo>
                  <a:lnTo>
                    <a:pt x="396" y="38"/>
                  </a:lnTo>
                  <a:lnTo>
                    <a:pt x="396" y="38"/>
                  </a:lnTo>
                  <a:lnTo>
                    <a:pt x="396" y="58"/>
                  </a:lnTo>
                  <a:lnTo>
                    <a:pt x="396" y="58"/>
                  </a:lnTo>
                  <a:lnTo>
                    <a:pt x="396" y="62"/>
                  </a:lnTo>
                  <a:lnTo>
                    <a:pt x="398" y="62"/>
                  </a:lnTo>
                  <a:lnTo>
                    <a:pt x="400" y="64"/>
                  </a:lnTo>
                  <a:lnTo>
                    <a:pt x="400" y="64"/>
                  </a:lnTo>
                  <a:lnTo>
                    <a:pt x="402" y="64"/>
                  </a:lnTo>
                  <a:lnTo>
                    <a:pt x="402" y="64"/>
                  </a:lnTo>
                  <a:close/>
                  <a:moveTo>
                    <a:pt x="2" y="50"/>
                  </a:moveTo>
                  <a:lnTo>
                    <a:pt x="2" y="5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0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0"/>
                  </a:lnTo>
                  <a:lnTo>
                    <a:pt x="2" y="50"/>
                  </a:lnTo>
                  <a:close/>
                  <a:moveTo>
                    <a:pt x="32" y="58"/>
                  </a:moveTo>
                  <a:lnTo>
                    <a:pt x="32" y="58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4" y="14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32" y="58"/>
                  </a:lnTo>
                  <a:lnTo>
                    <a:pt x="32" y="58"/>
                  </a:lnTo>
                  <a:close/>
                  <a:moveTo>
                    <a:pt x="44" y="62"/>
                  </a:moveTo>
                  <a:lnTo>
                    <a:pt x="44" y="62"/>
                  </a:lnTo>
                  <a:lnTo>
                    <a:pt x="44" y="68"/>
                  </a:lnTo>
                  <a:lnTo>
                    <a:pt x="46" y="72"/>
                  </a:lnTo>
                  <a:lnTo>
                    <a:pt x="46" y="72"/>
                  </a:lnTo>
                  <a:lnTo>
                    <a:pt x="50" y="74"/>
                  </a:lnTo>
                  <a:lnTo>
                    <a:pt x="54" y="76"/>
                  </a:lnTo>
                  <a:lnTo>
                    <a:pt x="54" y="76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66" y="72"/>
                  </a:lnTo>
                  <a:lnTo>
                    <a:pt x="66" y="72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0" y="32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4" y="44"/>
                  </a:lnTo>
                  <a:lnTo>
                    <a:pt x="44" y="44"/>
                  </a:lnTo>
                  <a:lnTo>
                    <a:pt x="44" y="50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0" y="60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8" y="62"/>
                  </a:lnTo>
                  <a:lnTo>
                    <a:pt x="62" y="60"/>
                  </a:lnTo>
                  <a:lnTo>
                    <a:pt x="62" y="60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0" y="70"/>
                  </a:lnTo>
                  <a:lnTo>
                    <a:pt x="60" y="70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4" y="62"/>
                  </a:lnTo>
                  <a:lnTo>
                    <a:pt x="44" y="62"/>
                  </a:lnTo>
                  <a:close/>
                  <a:moveTo>
                    <a:pt x="48" y="44"/>
                  </a:moveTo>
                  <a:lnTo>
                    <a:pt x="48" y="44"/>
                  </a:lnTo>
                  <a:lnTo>
                    <a:pt x="48" y="40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52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2" y="42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62" y="54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58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56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48" y="50"/>
                  </a:lnTo>
                  <a:lnTo>
                    <a:pt x="48" y="44"/>
                  </a:lnTo>
                  <a:lnTo>
                    <a:pt x="48" y="44"/>
                  </a:lnTo>
                  <a:close/>
                  <a:moveTo>
                    <a:pt x="74" y="80"/>
                  </a:moveTo>
                  <a:lnTo>
                    <a:pt x="74" y="80"/>
                  </a:lnTo>
                  <a:lnTo>
                    <a:pt x="74" y="74"/>
                  </a:lnTo>
                  <a:lnTo>
                    <a:pt x="74" y="74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78" y="76"/>
                  </a:lnTo>
                  <a:lnTo>
                    <a:pt x="80" y="74"/>
                  </a:lnTo>
                  <a:lnTo>
                    <a:pt x="80" y="74"/>
                  </a:lnTo>
                  <a:lnTo>
                    <a:pt x="82" y="70"/>
                  </a:lnTo>
                  <a:lnTo>
                    <a:pt x="82" y="68"/>
                  </a:lnTo>
                  <a:lnTo>
                    <a:pt x="82" y="68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6"/>
                  </a:lnTo>
                  <a:lnTo>
                    <a:pt x="76" y="36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4" y="64"/>
                  </a:lnTo>
                  <a:lnTo>
                    <a:pt x="84" y="64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4" y="76"/>
                  </a:lnTo>
                  <a:lnTo>
                    <a:pt x="84" y="76"/>
                  </a:lnTo>
                  <a:lnTo>
                    <a:pt x="80" y="80"/>
                  </a:lnTo>
                  <a:lnTo>
                    <a:pt x="80" y="80"/>
                  </a:lnTo>
                  <a:lnTo>
                    <a:pt x="76" y="80"/>
                  </a:lnTo>
                  <a:lnTo>
                    <a:pt x="76" y="80"/>
                  </a:lnTo>
                  <a:lnTo>
                    <a:pt x="74" y="80"/>
                  </a:lnTo>
                  <a:lnTo>
                    <a:pt x="74" y="80"/>
                  </a:lnTo>
                  <a:close/>
                  <a:moveTo>
                    <a:pt x="100" y="72"/>
                  </a:moveTo>
                  <a:lnTo>
                    <a:pt x="100" y="72"/>
                  </a:lnTo>
                  <a:lnTo>
                    <a:pt x="100" y="40"/>
                  </a:lnTo>
                  <a:lnTo>
                    <a:pt x="100" y="40"/>
                  </a:lnTo>
                  <a:lnTo>
                    <a:pt x="104" y="42"/>
                  </a:lnTo>
                  <a:lnTo>
                    <a:pt x="104" y="42"/>
                  </a:lnTo>
                  <a:lnTo>
                    <a:pt x="104" y="46"/>
                  </a:lnTo>
                  <a:lnTo>
                    <a:pt x="104" y="46"/>
                  </a:lnTo>
                  <a:lnTo>
                    <a:pt x="108" y="42"/>
                  </a:lnTo>
                  <a:lnTo>
                    <a:pt x="108" y="42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10" y="48"/>
                  </a:lnTo>
                  <a:lnTo>
                    <a:pt x="110" y="48"/>
                  </a:lnTo>
                  <a:lnTo>
                    <a:pt x="108" y="48"/>
                  </a:lnTo>
                  <a:lnTo>
                    <a:pt x="108" y="48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4" y="58"/>
                  </a:lnTo>
                  <a:lnTo>
                    <a:pt x="104" y="58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0" y="72"/>
                  </a:lnTo>
                  <a:lnTo>
                    <a:pt x="100" y="72"/>
                  </a:lnTo>
                  <a:close/>
                  <a:moveTo>
                    <a:pt x="118" y="76"/>
                  </a:moveTo>
                  <a:lnTo>
                    <a:pt x="118" y="76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50"/>
                  </a:lnTo>
                  <a:lnTo>
                    <a:pt x="122" y="50"/>
                  </a:lnTo>
                  <a:lnTo>
                    <a:pt x="126" y="46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6" y="50"/>
                  </a:lnTo>
                  <a:lnTo>
                    <a:pt x="136" y="50"/>
                  </a:lnTo>
                  <a:lnTo>
                    <a:pt x="138" y="54"/>
                  </a:lnTo>
                  <a:lnTo>
                    <a:pt x="138" y="54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0" y="52"/>
                  </a:lnTo>
                  <a:lnTo>
                    <a:pt x="130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4" y="54"/>
                  </a:lnTo>
                  <a:lnTo>
                    <a:pt x="124" y="54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18" y="76"/>
                  </a:lnTo>
                  <a:lnTo>
                    <a:pt x="118" y="76"/>
                  </a:lnTo>
                  <a:close/>
                  <a:moveTo>
                    <a:pt x="148" y="46"/>
                  </a:moveTo>
                  <a:lnTo>
                    <a:pt x="148" y="46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6"/>
                  </a:lnTo>
                  <a:lnTo>
                    <a:pt x="152" y="46"/>
                  </a:lnTo>
                  <a:lnTo>
                    <a:pt x="148" y="46"/>
                  </a:lnTo>
                  <a:lnTo>
                    <a:pt x="148" y="46"/>
                  </a:lnTo>
                  <a:close/>
                  <a:moveTo>
                    <a:pt x="140" y="94"/>
                  </a:moveTo>
                  <a:lnTo>
                    <a:pt x="140" y="94"/>
                  </a:lnTo>
                  <a:lnTo>
                    <a:pt x="142" y="90"/>
                  </a:lnTo>
                  <a:lnTo>
                    <a:pt x="142" y="90"/>
                  </a:lnTo>
                  <a:lnTo>
                    <a:pt x="144" y="92"/>
                  </a:lnTo>
                  <a:lnTo>
                    <a:pt x="144" y="92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86"/>
                  </a:lnTo>
                  <a:lnTo>
                    <a:pt x="152" y="86"/>
                  </a:lnTo>
                  <a:lnTo>
                    <a:pt x="150" y="94"/>
                  </a:lnTo>
                  <a:lnTo>
                    <a:pt x="150" y="94"/>
                  </a:lnTo>
                  <a:lnTo>
                    <a:pt x="148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0" y="94"/>
                  </a:lnTo>
                  <a:lnTo>
                    <a:pt x="140" y="94"/>
                  </a:lnTo>
                  <a:close/>
                  <a:moveTo>
                    <a:pt x="156" y="76"/>
                  </a:moveTo>
                  <a:lnTo>
                    <a:pt x="156" y="76"/>
                  </a:lnTo>
                  <a:lnTo>
                    <a:pt x="162" y="76"/>
                  </a:lnTo>
                  <a:lnTo>
                    <a:pt x="162" y="76"/>
                  </a:lnTo>
                  <a:lnTo>
                    <a:pt x="164" y="82"/>
                  </a:lnTo>
                  <a:lnTo>
                    <a:pt x="164" y="82"/>
                  </a:lnTo>
                  <a:lnTo>
                    <a:pt x="168" y="84"/>
                  </a:lnTo>
                  <a:lnTo>
                    <a:pt x="168" y="84"/>
                  </a:lnTo>
                  <a:lnTo>
                    <a:pt x="172" y="84"/>
                  </a:lnTo>
                  <a:lnTo>
                    <a:pt x="172" y="84"/>
                  </a:lnTo>
                  <a:lnTo>
                    <a:pt x="174" y="80"/>
                  </a:lnTo>
                  <a:lnTo>
                    <a:pt x="174" y="80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68" y="74"/>
                  </a:lnTo>
                  <a:lnTo>
                    <a:pt x="168" y="74"/>
                  </a:lnTo>
                  <a:lnTo>
                    <a:pt x="162" y="70"/>
                  </a:lnTo>
                  <a:lnTo>
                    <a:pt x="162" y="70"/>
                  </a:lnTo>
                  <a:lnTo>
                    <a:pt x="158" y="66"/>
                  </a:lnTo>
                  <a:lnTo>
                    <a:pt x="158" y="66"/>
                  </a:lnTo>
                  <a:lnTo>
                    <a:pt x="158" y="62"/>
                  </a:lnTo>
                  <a:lnTo>
                    <a:pt x="158" y="62"/>
                  </a:lnTo>
                  <a:lnTo>
                    <a:pt x="158" y="58"/>
                  </a:lnTo>
                  <a:lnTo>
                    <a:pt x="158" y="58"/>
                  </a:lnTo>
                  <a:lnTo>
                    <a:pt x="160" y="56"/>
                  </a:lnTo>
                  <a:lnTo>
                    <a:pt x="160" y="56"/>
                  </a:lnTo>
                  <a:lnTo>
                    <a:pt x="164" y="54"/>
                  </a:lnTo>
                  <a:lnTo>
                    <a:pt x="164" y="54"/>
                  </a:lnTo>
                  <a:lnTo>
                    <a:pt x="168" y="54"/>
                  </a:lnTo>
                  <a:lnTo>
                    <a:pt x="168" y="54"/>
                  </a:lnTo>
                  <a:lnTo>
                    <a:pt x="174" y="58"/>
                  </a:lnTo>
                  <a:lnTo>
                    <a:pt x="174" y="58"/>
                  </a:lnTo>
                  <a:lnTo>
                    <a:pt x="176" y="62"/>
                  </a:lnTo>
                  <a:lnTo>
                    <a:pt x="176" y="62"/>
                  </a:lnTo>
                  <a:lnTo>
                    <a:pt x="178" y="66"/>
                  </a:lnTo>
                  <a:lnTo>
                    <a:pt x="178" y="66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64" y="60"/>
                  </a:lnTo>
                  <a:lnTo>
                    <a:pt x="164" y="60"/>
                  </a:lnTo>
                  <a:lnTo>
                    <a:pt x="162" y="62"/>
                  </a:lnTo>
                  <a:lnTo>
                    <a:pt x="162" y="64"/>
                  </a:lnTo>
                  <a:lnTo>
                    <a:pt x="162" y="64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78" y="76"/>
                  </a:lnTo>
                  <a:lnTo>
                    <a:pt x="178" y="76"/>
                  </a:lnTo>
                  <a:lnTo>
                    <a:pt x="180" y="82"/>
                  </a:lnTo>
                  <a:lnTo>
                    <a:pt x="180" y="82"/>
                  </a:lnTo>
                  <a:lnTo>
                    <a:pt x="178" y="86"/>
                  </a:lnTo>
                  <a:lnTo>
                    <a:pt x="178" y="86"/>
                  </a:lnTo>
                  <a:lnTo>
                    <a:pt x="174" y="90"/>
                  </a:lnTo>
                  <a:lnTo>
                    <a:pt x="174" y="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64" y="88"/>
                  </a:lnTo>
                  <a:lnTo>
                    <a:pt x="160" y="84"/>
                  </a:lnTo>
                  <a:lnTo>
                    <a:pt x="160" y="84"/>
                  </a:lnTo>
                  <a:lnTo>
                    <a:pt x="158" y="80"/>
                  </a:lnTo>
                  <a:lnTo>
                    <a:pt x="156" y="76"/>
                  </a:lnTo>
                  <a:lnTo>
                    <a:pt x="156" y="76"/>
                  </a:lnTo>
                  <a:close/>
                  <a:moveTo>
                    <a:pt x="202" y="96"/>
                  </a:moveTo>
                  <a:lnTo>
                    <a:pt x="202" y="96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198" y="94"/>
                  </a:lnTo>
                  <a:lnTo>
                    <a:pt x="194" y="96"/>
                  </a:lnTo>
                  <a:lnTo>
                    <a:pt x="194" y="96"/>
                  </a:lnTo>
                  <a:lnTo>
                    <a:pt x="190" y="92"/>
                  </a:lnTo>
                  <a:lnTo>
                    <a:pt x="190" y="92"/>
                  </a:lnTo>
                  <a:lnTo>
                    <a:pt x="186" y="90"/>
                  </a:lnTo>
                  <a:lnTo>
                    <a:pt x="186" y="90"/>
                  </a:lnTo>
                  <a:lnTo>
                    <a:pt x="184" y="86"/>
                  </a:lnTo>
                  <a:lnTo>
                    <a:pt x="184" y="86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4" y="60"/>
                  </a:lnTo>
                  <a:lnTo>
                    <a:pt x="184" y="60"/>
                  </a:lnTo>
                  <a:lnTo>
                    <a:pt x="190" y="60"/>
                  </a:lnTo>
                  <a:lnTo>
                    <a:pt x="190" y="60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0" y="84"/>
                  </a:lnTo>
                  <a:lnTo>
                    <a:pt x="190" y="84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4" y="90"/>
                  </a:lnTo>
                  <a:lnTo>
                    <a:pt x="194" y="90"/>
                  </a:lnTo>
                  <a:lnTo>
                    <a:pt x="198" y="90"/>
                  </a:lnTo>
                  <a:lnTo>
                    <a:pt x="198" y="90"/>
                  </a:lnTo>
                  <a:lnTo>
                    <a:pt x="202" y="88"/>
                  </a:lnTo>
                  <a:lnTo>
                    <a:pt x="202" y="88"/>
                  </a:lnTo>
                  <a:lnTo>
                    <a:pt x="202" y="80"/>
                  </a:lnTo>
                  <a:lnTo>
                    <a:pt x="202" y="80"/>
                  </a:lnTo>
                  <a:lnTo>
                    <a:pt x="202" y="64"/>
                  </a:lnTo>
                  <a:lnTo>
                    <a:pt x="202" y="64"/>
                  </a:lnTo>
                  <a:lnTo>
                    <a:pt x="206" y="64"/>
                  </a:lnTo>
                  <a:lnTo>
                    <a:pt x="206" y="64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2" y="96"/>
                  </a:lnTo>
                  <a:lnTo>
                    <a:pt x="202" y="96"/>
                  </a:lnTo>
                  <a:close/>
                  <a:moveTo>
                    <a:pt x="218" y="100"/>
                  </a:moveTo>
                  <a:lnTo>
                    <a:pt x="218" y="100"/>
                  </a:lnTo>
                  <a:lnTo>
                    <a:pt x="210" y="66"/>
                  </a:lnTo>
                  <a:lnTo>
                    <a:pt x="210" y="66"/>
                  </a:lnTo>
                  <a:lnTo>
                    <a:pt x="216" y="66"/>
                  </a:lnTo>
                  <a:lnTo>
                    <a:pt x="216" y="66"/>
                  </a:lnTo>
                  <a:lnTo>
                    <a:pt x="220" y="86"/>
                  </a:lnTo>
                  <a:lnTo>
                    <a:pt x="220" y="86"/>
                  </a:lnTo>
                  <a:lnTo>
                    <a:pt x="222" y="94"/>
                  </a:lnTo>
                  <a:lnTo>
                    <a:pt x="222" y="94"/>
                  </a:lnTo>
                  <a:lnTo>
                    <a:pt x="222" y="88"/>
                  </a:lnTo>
                  <a:lnTo>
                    <a:pt x="222" y="88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6" y="90"/>
                  </a:lnTo>
                  <a:lnTo>
                    <a:pt x="236" y="90"/>
                  </a:lnTo>
                  <a:lnTo>
                    <a:pt x="238" y="96"/>
                  </a:lnTo>
                  <a:lnTo>
                    <a:pt x="238" y="96"/>
                  </a:lnTo>
                  <a:lnTo>
                    <a:pt x="238" y="90"/>
                  </a:lnTo>
                  <a:lnTo>
                    <a:pt x="238" y="90"/>
                  </a:lnTo>
                  <a:lnTo>
                    <a:pt x="244" y="72"/>
                  </a:lnTo>
                  <a:lnTo>
                    <a:pt x="244" y="72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0" y="104"/>
                  </a:lnTo>
                  <a:lnTo>
                    <a:pt x="240" y="104"/>
                  </a:lnTo>
                  <a:lnTo>
                    <a:pt x="234" y="104"/>
                  </a:lnTo>
                  <a:lnTo>
                    <a:pt x="234" y="104"/>
                  </a:lnTo>
                  <a:lnTo>
                    <a:pt x="230" y="82"/>
                  </a:lnTo>
                  <a:lnTo>
                    <a:pt x="230" y="82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4" y="102"/>
                  </a:lnTo>
                  <a:lnTo>
                    <a:pt x="224" y="102"/>
                  </a:lnTo>
                  <a:lnTo>
                    <a:pt x="218" y="100"/>
                  </a:lnTo>
                  <a:lnTo>
                    <a:pt x="218" y="100"/>
                  </a:lnTo>
                  <a:close/>
                  <a:moveTo>
                    <a:pt x="262" y="104"/>
                  </a:moveTo>
                  <a:lnTo>
                    <a:pt x="262" y="104"/>
                  </a:lnTo>
                  <a:lnTo>
                    <a:pt x="262" y="110"/>
                  </a:lnTo>
                  <a:lnTo>
                    <a:pt x="262" y="110"/>
                  </a:lnTo>
                  <a:lnTo>
                    <a:pt x="258" y="110"/>
                  </a:lnTo>
                  <a:lnTo>
                    <a:pt x="258" y="110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2" y="104"/>
                  </a:lnTo>
                  <a:lnTo>
                    <a:pt x="252" y="104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2" y="80"/>
                  </a:lnTo>
                  <a:lnTo>
                    <a:pt x="252" y="80"/>
                  </a:lnTo>
                  <a:lnTo>
                    <a:pt x="250" y="78"/>
                  </a:lnTo>
                  <a:lnTo>
                    <a:pt x="250" y="78"/>
                  </a:lnTo>
                  <a:lnTo>
                    <a:pt x="250" y="74"/>
                  </a:lnTo>
                  <a:lnTo>
                    <a:pt x="250" y="7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2" y="66"/>
                  </a:lnTo>
                  <a:lnTo>
                    <a:pt x="252" y="66"/>
                  </a:lnTo>
                  <a:lnTo>
                    <a:pt x="258" y="64"/>
                  </a:lnTo>
                  <a:lnTo>
                    <a:pt x="258" y="64"/>
                  </a:lnTo>
                  <a:lnTo>
                    <a:pt x="258" y="76"/>
                  </a:lnTo>
                  <a:lnTo>
                    <a:pt x="258" y="76"/>
                  </a:lnTo>
                  <a:lnTo>
                    <a:pt x="262" y="76"/>
                  </a:lnTo>
                  <a:lnTo>
                    <a:pt x="262" y="76"/>
                  </a:lnTo>
                  <a:lnTo>
                    <a:pt x="262" y="82"/>
                  </a:lnTo>
                  <a:lnTo>
                    <a:pt x="262" y="82"/>
                  </a:lnTo>
                  <a:lnTo>
                    <a:pt x="258" y="80"/>
                  </a:lnTo>
                  <a:lnTo>
                    <a:pt x="258" y="80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58" y="102"/>
                  </a:lnTo>
                  <a:lnTo>
                    <a:pt x="258" y="104"/>
                  </a:lnTo>
                  <a:lnTo>
                    <a:pt x="260" y="104"/>
                  </a:lnTo>
                  <a:lnTo>
                    <a:pt x="260" y="104"/>
                  </a:lnTo>
                  <a:lnTo>
                    <a:pt x="262" y="104"/>
                  </a:lnTo>
                  <a:lnTo>
                    <a:pt x="262" y="104"/>
                  </a:lnTo>
                  <a:close/>
                  <a:moveTo>
                    <a:pt x="280" y="114"/>
                  </a:moveTo>
                  <a:lnTo>
                    <a:pt x="280" y="114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84" y="82"/>
                  </a:lnTo>
                  <a:lnTo>
                    <a:pt x="284" y="82"/>
                  </a:lnTo>
                  <a:lnTo>
                    <a:pt x="284" y="86"/>
                  </a:lnTo>
                  <a:lnTo>
                    <a:pt x="284" y="86"/>
                  </a:lnTo>
                  <a:lnTo>
                    <a:pt x="288" y="84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8" y="86"/>
                  </a:lnTo>
                  <a:lnTo>
                    <a:pt x="298" y="86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94"/>
                  </a:lnTo>
                  <a:lnTo>
                    <a:pt x="302" y="94"/>
                  </a:lnTo>
                  <a:lnTo>
                    <a:pt x="302" y="98"/>
                  </a:lnTo>
                  <a:lnTo>
                    <a:pt x="302" y="98"/>
                  </a:lnTo>
                  <a:lnTo>
                    <a:pt x="302" y="120"/>
                  </a:lnTo>
                  <a:lnTo>
                    <a:pt x="302" y="120"/>
                  </a:lnTo>
                  <a:lnTo>
                    <a:pt x="298" y="118"/>
                  </a:lnTo>
                  <a:lnTo>
                    <a:pt x="298" y="118"/>
                  </a:lnTo>
                  <a:lnTo>
                    <a:pt x="298" y="98"/>
                  </a:lnTo>
                  <a:lnTo>
                    <a:pt x="298" y="98"/>
                  </a:lnTo>
                  <a:lnTo>
                    <a:pt x="298" y="92"/>
                  </a:lnTo>
                  <a:lnTo>
                    <a:pt x="298" y="92"/>
                  </a:lnTo>
                  <a:lnTo>
                    <a:pt x="296" y="90"/>
                  </a:lnTo>
                  <a:lnTo>
                    <a:pt x="296" y="90"/>
                  </a:lnTo>
                  <a:lnTo>
                    <a:pt x="292" y="88"/>
                  </a:lnTo>
                  <a:lnTo>
                    <a:pt x="292" y="88"/>
                  </a:lnTo>
                  <a:lnTo>
                    <a:pt x="290" y="88"/>
                  </a:lnTo>
                  <a:lnTo>
                    <a:pt x="288" y="88"/>
                  </a:lnTo>
                  <a:lnTo>
                    <a:pt x="288" y="88"/>
                  </a:lnTo>
                  <a:lnTo>
                    <a:pt x="286" y="92"/>
                  </a:lnTo>
                  <a:lnTo>
                    <a:pt x="286" y="98"/>
                  </a:lnTo>
                  <a:lnTo>
                    <a:pt x="286" y="98"/>
                  </a:lnTo>
                  <a:lnTo>
                    <a:pt x="286" y="116"/>
                  </a:lnTo>
                  <a:lnTo>
                    <a:pt x="286" y="116"/>
                  </a:lnTo>
                  <a:lnTo>
                    <a:pt x="280" y="114"/>
                  </a:lnTo>
                  <a:lnTo>
                    <a:pt x="280" y="114"/>
                  </a:lnTo>
                  <a:close/>
                  <a:moveTo>
                    <a:pt x="310" y="82"/>
                  </a:moveTo>
                  <a:lnTo>
                    <a:pt x="310" y="82"/>
                  </a:lnTo>
                  <a:lnTo>
                    <a:pt x="310" y="74"/>
                  </a:lnTo>
                  <a:lnTo>
                    <a:pt x="310" y="74"/>
                  </a:lnTo>
                  <a:lnTo>
                    <a:pt x="314" y="76"/>
                  </a:lnTo>
                  <a:lnTo>
                    <a:pt x="314" y="76"/>
                  </a:lnTo>
                  <a:lnTo>
                    <a:pt x="314" y="82"/>
                  </a:lnTo>
                  <a:lnTo>
                    <a:pt x="314" y="82"/>
                  </a:lnTo>
                  <a:lnTo>
                    <a:pt x="310" y="82"/>
                  </a:lnTo>
                  <a:lnTo>
                    <a:pt x="310" y="82"/>
                  </a:lnTo>
                  <a:close/>
                  <a:moveTo>
                    <a:pt x="304" y="132"/>
                  </a:moveTo>
                  <a:lnTo>
                    <a:pt x="304" y="132"/>
                  </a:lnTo>
                  <a:lnTo>
                    <a:pt x="304" y="128"/>
                  </a:lnTo>
                  <a:lnTo>
                    <a:pt x="304" y="128"/>
                  </a:lnTo>
                  <a:lnTo>
                    <a:pt x="308" y="128"/>
                  </a:lnTo>
                  <a:lnTo>
                    <a:pt x="308" y="128"/>
                  </a:lnTo>
                  <a:lnTo>
                    <a:pt x="310" y="128"/>
                  </a:lnTo>
                  <a:lnTo>
                    <a:pt x="310" y="128"/>
                  </a:lnTo>
                  <a:lnTo>
                    <a:pt x="310" y="122"/>
                  </a:lnTo>
                  <a:lnTo>
                    <a:pt x="310" y="122"/>
                  </a:lnTo>
                  <a:lnTo>
                    <a:pt x="310" y="88"/>
                  </a:lnTo>
                  <a:lnTo>
                    <a:pt x="310" y="88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14" y="124"/>
                  </a:lnTo>
                  <a:lnTo>
                    <a:pt x="314" y="124"/>
                  </a:lnTo>
                  <a:lnTo>
                    <a:pt x="314" y="132"/>
                  </a:lnTo>
                  <a:lnTo>
                    <a:pt x="314" y="132"/>
                  </a:lnTo>
                  <a:lnTo>
                    <a:pt x="310" y="134"/>
                  </a:lnTo>
                  <a:lnTo>
                    <a:pt x="308" y="134"/>
                  </a:lnTo>
                  <a:lnTo>
                    <a:pt x="308" y="134"/>
                  </a:lnTo>
                  <a:lnTo>
                    <a:pt x="304" y="132"/>
                  </a:lnTo>
                  <a:lnTo>
                    <a:pt x="304" y="132"/>
                  </a:lnTo>
                  <a:close/>
                  <a:moveTo>
                    <a:pt x="340" y="124"/>
                  </a:moveTo>
                  <a:lnTo>
                    <a:pt x="340" y="124"/>
                  </a:lnTo>
                  <a:lnTo>
                    <a:pt x="334" y="126"/>
                  </a:lnTo>
                  <a:lnTo>
                    <a:pt x="334" y="126"/>
                  </a:lnTo>
                  <a:lnTo>
                    <a:pt x="330" y="126"/>
                  </a:lnTo>
                  <a:lnTo>
                    <a:pt x="330" y="126"/>
                  </a:lnTo>
                  <a:lnTo>
                    <a:pt x="326" y="124"/>
                  </a:lnTo>
                  <a:lnTo>
                    <a:pt x="322" y="122"/>
                  </a:lnTo>
                  <a:lnTo>
                    <a:pt x="322" y="122"/>
                  </a:lnTo>
                  <a:lnTo>
                    <a:pt x="320" y="118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320" y="110"/>
                  </a:lnTo>
                  <a:lnTo>
                    <a:pt x="320" y="110"/>
                  </a:lnTo>
                  <a:lnTo>
                    <a:pt x="324" y="108"/>
                  </a:lnTo>
                  <a:lnTo>
                    <a:pt x="324" y="108"/>
                  </a:lnTo>
                  <a:lnTo>
                    <a:pt x="326" y="106"/>
                  </a:lnTo>
                  <a:lnTo>
                    <a:pt x="326" y="106"/>
                  </a:lnTo>
                  <a:lnTo>
                    <a:pt x="330" y="106"/>
                  </a:lnTo>
                  <a:lnTo>
                    <a:pt x="330" y="106"/>
                  </a:lnTo>
                  <a:lnTo>
                    <a:pt x="338" y="106"/>
                  </a:lnTo>
                  <a:lnTo>
                    <a:pt x="338" y="106"/>
                  </a:lnTo>
                  <a:lnTo>
                    <a:pt x="338" y="104"/>
                  </a:lnTo>
                  <a:lnTo>
                    <a:pt x="338" y="104"/>
                  </a:lnTo>
                  <a:lnTo>
                    <a:pt x="338" y="100"/>
                  </a:lnTo>
                  <a:lnTo>
                    <a:pt x="338" y="100"/>
                  </a:lnTo>
                  <a:lnTo>
                    <a:pt x="332" y="96"/>
                  </a:lnTo>
                  <a:lnTo>
                    <a:pt x="332" y="96"/>
                  </a:lnTo>
                  <a:lnTo>
                    <a:pt x="328" y="96"/>
                  </a:lnTo>
                  <a:lnTo>
                    <a:pt x="328" y="96"/>
                  </a:lnTo>
                  <a:lnTo>
                    <a:pt x="326" y="102"/>
                  </a:lnTo>
                  <a:lnTo>
                    <a:pt x="326" y="102"/>
                  </a:lnTo>
                  <a:lnTo>
                    <a:pt x="320" y="100"/>
                  </a:lnTo>
                  <a:lnTo>
                    <a:pt x="320" y="100"/>
                  </a:lnTo>
                  <a:lnTo>
                    <a:pt x="322" y="94"/>
                  </a:lnTo>
                  <a:lnTo>
                    <a:pt x="322" y="94"/>
                  </a:lnTo>
                  <a:lnTo>
                    <a:pt x="326" y="92"/>
                  </a:lnTo>
                  <a:lnTo>
                    <a:pt x="326" y="92"/>
                  </a:lnTo>
                  <a:lnTo>
                    <a:pt x="332" y="92"/>
                  </a:lnTo>
                  <a:lnTo>
                    <a:pt x="332" y="92"/>
                  </a:lnTo>
                  <a:lnTo>
                    <a:pt x="338" y="94"/>
                  </a:lnTo>
                  <a:lnTo>
                    <a:pt x="338" y="94"/>
                  </a:lnTo>
                  <a:lnTo>
                    <a:pt x="342" y="98"/>
                  </a:lnTo>
                  <a:lnTo>
                    <a:pt x="342" y="98"/>
                  </a:lnTo>
                  <a:lnTo>
                    <a:pt x="344" y="102"/>
                  </a:lnTo>
                  <a:lnTo>
                    <a:pt x="344" y="102"/>
                  </a:lnTo>
                  <a:lnTo>
                    <a:pt x="344" y="106"/>
                  </a:lnTo>
                  <a:lnTo>
                    <a:pt x="344" y="106"/>
                  </a:lnTo>
                  <a:lnTo>
                    <a:pt x="344" y="114"/>
                  </a:lnTo>
                  <a:lnTo>
                    <a:pt x="344" y="114"/>
                  </a:lnTo>
                  <a:lnTo>
                    <a:pt x="344" y="124"/>
                  </a:lnTo>
                  <a:lnTo>
                    <a:pt x="344" y="124"/>
                  </a:lnTo>
                  <a:lnTo>
                    <a:pt x="346" y="128"/>
                  </a:lnTo>
                  <a:lnTo>
                    <a:pt x="346" y="128"/>
                  </a:lnTo>
                  <a:lnTo>
                    <a:pt x="340" y="128"/>
                  </a:lnTo>
                  <a:lnTo>
                    <a:pt x="340" y="128"/>
                  </a:lnTo>
                  <a:lnTo>
                    <a:pt x="340" y="124"/>
                  </a:lnTo>
                  <a:lnTo>
                    <a:pt x="340" y="124"/>
                  </a:lnTo>
                  <a:close/>
                  <a:moveTo>
                    <a:pt x="338" y="110"/>
                  </a:moveTo>
                  <a:lnTo>
                    <a:pt x="338" y="110"/>
                  </a:lnTo>
                  <a:lnTo>
                    <a:pt x="332" y="110"/>
                  </a:lnTo>
                  <a:lnTo>
                    <a:pt x="332" y="110"/>
                  </a:lnTo>
                  <a:lnTo>
                    <a:pt x="328" y="112"/>
                  </a:lnTo>
                  <a:lnTo>
                    <a:pt x="328" y="112"/>
                  </a:lnTo>
                  <a:lnTo>
                    <a:pt x="326" y="112"/>
                  </a:lnTo>
                  <a:lnTo>
                    <a:pt x="326" y="112"/>
                  </a:lnTo>
                  <a:lnTo>
                    <a:pt x="324" y="116"/>
                  </a:lnTo>
                  <a:lnTo>
                    <a:pt x="324" y="116"/>
                  </a:lnTo>
                  <a:lnTo>
                    <a:pt x="326" y="120"/>
                  </a:lnTo>
                  <a:lnTo>
                    <a:pt x="326" y="120"/>
                  </a:lnTo>
                  <a:lnTo>
                    <a:pt x="330" y="122"/>
                  </a:lnTo>
                  <a:lnTo>
                    <a:pt x="330" y="122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38" y="118"/>
                  </a:lnTo>
                  <a:lnTo>
                    <a:pt x="338" y="118"/>
                  </a:lnTo>
                  <a:lnTo>
                    <a:pt x="338" y="112"/>
                  </a:lnTo>
                  <a:lnTo>
                    <a:pt x="338" y="112"/>
                  </a:lnTo>
                  <a:lnTo>
                    <a:pt x="338" y="110"/>
                  </a:lnTo>
                  <a:lnTo>
                    <a:pt x="338" y="110"/>
                  </a:lnTo>
                  <a:close/>
                  <a:moveTo>
                    <a:pt x="350" y="130"/>
                  </a:moveTo>
                  <a:lnTo>
                    <a:pt x="350" y="130"/>
                  </a:lnTo>
                  <a:lnTo>
                    <a:pt x="350" y="84"/>
                  </a:lnTo>
                  <a:lnTo>
                    <a:pt x="350" y="84"/>
                  </a:lnTo>
                  <a:lnTo>
                    <a:pt x="356" y="84"/>
                  </a:lnTo>
                  <a:lnTo>
                    <a:pt x="356" y="84"/>
                  </a:lnTo>
                  <a:lnTo>
                    <a:pt x="356" y="102"/>
                  </a:lnTo>
                  <a:lnTo>
                    <a:pt x="356" y="102"/>
                  </a:lnTo>
                  <a:lnTo>
                    <a:pt x="358" y="98"/>
                  </a:lnTo>
                  <a:lnTo>
                    <a:pt x="364" y="98"/>
                  </a:lnTo>
                  <a:lnTo>
                    <a:pt x="364" y="98"/>
                  </a:lnTo>
                  <a:lnTo>
                    <a:pt x="368" y="102"/>
                  </a:lnTo>
                  <a:lnTo>
                    <a:pt x="368" y="102"/>
                  </a:lnTo>
                  <a:lnTo>
                    <a:pt x="372" y="106"/>
                  </a:lnTo>
                  <a:lnTo>
                    <a:pt x="372" y="106"/>
                  </a:lnTo>
                  <a:lnTo>
                    <a:pt x="372" y="114"/>
                  </a:lnTo>
                  <a:lnTo>
                    <a:pt x="372" y="114"/>
                  </a:lnTo>
                  <a:lnTo>
                    <a:pt x="372" y="136"/>
                  </a:lnTo>
                  <a:lnTo>
                    <a:pt x="372" y="136"/>
                  </a:lnTo>
                  <a:lnTo>
                    <a:pt x="368" y="134"/>
                  </a:lnTo>
                  <a:lnTo>
                    <a:pt x="368" y="134"/>
                  </a:lnTo>
                  <a:lnTo>
                    <a:pt x="368" y="112"/>
                  </a:lnTo>
                  <a:lnTo>
                    <a:pt x="368" y="112"/>
                  </a:lnTo>
                  <a:lnTo>
                    <a:pt x="366" y="106"/>
                  </a:lnTo>
                  <a:lnTo>
                    <a:pt x="366" y="106"/>
                  </a:lnTo>
                  <a:lnTo>
                    <a:pt x="362" y="104"/>
                  </a:lnTo>
                  <a:lnTo>
                    <a:pt x="362" y="104"/>
                  </a:lnTo>
                  <a:lnTo>
                    <a:pt x="358" y="104"/>
                  </a:lnTo>
                  <a:lnTo>
                    <a:pt x="358" y="104"/>
                  </a:lnTo>
                  <a:lnTo>
                    <a:pt x="356" y="106"/>
                  </a:lnTo>
                  <a:lnTo>
                    <a:pt x="356" y="106"/>
                  </a:lnTo>
                  <a:lnTo>
                    <a:pt x="356" y="112"/>
                  </a:lnTo>
                  <a:lnTo>
                    <a:pt x="356" y="112"/>
                  </a:lnTo>
                  <a:lnTo>
                    <a:pt x="356" y="132"/>
                  </a:lnTo>
                  <a:lnTo>
                    <a:pt x="356" y="132"/>
                  </a:lnTo>
                  <a:lnTo>
                    <a:pt x="350" y="130"/>
                  </a:lnTo>
                  <a:lnTo>
                    <a:pt x="350" y="130"/>
                  </a:lnTo>
                  <a:close/>
                  <a:moveTo>
                    <a:pt x="380" y="136"/>
                  </a:moveTo>
                  <a:lnTo>
                    <a:pt x="380" y="136"/>
                  </a:lnTo>
                  <a:lnTo>
                    <a:pt x="380" y="104"/>
                  </a:lnTo>
                  <a:lnTo>
                    <a:pt x="380" y="104"/>
                  </a:lnTo>
                  <a:lnTo>
                    <a:pt x="384" y="104"/>
                  </a:lnTo>
                  <a:lnTo>
                    <a:pt x="384" y="104"/>
                  </a:lnTo>
                  <a:lnTo>
                    <a:pt x="384" y="110"/>
                  </a:lnTo>
                  <a:lnTo>
                    <a:pt x="384" y="110"/>
                  </a:lnTo>
                  <a:lnTo>
                    <a:pt x="386" y="104"/>
                  </a:lnTo>
                  <a:lnTo>
                    <a:pt x="386" y="104"/>
                  </a:lnTo>
                  <a:lnTo>
                    <a:pt x="390" y="104"/>
                  </a:lnTo>
                  <a:lnTo>
                    <a:pt x="390" y="104"/>
                  </a:lnTo>
                  <a:lnTo>
                    <a:pt x="394" y="108"/>
                  </a:lnTo>
                  <a:lnTo>
                    <a:pt x="394" y="108"/>
                  </a:lnTo>
                  <a:lnTo>
                    <a:pt x="392" y="112"/>
                  </a:lnTo>
                  <a:lnTo>
                    <a:pt x="392" y="112"/>
                  </a:lnTo>
                  <a:lnTo>
                    <a:pt x="390" y="110"/>
                  </a:lnTo>
                  <a:lnTo>
                    <a:pt x="390" y="110"/>
                  </a:lnTo>
                  <a:lnTo>
                    <a:pt x="386" y="110"/>
                  </a:lnTo>
                  <a:lnTo>
                    <a:pt x="386" y="110"/>
                  </a:lnTo>
                  <a:lnTo>
                    <a:pt x="384" y="114"/>
                  </a:lnTo>
                  <a:lnTo>
                    <a:pt x="384" y="114"/>
                  </a:lnTo>
                  <a:lnTo>
                    <a:pt x="384" y="120"/>
                  </a:lnTo>
                  <a:lnTo>
                    <a:pt x="384" y="120"/>
                  </a:lnTo>
                  <a:lnTo>
                    <a:pt x="384" y="138"/>
                  </a:lnTo>
                  <a:lnTo>
                    <a:pt x="384" y="138"/>
                  </a:lnTo>
                  <a:lnTo>
                    <a:pt x="380" y="136"/>
                  </a:lnTo>
                  <a:lnTo>
                    <a:pt x="380" y="136"/>
                  </a:lnTo>
                  <a:close/>
                  <a:moveTo>
                    <a:pt x="0" y="118"/>
                  </a:moveTo>
                  <a:lnTo>
                    <a:pt x="0" y="118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26" y="80"/>
                  </a:lnTo>
                  <a:lnTo>
                    <a:pt x="26" y="80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0" y="126"/>
                  </a:lnTo>
                  <a:lnTo>
                    <a:pt x="30" y="126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6" y="86"/>
                  </a:lnTo>
                  <a:lnTo>
                    <a:pt x="6" y="86"/>
                  </a:lnTo>
                  <a:lnTo>
                    <a:pt x="6" y="120"/>
                  </a:lnTo>
                  <a:lnTo>
                    <a:pt x="6" y="120"/>
                  </a:lnTo>
                  <a:lnTo>
                    <a:pt x="0" y="118"/>
                  </a:lnTo>
                  <a:lnTo>
                    <a:pt x="0" y="1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106"/>
            <p:cNvSpPr>
              <a:spLocks noEditPoints="1"/>
            </p:cNvSpPr>
            <p:nvPr userDrawn="1"/>
          </p:nvSpPr>
          <p:spPr bwMode="auto">
            <a:xfrm>
              <a:off x="3411483" y="3528974"/>
              <a:ext cx="609600" cy="212725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20" y="44"/>
                </a:cxn>
                <a:cxn ang="0">
                  <a:pos x="6" y="38"/>
                </a:cxn>
                <a:cxn ang="0">
                  <a:pos x="18" y="22"/>
                </a:cxn>
                <a:cxn ang="0">
                  <a:pos x="42" y="54"/>
                </a:cxn>
                <a:cxn ang="0">
                  <a:pos x="32" y="36"/>
                </a:cxn>
                <a:cxn ang="0">
                  <a:pos x="40" y="24"/>
                </a:cxn>
                <a:cxn ang="0">
                  <a:pos x="42" y="20"/>
                </a:cxn>
                <a:cxn ang="0">
                  <a:pos x="52" y="52"/>
                </a:cxn>
                <a:cxn ang="0">
                  <a:pos x="36" y="40"/>
                </a:cxn>
                <a:cxn ang="0">
                  <a:pos x="46" y="46"/>
                </a:cxn>
                <a:cxn ang="0">
                  <a:pos x="62" y="58"/>
                </a:cxn>
                <a:cxn ang="0">
                  <a:pos x="74" y="30"/>
                </a:cxn>
                <a:cxn ang="0">
                  <a:pos x="62" y="42"/>
                </a:cxn>
                <a:cxn ang="0">
                  <a:pos x="76" y="46"/>
                </a:cxn>
                <a:cxn ang="0">
                  <a:pos x="62" y="42"/>
                </a:cxn>
                <a:cxn ang="0">
                  <a:pos x="94" y="66"/>
                </a:cxn>
                <a:cxn ang="0">
                  <a:pos x="104" y="36"/>
                </a:cxn>
                <a:cxn ang="0">
                  <a:pos x="96" y="62"/>
                </a:cxn>
                <a:cxn ang="0">
                  <a:pos x="104" y="44"/>
                </a:cxn>
                <a:cxn ang="0">
                  <a:pos x="118" y="40"/>
                </a:cxn>
                <a:cxn ang="0">
                  <a:pos x="130" y="48"/>
                </a:cxn>
                <a:cxn ang="0">
                  <a:pos x="116" y="72"/>
                </a:cxn>
                <a:cxn ang="0">
                  <a:pos x="134" y="76"/>
                </a:cxn>
                <a:cxn ang="0">
                  <a:pos x="150" y="82"/>
                </a:cxn>
                <a:cxn ang="0">
                  <a:pos x="160" y="80"/>
                </a:cxn>
                <a:cxn ang="0">
                  <a:pos x="150" y="48"/>
                </a:cxn>
                <a:cxn ang="0">
                  <a:pos x="168" y="80"/>
                </a:cxn>
                <a:cxn ang="0">
                  <a:pos x="146" y="82"/>
                </a:cxn>
                <a:cxn ang="0">
                  <a:pos x="162" y="74"/>
                </a:cxn>
                <a:cxn ang="0">
                  <a:pos x="152" y="54"/>
                </a:cxn>
                <a:cxn ang="0">
                  <a:pos x="184" y="56"/>
                </a:cxn>
                <a:cxn ang="0">
                  <a:pos x="198" y="90"/>
                </a:cxn>
                <a:cxn ang="0">
                  <a:pos x="182" y="60"/>
                </a:cxn>
                <a:cxn ang="0">
                  <a:pos x="204" y="48"/>
                </a:cxn>
                <a:cxn ang="0">
                  <a:pos x="226" y="76"/>
                </a:cxn>
                <a:cxn ang="0">
                  <a:pos x="212" y="66"/>
                </a:cxn>
                <a:cxn ang="0">
                  <a:pos x="234" y="72"/>
                </a:cxn>
                <a:cxn ang="0">
                  <a:pos x="238" y="56"/>
                </a:cxn>
                <a:cxn ang="0">
                  <a:pos x="240" y="64"/>
                </a:cxn>
                <a:cxn ang="0">
                  <a:pos x="234" y="100"/>
                </a:cxn>
                <a:cxn ang="0">
                  <a:pos x="262" y="74"/>
                </a:cxn>
                <a:cxn ang="0">
                  <a:pos x="248" y="96"/>
                </a:cxn>
                <a:cxn ang="0">
                  <a:pos x="252" y="88"/>
                </a:cxn>
                <a:cxn ang="0">
                  <a:pos x="266" y="92"/>
                </a:cxn>
                <a:cxn ang="0">
                  <a:pos x="252" y="88"/>
                </a:cxn>
                <a:cxn ang="0">
                  <a:pos x="308" y="108"/>
                </a:cxn>
                <a:cxn ang="0">
                  <a:pos x="292" y="84"/>
                </a:cxn>
                <a:cxn ang="0">
                  <a:pos x="312" y="94"/>
                </a:cxn>
                <a:cxn ang="0">
                  <a:pos x="296" y="90"/>
                </a:cxn>
                <a:cxn ang="0">
                  <a:pos x="312" y="114"/>
                </a:cxn>
                <a:cxn ang="0">
                  <a:pos x="336" y="112"/>
                </a:cxn>
                <a:cxn ang="0">
                  <a:pos x="318" y="110"/>
                </a:cxn>
                <a:cxn ang="0">
                  <a:pos x="336" y="92"/>
                </a:cxn>
                <a:cxn ang="0">
                  <a:pos x="324" y="94"/>
                </a:cxn>
                <a:cxn ang="0">
                  <a:pos x="334" y="118"/>
                </a:cxn>
                <a:cxn ang="0">
                  <a:pos x="354" y="122"/>
                </a:cxn>
                <a:cxn ang="0">
                  <a:pos x="372" y="132"/>
                </a:cxn>
                <a:cxn ang="0">
                  <a:pos x="372" y="90"/>
                </a:cxn>
                <a:cxn ang="0">
                  <a:pos x="380" y="92"/>
                </a:cxn>
                <a:cxn ang="0">
                  <a:pos x="376" y="104"/>
                </a:cxn>
              </a:cxnLst>
              <a:rect l="0" t="0" r="r" b="b"/>
              <a:pathLst>
                <a:path w="384" h="134">
                  <a:moveTo>
                    <a:pt x="4" y="44"/>
                  </a:moveTo>
                  <a:lnTo>
                    <a:pt x="4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16" y="48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46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4" y="44"/>
                  </a:lnTo>
                  <a:close/>
                  <a:moveTo>
                    <a:pt x="4" y="28"/>
                  </a:moveTo>
                  <a:lnTo>
                    <a:pt x="4" y="28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8" y="40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4" y="42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8" y="38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4" y="2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4"/>
                  </a:lnTo>
                  <a:lnTo>
                    <a:pt x="4" y="28"/>
                  </a:lnTo>
                  <a:lnTo>
                    <a:pt x="4" y="28"/>
                  </a:lnTo>
                  <a:close/>
                  <a:moveTo>
                    <a:pt x="48" y="52"/>
                  </a:moveTo>
                  <a:lnTo>
                    <a:pt x="48" y="52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38" y="54"/>
                  </a:lnTo>
                  <a:lnTo>
                    <a:pt x="38" y="54"/>
                  </a:lnTo>
                  <a:lnTo>
                    <a:pt x="34" y="52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8" y="46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8" y="52"/>
                  </a:lnTo>
                  <a:lnTo>
                    <a:pt x="48" y="52"/>
                  </a:lnTo>
                  <a:close/>
                  <a:moveTo>
                    <a:pt x="46" y="38"/>
                  </a:moveTo>
                  <a:lnTo>
                    <a:pt x="46" y="38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46" y="40"/>
                  </a:lnTo>
                  <a:lnTo>
                    <a:pt x="46" y="38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76" y="58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68" y="60"/>
                  </a:lnTo>
                  <a:lnTo>
                    <a:pt x="68" y="60"/>
                  </a:lnTo>
                  <a:lnTo>
                    <a:pt x="62" y="58"/>
                  </a:lnTo>
                  <a:lnTo>
                    <a:pt x="62" y="58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8" y="28"/>
                  </a:lnTo>
                  <a:lnTo>
                    <a:pt x="68" y="28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76" y="62"/>
                  </a:lnTo>
                  <a:lnTo>
                    <a:pt x="76" y="62"/>
                  </a:lnTo>
                  <a:close/>
                  <a:moveTo>
                    <a:pt x="62" y="42"/>
                  </a:moveTo>
                  <a:lnTo>
                    <a:pt x="62" y="42"/>
                  </a:lnTo>
                  <a:lnTo>
                    <a:pt x="62" y="48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6" y="56"/>
                  </a:lnTo>
                  <a:lnTo>
                    <a:pt x="70" y="56"/>
                  </a:lnTo>
                  <a:lnTo>
                    <a:pt x="70" y="56"/>
                  </a:lnTo>
                  <a:lnTo>
                    <a:pt x="72" y="56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6" y="52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6" y="40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2" y="34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66" y="32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62" y="36"/>
                  </a:lnTo>
                  <a:lnTo>
                    <a:pt x="62" y="42"/>
                  </a:lnTo>
                  <a:lnTo>
                    <a:pt x="62" y="42"/>
                  </a:lnTo>
                  <a:close/>
                  <a:moveTo>
                    <a:pt x="106" y="58"/>
                  </a:moveTo>
                  <a:lnTo>
                    <a:pt x="106" y="58"/>
                  </a:lnTo>
                  <a:lnTo>
                    <a:pt x="112" y="60"/>
                  </a:lnTo>
                  <a:lnTo>
                    <a:pt x="112" y="60"/>
                  </a:lnTo>
                  <a:lnTo>
                    <a:pt x="110" y="64"/>
                  </a:lnTo>
                  <a:lnTo>
                    <a:pt x="108" y="68"/>
                  </a:lnTo>
                  <a:lnTo>
                    <a:pt x="108" y="68"/>
                  </a:lnTo>
                  <a:lnTo>
                    <a:pt x="104" y="68"/>
                  </a:lnTo>
                  <a:lnTo>
                    <a:pt x="100" y="68"/>
                  </a:lnTo>
                  <a:lnTo>
                    <a:pt x="100" y="68"/>
                  </a:lnTo>
                  <a:lnTo>
                    <a:pt x="94" y="66"/>
                  </a:lnTo>
                  <a:lnTo>
                    <a:pt x="90" y="62"/>
                  </a:lnTo>
                  <a:lnTo>
                    <a:pt x="90" y="62"/>
                  </a:lnTo>
                  <a:lnTo>
                    <a:pt x="88" y="56"/>
                  </a:lnTo>
                  <a:lnTo>
                    <a:pt x="86" y="48"/>
                  </a:lnTo>
                  <a:lnTo>
                    <a:pt x="86" y="48"/>
                  </a:lnTo>
                  <a:lnTo>
                    <a:pt x="88" y="42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9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104" y="36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0" y="46"/>
                  </a:lnTo>
                  <a:lnTo>
                    <a:pt x="112" y="54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92" y="50"/>
                  </a:lnTo>
                  <a:lnTo>
                    <a:pt x="92" y="50"/>
                  </a:lnTo>
                  <a:lnTo>
                    <a:pt x="92" y="56"/>
                  </a:lnTo>
                  <a:lnTo>
                    <a:pt x="94" y="60"/>
                  </a:lnTo>
                  <a:lnTo>
                    <a:pt x="94" y="60"/>
                  </a:lnTo>
                  <a:lnTo>
                    <a:pt x="96" y="62"/>
                  </a:lnTo>
                  <a:lnTo>
                    <a:pt x="100" y="64"/>
                  </a:lnTo>
                  <a:lnTo>
                    <a:pt x="100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06" y="58"/>
                  </a:lnTo>
                  <a:lnTo>
                    <a:pt x="106" y="58"/>
                  </a:lnTo>
                  <a:close/>
                  <a:moveTo>
                    <a:pt x="92" y="46"/>
                  </a:moveTo>
                  <a:lnTo>
                    <a:pt x="92" y="46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4" y="44"/>
                  </a:lnTo>
                  <a:lnTo>
                    <a:pt x="104" y="44"/>
                  </a:lnTo>
                  <a:lnTo>
                    <a:pt x="102" y="4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96" y="38"/>
                  </a:lnTo>
                  <a:lnTo>
                    <a:pt x="94" y="40"/>
                  </a:lnTo>
                  <a:lnTo>
                    <a:pt x="94" y="40"/>
                  </a:lnTo>
                  <a:lnTo>
                    <a:pt x="92" y="42"/>
                  </a:lnTo>
                  <a:lnTo>
                    <a:pt x="92" y="46"/>
                  </a:lnTo>
                  <a:lnTo>
                    <a:pt x="92" y="46"/>
                  </a:lnTo>
                  <a:close/>
                  <a:moveTo>
                    <a:pt x="116" y="72"/>
                  </a:moveTo>
                  <a:lnTo>
                    <a:pt x="116" y="72"/>
                  </a:lnTo>
                  <a:lnTo>
                    <a:pt x="118" y="40"/>
                  </a:lnTo>
                  <a:lnTo>
                    <a:pt x="118" y="40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2" y="46"/>
                  </a:lnTo>
                  <a:lnTo>
                    <a:pt x="122" y="46"/>
                  </a:lnTo>
                  <a:lnTo>
                    <a:pt x="124" y="42"/>
                  </a:lnTo>
                  <a:lnTo>
                    <a:pt x="124" y="4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0" y="48"/>
                  </a:lnTo>
                  <a:lnTo>
                    <a:pt x="130" y="48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4" y="46"/>
                  </a:lnTo>
                  <a:lnTo>
                    <a:pt x="124" y="46"/>
                  </a:lnTo>
                  <a:lnTo>
                    <a:pt x="122" y="50"/>
                  </a:lnTo>
                  <a:lnTo>
                    <a:pt x="122" y="50"/>
                  </a:lnTo>
                  <a:lnTo>
                    <a:pt x="122" y="56"/>
                  </a:lnTo>
                  <a:lnTo>
                    <a:pt x="122" y="56"/>
                  </a:lnTo>
                  <a:lnTo>
                    <a:pt x="122" y="72"/>
                  </a:lnTo>
                  <a:lnTo>
                    <a:pt x="122" y="72"/>
                  </a:lnTo>
                  <a:lnTo>
                    <a:pt x="116" y="72"/>
                  </a:lnTo>
                  <a:lnTo>
                    <a:pt x="116" y="72"/>
                  </a:lnTo>
                  <a:close/>
                  <a:moveTo>
                    <a:pt x="134" y="38"/>
                  </a:moveTo>
                  <a:lnTo>
                    <a:pt x="134" y="38"/>
                  </a:lnTo>
                  <a:lnTo>
                    <a:pt x="134" y="30"/>
                  </a:lnTo>
                  <a:lnTo>
                    <a:pt x="134" y="30"/>
                  </a:lnTo>
                  <a:lnTo>
                    <a:pt x="140" y="32"/>
                  </a:lnTo>
                  <a:lnTo>
                    <a:pt x="140" y="32"/>
                  </a:lnTo>
                  <a:lnTo>
                    <a:pt x="140" y="38"/>
                  </a:lnTo>
                  <a:lnTo>
                    <a:pt x="140" y="38"/>
                  </a:lnTo>
                  <a:lnTo>
                    <a:pt x="134" y="38"/>
                  </a:lnTo>
                  <a:lnTo>
                    <a:pt x="134" y="38"/>
                  </a:lnTo>
                  <a:close/>
                  <a:moveTo>
                    <a:pt x="134" y="76"/>
                  </a:moveTo>
                  <a:lnTo>
                    <a:pt x="134" y="76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0" y="44"/>
                  </a:lnTo>
                  <a:lnTo>
                    <a:pt x="140" y="44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34" y="76"/>
                  </a:lnTo>
                  <a:lnTo>
                    <a:pt x="134" y="76"/>
                  </a:lnTo>
                  <a:close/>
                  <a:moveTo>
                    <a:pt x="146" y="82"/>
                  </a:moveTo>
                  <a:lnTo>
                    <a:pt x="146" y="82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52" y="86"/>
                  </a:lnTo>
                  <a:lnTo>
                    <a:pt x="152" y="86"/>
                  </a:lnTo>
                  <a:lnTo>
                    <a:pt x="156" y="90"/>
                  </a:lnTo>
                  <a:lnTo>
                    <a:pt x="156" y="90"/>
                  </a:lnTo>
                  <a:lnTo>
                    <a:pt x="162" y="90"/>
                  </a:lnTo>
                  <a:lnTo>
                    <a:pt x="162" y="90"/>
                  </a:lnTo>
                  <a:lnTo>
                    <a:pt x="164" y="86"/>
                  </a:lnTo>
                  <a:lnTo>
                    <a:pt x="164" y="86"/>
                  </a:lnTo>
                  <a:lnTo>
                    <a:pt x="164" y="78"/>
                  </a:lnTo>
                  <a:lnTo>
                    <a:pt x="164" y="78"/>
                  </a:lnTo>
                  <a:lnTo>
                    <a:pt x="160" y="80"/>
                  </a:lnTo>
                  <a:lnTo>
                    <a:pt x="156" y="80"/>
                  </a:lnTo>
                  <a:lnTo>
                    <a:pt x="156" y="80"/>
                  </a:lnTo>
                  <a:lnTo>
                    <a:pt x="152" y="78"/>
                  </a:lnTo>
                  <a:lnTo>
                    <a:pt x="148" y="74"/>
                  </a:lnTo>
                  <a:lnTo>
                    <a:pt x="148" y="74"/>
                  </a:lnTo>
                  <a:lnTo>
                    <a:pt x="146" y="68"/>
                  </a:lnTo>
                  <a:lnTo>
                    <a:pt x="144" y="62"/>
                  </a:lnTo>
                  <a:lnTo>
                    <a:pt x="144" y="62"/>
                  </a:lnTo>
                  <a:lnTo>
                    <a:pt x="146" y="54"/>
                  </a:lnTo>
                  <a:lnTo>
                    <a:pt x="146" y="54"/>
                  </a:lnTo>
                  <a:lnTo>
                    <a:pt x="148" y="50"/>
                  </a:lnTo>
                  <a:lnTo>
                    <a:pt x="150" y="48"/>
                  </a:lnTo>
                  <a:lnTo>
                    <a:pt x="150" y="48"/>
                  </a:lnTo>
                  <a:lnTo>
                    <a:pt x="152" y="48"/>
                  </a:lnTo>
                  <a:lnTo>
                    <a:pt x="156" y="48"/>
                  </a:lnTo>
                  <a:lnTo>
                    <a:pt x="156" y="48"/>
                  </a:lnTo>
                  <a:lnTo>
                    <a:pt x="160" y="50"/>
                  </a:lnTo>
                  <a:lnTo>
                    <a:pt x="164" y="54"/>
                  </a:lnTo>
                  <a:lnTo>
                    <a:pt x="164" y="54"/>
                  </a:lnTo>
                  <a:lnTo>
                    <a:pt x="164" y="50"/>
                  </a:lnTo>
                  <a:lnTo>
                    <a:pt x="164" y="50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8" y="80"/>
                  </a:lnTo>
                  <a:lnTo>
                    <a:pt x="168" y="8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64" y="94"/>
                  </a:lnTo>
                  <a:lnTo>
                    <a:pt x="164" y="94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52" y="92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6" y="86"/>
                  </a:lnTo>
                  <a:lnTo>
                    <a:pt x="146" y="82"/>
                  </a:lnTo>
                  <a:lnTo>
                    <a:pt x="146" y="82"/>
                  </a:lnTo>
                  <a:close/>
                  <a:moveTo>
                    <a:pt x="150" y="62"/>
                  </a:moveTo>
                  <a:lnTo>
                    <a:pt x="150" y="62"/>
                  </a:lnTo>
                  <a:lnTo>
                    <a:pt x="150" y="68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4" y="76"/>
                  </a:lnTo>
                  <a:lnTo>
                    <a:pt x="156" y="76"/>
                  </a:lnTo>
                  <a:lnTo>
                    <a:pt x="156" y="76"/>
                  </a:lnTo>
                  <a:lnTo>
                    <a:pt x="160" y="76"/>
                  </a:lnTo>
                  <a:lnTo>
                    <a:pt x="162" y="74"/>
                  </a:lnTo>
                  <a:lnTo>
                    <a:pt x="162" y="74"/>
                  </a:lnTo>
                  <a:lnTo>
                    <a:pt x="164" y="7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64" y="60"/>
                  </a:lnTo>
                  <a:lnTo>
                    <a:pt x="162" y="56"/>
                  </a:lnTo>
                  <a:lnTo>
                    <a:pt x="162" y="56"/>
                  </a:lnTo>
                  <a:lnTo>
                    <a:pt x="160" y="54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54" y="52"/>
                  </a:lnTo>
                  <a:lnTo>
                    <a:pt x="152" y="54"/>
                  </a:lnTo>
                  <a:lnTo>
                    <a:pt x="152" y="54"/>
                  </a:lnTo>
                  <a:lnTo>
                    <a:pt x="150" y="58"/>
                  </a:lnTo>
                  <a:lnTo>
                    <a:pt x="150" y="62"/>
                  </a:lnTo>
                  <a:lnTo>
                    <a:pt x="150" y="62"/>
                  </a:lnTo>
                  <a:close/>
                  <a:moveTo>
                    <a:pt x="176" y="86"/>
                  </a:moveTo>
                  <a:lnTo>
                    <a:pt x="176" y="86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4" y="56"/>
                  </a:lnTo>
                  <a:lnTo>
                    <a:pt x="188" y="54"/>
                  </a:lnTo>
                  <a:lnTo>
                    <a:pt x="188" y="54"/>
                  </a:lnTo>
                  <a:lnTo>
                    <a:pt x="192" y="58"/>
                  </a:lnTo>
                  <a:lnTo>
                    <a:pt x="192" y="58"/>
                  </a:lnTo>
                  <a:lnTo>
                    <a:pt x="196" y="60"/>
                  </a:lnTo>
                  <a:lnTo>
                    <a:pt x="196" y="60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8" y="70"/>
                  </a:lnTo>
                  <a:lnTo>
                    <a:pt x="198" y="70"/>
                  </a:lnTo>
                  <a:lnTo>
                    <a:pt x="198" y="90"/>
                  </a:lnTo>
                  <a:lnTo>
                    <a:pt x="198" y="90"/>
                  </a:lnTo>
                  <a:lnTo>
                    <a:pt x="194" y="90"/>
                  </a:lnTo>
                  <a:lnTo>
                    <a:pt x="194" y="90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192" y="64"/>
                  </a:lnTo>
                  <a:lnTo>
                    <a:pt x="192" y="64"/>
                  </a:lnTo>
                  <a:lnTo>
                    <a:pt x="190" y="62"/>
                  </a:lnTo>
                  <a:lnTo>
                    <a:pt x="190" y="62"/>
                  </a:lnTo>
                  <a:lnTo>
                    <a:pt x="188" y="60"/>
                  </a:lnTo>
                  <a:lnTo>
                    <a:pt x="188" y="60"/>
                  </a:lnTo>
                  <a:lnTo>
                    <a:pt x="184" y="60"/>
                  </a:lnTo>
                  <a:lnTo>
                    <a:pt x="182" y="60"/>
                  </a:lnTo>
                  <a:lnTo>
                    <a:pt x="182" y="60"/>
                  </a:lnTo>
                  <a:lnTo>
                    <a:pt x="180" y="64"/>
                  </a:lnTo>
                  <a:lnTo>
                    <a:pt x="180" y="68"/>
                  </a:lnTo>
                  <a:lnTo>
                    <a:pt x="180" y="68"/>
                  </a:lnTo>
                  <a:lnTo>
                    <a:pt x="180" y="86"/>
                  </a:lnTo>
                  <a:lnTo>
                    <a:pt x="180" y="86"/>
                  </a:lnTo>
                  <a:lnTo>
                    <a:pt x="176" y="86"/>
                  </a:lnTo>
                  <a:lnTo>
                    <a:pt x="176" y="86"/>
                  </a:lnTo>
                  <a:close/>
                  <a:moveTo>
                    <a:pt x="204" y="92"/>
                  </a:moveTo>
                  <a:lnTo>
                    <a:pt x="204" y="92"/>
                  </a:lnTo>
                  <a:lnTo>
                    <a:pt x="204" y="48"/>
                  </a:lnTo>
                  <a:lnTo>
                    <a:pt x="204" y="48"/>
                  </a:lnTo>
                  <a:lnTo>
                    <a:pt x="210" y="48"/>
                  </a:lnTo>
                  <a:lnTo>
                    <a:pt x="210" y="48"/>
                  </a:lnTo>
                  <a:lnTo>
                    <a:pt x="210" y="64"/>
                  </a:lnTo>
                  <a:lnTo>
                    <a:pt x="210" y="64"/>
                  </a:lnTo>
                  <a:lnTo>
                    <a:pt x="214" y="62"/>
                  </a:lnTo>
                  <a:lnTo>
                    <a:pt x="218" y="62"/>
                  </a:lnTo>
                  <a:lnTo>
                    <a:pt x="218" y="62"/>
                  </a:lnTo>
                  <a:lnTo>
                    <a:pt x="222" y="64"/>
                  </a:lnTo>
                  <a:lnTo>
                    <a:pt x="222" y="64"/>
                  </a:lnTo>
                  <a:lnTo>
                    <a:pt x="226" y="70"/>
                  </a:lnTo>
                  <a:lnTo>
                    <a:pt x="226" y="70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26" y="98"/>
                  </a:lnTo>
                  <a:lnTo>
                    <a:pt x="226" y="98"/>
                  </a:lnTo>
                  <a:lnTo>
                    <a:pt x="222" y="96"/>
                  </a:lnTo>
                  <a:lnTo>
                    <a:pt x="222" y="96"/>
                  </a:lnTo>
                  <a:lnTo>
                    <a:pt x="222" y="76"/>
                  </a:lnTo>
                  <a:lnTo>
                    <a:pt x="222" y="76"/>
                  </a:lnTo>
                  <a:lnTo>
                    <a:pt x="220" y="70"/>
                  </a:lnTo>
                  <a:lnTo>
                    <a:pt x="220" y="70"/>
                  </a:lnTo>
                  <a:lnTo>
                    <a:pt x="216" y="66"/>
                  </a:lnTo>
                  <a:lnTo>
                    <a:pt x="216" y="66"/>
                  </a:lnTo>
                  <a:lnTo>
                    <a:pt x="212" y="66"/>
                  </a:lnTo>
                  <a:lnTo>
                    <a:pt x="212" y="66"/>
                  </a:lnTo>
                  <a:lnTo>
                    <a:pt x="210" y="70"/>
                  </a:lnTo>
                  <a:lnTo>
                    <a:pt x="210" y="70"/>
                  </a:lnTo>
                  <a:lnTo>
                    <a:pt x="210" y="76"/>
                  </a:lnTo>
                  <a:lnTo>
                    <a:pt x="210" y="76"/>
                  </a:lnTo>
                  <a:lnTo>
                    <a:pt x="210" y="94"/>
                  </a:lnTo>
                  <a:lnTo>
                    <a:pt x="210" y="94"/>
                  </a:lnTo>
                  <a:lnTo>
                    <a:pt x="204" y="92"/>
                  </a:lnTo>
                  <a:lnTo>
                    <a:pt x="204" y="92"/>
                  </a:lnTo>
                  <a:close/>
                  <a:moveTo>
                    <a:pt x="234" y="100"/>
                  </a:moveTo>
                  <a:lnTo>
                    <a:pt x="234" y="100"/>
                  </a:lnTo>
                  <a:lnTo>
                    <a:pt x="234" y="72"/>
                  </a:lnTo>
                  <a:lnTo>
                    <a:pt x="234" y="72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34" y="66"/>
                  </a:lnTo>
                  <a:lnTo>
                    <a:pt x="234" y="66"/>
                  </a:lnTo>
                  <a:lnTo>
                    <a:pt x="234" y="64"/>
                  </a:lnTo>
                  <a:lnTo>
                    <a:pt x="234" y="64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2" y="54"/>
                  </a:lnTo>
                  <a:lnTo>
                    <a:pt x="242" y="54"/>
                  </a:lnTo>
                  <a:lnTo>
                    <a:pt x="246" y="56"/>
                  </a:lnTo>
                  <a:lnTo>
                    <a:pt x="246" y="56"/>
                  </a:lnTo>
                  <a:lnTo>
                    <a:pt x="246" y="62"/>
                  </a:lnTo>
                  <a:lnTo>
                    <a:pt x="246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0" y="60"/>
                  </a:lnTo>
                  <a:lnTo>
                    <a:pt x="240" y="60"/>
                  </a:lnTo>
                  <a:lnTo>
                    <a:pt x="240" y="64"/>
                  </a:lnTo>
                  <a:lnTo>
                    <a:pt x="240" y="64"/>
                  </a:lnTo>
                  <a:lnTo>
                    <a:pt x="240" y="68"/>
                  </a:lnTo>
                  <a:lnTo>
                    <a:pt x="240" y="68"/>
                  </a:lnTo>
                  <a:lnTo>
                    <a:pt x="244" y="68"/>
                  </a:lnTo>
                  <a:lnTo>
                    <a:pt x="244" y="68"/>
                  </a:lnTo>
                  <a:lnTo>
                    <a:pt x="244" y="74"/>
                  </a:lnTo>
                  <a:lnTo>
                    <a:pt x="244" y="74"/>
                  </a:lnTo>
                  <a:lnTo>
                    <a:pt x="240" y="72"/>
                  </a:lnTo>
                  <a:lnTo>
                    <a:pt x="240" y="72"/>
                  </a:lnTo>
                  <a:lnTo>
                    <a:pt x="240" y="100"/>
                  </a:lnTo>
                  <a:lnTo>
                    <a:pt x="240" y="100"/>
                  </a:lnTo>
                  <a:lnTo>
                    <a:pt x="234" y="100"/>
                  </a:lnTo>
                  <a:lnTo>
                    <a:pt x="234" y="100"/>
                  </a:lnTo>
                  <a:close/>
                  <a:moveTo>
                    <a:pt x="266" y="108"/>
                  </a:moveTo>
                  <a:lnTo>
                    <a:pt x="266" y="108"/>
                  </a:lnTo>
                  <a:lnTo>
                    <a:pt x="270" y="108"/>
                  </a:lnTo>
                  <a:lnTo>
                    <a:pt x="270" y="108"/>
                  </a:lnTo>
                  <a:lnTo>
                    <a:pt x="270" y="62"/>
                  </a:lnTo>
                  <a:lnTo>
                    <a:pt x="270" y="62"/>
                  </a:lnTo>
                  <a:lnTo>
                    <a:pt x="266" y="62"/>
                  </a:lnTo>
                  <a:lnTo>
                    <a:pt x="266" y="62"/>
                  </a:lnTo>
                  <a:lnTo>
                    <a:pt x="266" y="78"/>
                  </a:lnTo>
                  <a:lnTo>
                    <a:pt x="266" y="7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6" y="72"/>
                  </a:lnTo>
                  <a:lnTo>
                    <a:pt x="252" y="72"/>
                  </a:lnTo>
                  <a:lnTo>
                    <a:pt x="252" y="72"/>
                  </a:lnTo>
                  <a:lnTo>
                    <a:pt x="250" y="74"/>
                  </a:lnTo>
                  <a:lnTo>
                    <a:pt x="248" y="78"/>
                  </a:lnTo>
                  <a:lnTo>
                    <a:pt x="248" y="78"/>
                  </a:lnTo>
                  <a:lnTo>
                    <a:pt x="246" y="86"/>
                  </a:lnTo>
                  <a:lnTo>
                    <a:pt x="246" y="86"/>
                  </a:lnTo>
                  <a:lnTo>
                    <a:pt x="248" y="96"/>
                  </a:lnTo>
                  <a:lnTo>
                    <a:pt x="248" y="96"/>
                  </a:lnTo>
                  <a:lnTo>
                    <a:pt x="252" y="102"/>
                  </a:lnTo>
                  <a:lnTo>
                    <a:pt x="252" y="102"/>
                  </a:lnTo>
                  <a:lnTo>
                    <a:pt x="258" y="106"/>
                  </a:lnTo>
                  <a:lnTo>
                    <a:pt x="258" y="106"/>
                  </a:lnTo>
                  <a:lnTo>
                    <a:pt x="262" y="106"/>
                  </a:lnTo>
                  <a:lnTo>
                    <a:pt x="266" y="102"/>
                  </a:lnTo>
                  <a:lnTo>
                    <a:pt x="266" y="102"/>
                  </a:lnTo>
                  <a:lnTo>
                    <a:pt x="266" y="108"/>
                  </a:lnTo>
                  <a:lnTo>
                    <a:pt x="266" y="108"/>
                  </a:lnTo>
                  <a:close/>
                  <a:moveTo>
                    <a:pt x="252" y="88"/>
                  </a:moveTo>
                  <a:lnTo>
                    <a:pt x="252" y="88"/>
                  </a:lnTo>
                  <a:lnTo>
                    <a:pt x="252" y="82"/>
                  </a:lnTo>
                  <a:lnTo>
                    <a:pt x="254" y="78"/>
                  </a:lnTo>
                  <a:lnTo>
                    <a:pt x="254" y="78"/>
                  </a:lnTo>
                  <a:lnTo>
                    <a:pt x="256" y="76"/>
                  </a:lnTo>
                  <a:lnTo>
                    <a:pt x="258" y="76"/>
                  </a:lnTo>
                  <a:lnTo>
                    <a:pt x="258" y="76"/>
                  </a:lnTo>
                  <a:lnTo>
                    <a:pt x="262" y="78"/>
                  </a:lnTo>
                  <a:lnTo>
                    <a:pt x="264" y="80"/>
                  </a:lnTo>
                  <a:lnTo>
                    <a:pt x="264" y="80"/>
                  </a:lnTo>
                  <a:lnTo>
                    <a:pt x="266" y="84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6" y="96"/>
                  </a:lnTo>
                  <a:lnTo>
                    <a:pt x="264" y="100"/>
                  </a:lnTo>
                  <a:lnTo>
                    <a:pt x="264" y="100"/>
                  </a:lnTo>
                  <a:lnTo>
                    <a:pt x="262" y="102"/>
                  </a:lnTo>
                  <a:lnTo>
                    <a:pt x="258" y="102"/>
                  </a:lnTo>
                  <a:lnTo>
                    <a:pt x="258" y="102"/>
                  </a:lnTo>
                  <a:lnTo>
                    <a:pt x="256" y="100"/>
                  </a:lnTo>
                  <a:lnTo>
                    <a:pt x="254" y="98"/>
                  </a:lnTo>
                  <a:lnTo>
                    <a:pt x="254" y="98"/>
                  </a:lnTo>
                  <a:lnTo>
                    <a:pt x="252" y="92"/>
                  </a:lnTo>
                  <a:lnTo>
                    <a:pt x="252" y="88"/>
                  </a:lnTo>
                  <a:lnTo>
                    <a:pt x="252" y="88"/>
                  </a:lnTo>
                  <a:close/>
                  <a:moveTo>
                    <a:pt x="290" y="102"/>
                  </a:moveTo>
                  <a:lnTo>
                    <a:pt x="290" y="102"/>
                  </a:lnTo>
                  <a:lnTo>
                    <a:pt x="294" y="104"/>
                  </a:lnTo>
                  <a:lnTo>
                    <a:pt x="294" y="104"/>
                  </a:lnTo>
                  <a:lnTo>
                    <a:pt x="298" y="108"/>
                  </a:lnTo>
                  <a:lnTo>
                    <a:pt x="298" y="108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306" y="112"/>
                  </a:lnTo>
                  <a:lnTo>
                    <a:pt x="306" y="112"/>
                  </a:lnTo>
                  <a:lnTo>
                    <a:pt x="308" y="108"/>
                  </a:lnTo>
                  <a:lnTo>
                    <a:pt x="308" y="108"/>
                  </a:lnTo>
                  <a:lnTo>
                    <a:pt x="308" y="104"/>
                  </a:lnTo>
                  <a:lnTo>
                    <a:pt x="308" y="104"/>
                  </a:lnTo>
                  <a:lnTo>
                    <a:pt x="302" y="102"/>
                  </a:lnTo>
                  <a:lnTo>
                    <a:pt x="302" y="102"/>
                  </a:lnTo>
                  <a:lnTo>
                    <a:pt x="296" y="98"/>
                  </a:lnTo>
                  <a:lnTo>
                    <a:pt x="296" y="98"/>
                  </a:lnTo>
                  <a:lnTo>
                    <a:pt x="292" y="94"/>
                  </a:lnTo>
                  <a:lnTo>
                    <a:pt x="292" y="94"/>
                  </a:lnTo>
                  <a:lnTo>
                    <a:pt x="292" y="88"/>
                  </a:lnTo>
                  <a:lnTo>
                    <a:pt x="292" y="88"/>
                  </a:lnTo>
                  <a:lnTo>
                    <a:pt x="292" y="84"/>
                  </a:lnTo>
                  <a:lnTo>
                    <a:pt x="292" y="84"/>
                  </a:lnTo>
                  <a:lnTo>
                    <a:pt x="294" y="82"/>
                  </a:lnTo>
                  <a:lnTo>
                    <a:pt x="294" y="82"/>
                  </a:lnTo>
                  <a:lnTo>
                    <a:pt x="298" y="80"/>
                  </a:lnTo>
                  <a:lnTo>
                    <a:pt x="298" y="80"/>
                  </a:lnTo>
                  <a:lnTo>
                    <a:pt x="302" y="82"/>
                  </a:lnTo>
                  <a:lnTo>
                    <a:pt x="302" y="82"/>
                  </a:lnTo>
                  <a:lnTo>
                    <a:pt x="306" y="84"/>
                  </a:lnTo>
                  <a:lnTo>
                    <a:pt x="306" y="84"/>
                  </a:lnTo>
                  <a:lnTo>
                    <a:pt x="310" y="88"/>
                  </a:lnTo>
                  <a:lnTo>
                    <a:pt x="310" y="88"/>
                  </a:lnTo>
                  <a:lnTo>
                    <a:pt x="312" y="94"/>
                  </a:lnTo>
                  <a:lnTo>
                    <a:pt x="312" y="94"/>
                  </a:lnTo>
                  <a:lnTo>
                    <a:pt x="308" y="92"/>
                  </a:lnTo>
                  <a:lnTo>
                    <a:pt x="308" y="92"/>
                  </a:lnTo>
                  <a:lnTo>
                    <a:pt x="306" y="88"/>
                  </a:lnTo>
                  <a:lnTo>
                    <a:pt x="306" y="88"/>
                  </a:lnTo>
                  <a:lnTo>
                    <a:pt x="302" y="86"/>
                  </a:lnTo>
                  <a:lnTo>
                    <a:pt x="302" y="86"/>
                  </a:lnTo>
                  <a:lnTo>
                    <a:pt x="298" y="86"/>
                  </a:lnTo>
                  <a:lnTo>
                    <a:pt x="298" y="86"/>
                  </a:lnTo>
                  <a:lnTo>
                    <a:pt x="296" y="88"/>
                  </a:lnTo>
                  <a:lnTo>
                    <a:pt x="296" y="88"/>
                  </a:lnTo>
                  <a:lnTo>
                    <a:pt x="296" y="90"/>
                  </a:lnTo>
                  <a:lnTo>
                    <a:pt x="296" y="90"/>
                  </a:lnTo>
                  <a:lnTo>
                    <a:pt x="298" y="92"/>
                  </a:lnTo>
                  <a:lnTo>
                    <a:pt x="298" y="92"/>
                  </a:lnTo>
                  <a:lnTo>
                    <a:pt x="302" y="96"/>
                  </a:lnTo>
                  <a:lnTo>
                    <a:pt x="302" y="96"/>
                  </a:lnTo>
                  <a:lnTo>
                    <a:pt x="308" y="100"/>
                  </a:lnTo>
                  <a:lnTo>
                    <a:pt x="308" y="100"/>
                  </a:lnTo>
                  <a:lnTo>
                    <a:pt x="312" y="104"/>
                  </a:lnTo>
                  <a:lnTo>
                    <a:pt x="312" y="104"/>
                  </a:lnTo>
                  <a:lnTo>
                    <a:pt x="314" y="108"/>
                  </a:lnTo>
                  <a:lnTo>
                    <a:pt x="314" y="108"/>
                  </a:lnTo>
                  <a:lnTo>
                    <a:pt x="312" y="114"/>
                  </a:lnTo>
                  <a:lnTo>
                    <a:pt x="312" y="114"/>
                  </a:lnTo>
                  <a:lnTo>
                    <a:pt x="308" y="116"/>
                  </a:lnTo>
                  <a:lnTo>
                    <a:pt x="308" y="116"/>
                  </a:lnTo>
                  <a:lnTo>
                    <a:pt x="302" y="116"/>
                  </a:lnTo>
                  <a:lnTo>
                    <a:pt x="302" y="116"/>
                  </a:lnTo>
                  <a:lnTo>
                    <a:pt x="298" y="114"/>
                  </a:lnTo>
                  <a:lnTo>
                    <a:pt x="294" y="112"/>
                  </a:lnTo>
                  <a:lnTo>
                    <a:pt x="294" y="112"/>
                  </a:lnTo>
                  <a:lnTo>
                    <a:pt x="292" y="108"/>
                  </a:lnTo>
                  <a:lnTo>
                    <a:pt x="290" y="102"/>
                  </a:lnTo>
                  <a:lnTo>
                    <a:pt x="290" y="102"/>
                  </a:lnTo>
                  <a:close/>
                  <a:moveTo>
                    <a:pt x="336" y="112"/>
                  </a:moveTo>
                  <a:lnTo>
                    <a:pt x="336" y="112"/>
                  </a:lnTo>
                  <a:lnTo>
                    <a:pt x="340" y="114"/>
                  </a:lnTo>
                  <a:lnTo>
                    <a:pt x="340" y="114"/>
                  </a:lnTo>
                  <a:lnTo>
                    <a:pt x="340" y="118"/>
                  </a:lnTo>
                  <a:lnTo>
                    <a:pt x="338" y="122"/>
                  </a:lnTo>
                  <a:lnTo>
                    <a:pt x="338" y="122"/>
                  </a:lnTo>
                  <a:lnTo>
                    <a:pt x="334" y="124"/>
                  </a:lnTo>
                  <a:lnTo>
                    <a:pt x="330" y="122"/>
                  </a:lnTo>
                  <a:lnTo>
                    <a:pt x="330" y="122"/>
                  </a:lnTo>
                  <a:lnTo>
                    <a:pt x="324" y="120"/>
                  </a:lnTo>
                  <a:lnTo>
                    <a:pt x="320" y="116"/>
                  </a:lnTo>
                  <a:lnTo>
                    <a:pt x="320" y="116"/>
                  </a:lnTo>
                  <a:lnTo>
                    <a:pt x="318" y="110"/>
                  </a:lnTo>
                  <a:lnTo>
                    <a:pt x="318" y="102"/>
                  </a:lnTo>
                  <a:lnTo>
                    <a:pt x="318" y="102"/>
                  </a:lnTo>
                  <a:lnTo>
                    <a:pt x="318" y="94"/>
                  </a:lnTo>
                  <a:lnTo>
                    <a:pt x="318" y="94"/>
                  </a:lnTo>
                  <a:lnTo>
                    <a:pt x="320" y="90"/>
                  </a:lnTo>
                  <a:lnTo>
                    <a:pt x="324" y="88"/>
                  </a:lnTo>
                  <a:lnTo>
                    <a:pt x="324" y="88"/>
                  </a:lnTo>
                  <a:lnTo>
                    <a:pt x="330" y="88"/>
                  </a:lnTo>
                  <a:lnTo>
                    <a:pt x="330" y="88"/>
                  </a:lnTo>
                  <a:lnTo>
                    <a:pt x="334" y="90"/>
                  </a:lnTo>
                  <a:lnTo>
                    <a:pt x="336" y="92"/>
                  </a:lnTo>
                  <a:lnTo>
                    <a:pt x="336" y="92"/>
                  </a:lnTo>
                  <a:lnTo>
                    <a:pt x="340" y="96"/>
                  </a:lnTo>
                  <a:lnTo>
                    <a:pt x="340" y="102"/>
                  </a:lnTo>
                  <a:lnTo>
                    <a:pt x="340" y="102"/>
                  </a:lnTo>
                  <a:lnTo>
                    <a:pt x="336" y="100"/>
                  </a:lnTo>
                  <a:lnTo>
                    <a:pt x="336" y="100"/>
                  </a:lnTo>
                  <a:lnTo>
                    <a:pt x="334" y="96"/>
                  </a:lnTo>
                  <a:lnTo>
                    <a:pt x="334" y="96"/>
                  </a:lnTo>
                  <a:lnTo>
                    <a:pt x="330" y="92"/>
                  </a:lnTo>
                  <a:lnTo>
                    <a:pt x="330" y="92"/>
                  </a:lnTo>
                  <a:lnTo>
                    <a:pt x="326" y="92"/>
                  </a:lnTo>
                  <a:lnTo>
                    <a:pt x="324" y="94"/>
                  </a:lnTo>
                  <a:lnTo>
                    <a:pt x="324" y="94"/>
                  </a:lnTo>
                  <a:lnTo>
                    <a:pt x="322" y="98"/>
                  </a:lnTo>
                  <a:lnTo>
                    <a:pt x="322" y="104"/>
                  </a:lnTo>
                  <a:lnTo>
                    <a:pt x="322" y="104"/>
                  </a:lnTo>
                  <a:lnTo>
                    <a:pt x="322" y="110"/>
                  </a:lnTo>
                  <a:lnTo>
                    <a:pt x="324" y="114"/>
                  </a:lnTo>
                  <a:lnTo>
                    <a:pt x="324" y="114"/>
                  </a:lnTo>
                  <a:lnTo>
                    <a:pt x="326" y="116"/>
                  </a:lnTo>
                  <a:lnTo>
                    <a:pt x="330" y="118"/>
                  </a:lnTo>
                  <a:lnTo>
                    <a:pt x="330" y="118"/>
                  </a:lnTo>
                  <a:lnTo>
                    <a:pt x="332" y="118"/>
                  </a:lnTo>
                  <a:lnTo>
                    <a:pt x="334" y="118"/>
                  </a:lnTo>
                  <a:lnTo>
                    <a:pt x="334" y="118"/>
                  </a:lnTo>
                  <a:lnTo>
                    <a:pt x="336" y="112"/>
                  </a:lnTo>
                  <a:lnTo>
                    <a:pt x="336" y="112"/>
                  </a:lnTo>
                  <a:close/>
                  <a:moveTo>
                    <a:pt x="352" y="128"/>
                  </a:moveTo>
                  <a:lnTo>
                    <a:pt x="352" y="128"/>
                  </a:lnTo>
                  <a:lnTo>
                    <a:pt x="342" y="92"/>
                  </a:lnTo>
                  <a:lnTo>
                    <a:pt x="342" y="92"/>
                  </a:lnTo>
                  <a:lnTo>
                    <a:pt x="348" y="92"/>
                  </a:lnTo>
                  <a:lnTo>
                    <a:pt x="348" y="92"/>
                  </a:lnTo>
                  <a:lnTo>
                    <a:pt x="352" y="114"/>
                  </a:lnTo>
                  <a:lnTo>
                    <a:pt x="352" y="114"/>
                  </a:lnTo>
                  <a:lnTo>
                    <a:pt x="354" y="122"/>
                  </a:lnTo>
                  <a:lnTo>
                    <a:pt x="354" y="122"/>
                  </a:lnTo>
                  <a:lnTo>
                    <a:pt x="356" y="116"/>
                  </a:lnTo>
                  <a:lnTo>
                    <a:pt x="356" y="116"/>
                  </a:lnTo>
                  <a:lnTo>
                    <a:pt x="362" y="96"/>
                  </a:lnTo>
                  <a:lnTo>
                    <a:pt x="362" y="96"/>
                  </a:lnTo>
                  <a:lnTo>
                    <a:pt x="368" y="98"/>
                  </a:lnTo>
                  <a:lnTo>
                    <a:pt x="368" y="98"/>
                  </a:lnTo>
                  <a:lnTo>
                    <a:pt x="356" y="128"/>
                  </a:lnTo>
                  <a:lnTo>
                    <a:pt x="356" y="128"/>
                  </a:lnTo>
                  <a:lnTo>
                    <a:pt x="352" y="128"/>
                  </a:lnTo>
                  <a:lnTo>
                    <a:pt x="352" y="128"/>
                  </a:lnTo>
                  <a:close/>
                  <a:moveTo>
                    <a:pt x="372" y="132"/>
                  </a:moveTo>
                  <a:lnTo>
                    <a:pt x="372" y="132"/>
                  </a:lnTo>
                  <a:lnTo>
                    <a:pt x="372" y="104"/>
                  </a:lnTo>
                  <a:lnTo>
                    <a:pt x="372" y="104"/>
                  </a:lnTo>
                  <a:lnTo>
                    <a:pt x="368" y="102"/>
                  </a:lnTo>
                  <a:lnTo>
                    <a:pt x="368" y="102"/>
                  </a:lnTo>
                  <a:lnTo>
                    <a:pt x="368" y="98"/>
                  </a:lnTo>
                  <a:lnTo>
                    <a:pt x="368" y="98"/>
                  </a:lnTo>
                  <a:lnTo>
                    <a:pt x="372" y="98"/>
                  </a:lnTo>
                  <a:lnTo>
                    <a:pt x="372" y="98"/>
                  </a:lnTo>
                  <a:lnTo>
                    <a:pt x="372" y="94"/>
                  </a:lnTo>
                  <a:lnTo>
                    <a:pt x="372" y="94"/>
                  </a:lnTo>
                  <a:lnTo>
                    <a:pt x="372" y="90"/>
                  </a:lnTo>
                  <a:lnTo>
                    <a:pt x="372" y="90"/>
                  </a:lnTo>
                  <a:lnTo>
                    <a:pt x="376" y="86"/>
                  </a:lnTo>
                  <a:lnTo>
                    <a:pt x="376" y="86"/>
                  </a:lnTo>
                  <a:lnTo>
                    <a:pt x="380" y="86"/>
                  </a:lnTo>
                  <a:lnTo>
                    <a:pt x="380" y="86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4" y="94"/>
                  </a:lnTo>
                  <a:lnTo>
                    <a:pt x="384" y="94"/>
                  </a:lnTo>
                  <a:lnTo>
                    <a:pt x="380" y="92"/>
                  </a:lnTo>
                  <a:lnTo>
                    <a:pt x="380" y="92"/>
                  </a:lnTo>
                  <a:lnTo>
                    <a:pt x="378" y="92"/>
                  </a:lnTo>
                  <a:lnTo>
                    <a:pt x="378" y="92"/>
                  </a:lnTo>
                  <a:lnTo>
                    <a:pt x="376" y="96"/>
                  </a:lnTo>
                  <a:lnTo>
                    <a:pt x="376" y="96"/>
                  </a:lnTo>
                  <a:lnTo>
                    <a:pt x="376" y="100"/>
                  </a:lnTo>
                  <a:lnTo>
                    <a:pt x="376" y="100"/>
                  </a:lnTo>
                  <a:lnTo>
                    <a:pt x="382" y="100"/>
                  </a:lnTo>
                  <a:lnTo>
                    <a:pt x="382" y="100"/>
                  </a:lnTo>
                  <a:lnTo>
                    <a:pt x="382" y="106"/>
                  </a:lnTo>
                  <a:lnTo>
                    <a:pt x="382" y="106"/>
                  </a:lnTo>
                  <a:lnTo>
                    <a:pt x="376" y="104"/>
                  </a:lnTo>
                  <a:lnTo>
                    <a:pt x="376" y="104"/>
                  </a:lnTo>
                  <a:lnTo>
                    <a:pt x="376" y="134"/>
                  </a:lnTo>
                  <a:lnTo>
                    <a:pt x="376" y="134"/>
                  </a:lnTo>
                  <a:lnTo>
                    <a:pt x="372" y="132"/>
                  </a:lnTo>
                  <a:lnTo>
                    <a:pt x="372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0" name="그룹 136"/>
          <p:cNvGrpSpPr/>
          <p:nvPr userDrawn="1"/>
        </p:nvGrpSpPr>
        <p:grpSpPr>
          <a:xfrm>
            <a:off x="4219570" y="3198771"/>
            <a:ext cx="517525" cy="730250"/>
            <a:chOff x="5700713" y="3252788"/>
            <a:chExt cx="517525" cy="730250"/>
          </a:xfrm>
          <a:solidFill>
            <a:schemeClr val="accent4"/>
          </a:solidFill>
        </p:grpSpPr>
        <p:sp>
          <p:nvSpPr>
            <p:cNvPr id="94" name="Freeform 108"/>
            <p:cNvSpPr>
              <a:spLocks/>
            </p:cNvSpPr>
            <p:nvPr userDrawn="1"/>
          </p:nvSpPr>
          <p:spPr bwMode="auto">
            <a:xfrm>
              <a:off x="5703888" y="3665538"/>
              <a:ext cx="7302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6" h="18">
                  <a:moveTo>
                    <a:pt x="0" y="0"/>
                  </a:moveTo>
                  <a:lnTo>
                    <a:pt x="0" y="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109"/>
            <p:cNvSpPr>
              <a:spLocks/>
            </p:cNvSpPr>
            <p:nvPr userDrawn="1"/>
          </p:nvSpPr>
          <p:spPr bwMode="auto">
            <a:xfrm>
              <a:off x="5700713" y="3405188"/>
              <a:ext cx="12700" cy="254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80"/>
                </a:cxn>
                <a:cxn ang="0">
                  <a:pos x="6" y="80"/>
                </a:cxn>
                <a:cxn ang="0">
                  <a:pos x="8" y="160"/>
                </a:cxn>
                <a:cxn ang="0">
                  <a:pos x="8" y="160"/>
                </a:cxn>
                <a:cxn ang="0">
                  <a:pos x="2" y="158"/>
                </a:cxn>
                <a:cxn ang="0">
                  <a:pos x="2" y="158"/>
                </a:cxn>
                <a:cxn ang="0">
                  <a:pos x="2" y="80"/>
                </a:cxn>
                <a:cxn ang="0">
                  <a:pos x="2" y="8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160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8" y="160"/>
                  </a:lnTo>
                  <a:lnTo>
                    <a:pt x="8" y="160"/>
                  </a:lnTo>
                  <a:lnTo>
                    <a:pt x="2" y="158"/>
                  </a:lnTo>
                  <a:lnTo>
                    <a:pt x="2" y="158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110"/>
            <p:cNvSpPr>
              <a:spLocks/>
            </p:cNvSpPr>
            <p:nvPr userDrawn="1"/>
          </p:nvSpPr>
          <p:spPr bwMode="auto">
            <a:xfrm>
              <a:off x="5700713" y="3252788"/>
              <a:ext cx="63500" cy="139700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0" y="8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36" y="40"/>
                </a:cxn>
                <a:cxn ang="0">
                  <a:pos x="36" y="40"/>
                </a:cxn>
                <a:cxn ang="0">
                  <a:pos x="36" y="50"/>
                </a:cxn>
                <a:cxn ang="0">
                  <a:pos x="36" y="50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40" y="78"/>
                </a:cxn>
                <a:cxn ang="0">
                  <a:pos x="40" y="78"/>
                </a:cxn>
                <a:cxn ang="0">
                  <a:pos x="40" y="88"/>
                </a:cxn>
                <a:cxn ang="0">
                  <a:pos x="40" y="88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40" h="88">
                  <a:moveTo>
                    <a:pt x="0" y="80"/>
                  </a:moveTo>
                  <a:lnTo>
                    <a:pt x="0" y="8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0" y="88"/>
                  </a:lnTo>
                  <a:lnTo>
                    <a:pt x="40" y="88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111"/>
            <p:cNvSpPr>
              <a:spLocks/>
            </p:cNvSpPr>
            <p:nvPr userDrawn="1"/>
          </p:nvSpPr>
          <p:spPr bwMode="auto">
            <a:xfrm>
              <a:off x="6135688" y="3525838"/>
              <a:ext cx="73025" cy="25400"/>
            </a:xfrm>
            <a:custGeom>
              <a:avLst/>
              <a:gdLst/>
              <a:ahLst/>
              <a:cxnLst>
                <a:cxn ang="0">
                  <a:pos x="46" y="16"/>
                </a:cxn>
                <a:cxn ang="0">
                  <a:pos x="46" y="1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6" y="16"/>
                </a:cxn>
                <a:cxn ang="0">
                  <a:pos x="46" y="16"/>
                </a:cxn>
              </a:cxnLst>
              <a:rect l="0" t="0" r="r" b="b"/>
              <a:pathLst>
                <a:path w="46" h="16">
                  <a:moveTo>
                    <a:pt x="46" y="16"/>
                  </a:moveTo>
                  <a:lnTo>
                    <a:pt x="46" y="1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6" y="16"/>
                  </a:lnTo>
                  <a:lnTo>
                    <a:pt x="4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112"/>
            <p:cNvSpPr>
              <a:spLocks/>
            </p:cNvSpPr>
            <p:nvPr userDrawn="1"/>
          </p:nvSpPr>
          <p:spPr bwMode="auto">
            <a:xfrm>
              <a:off x="6199188" y="3557588"/>
              <a:ext cx="15875" cy="266700"/>
            </a:xfrm>
            <a:custGeom>
              <a:avLst/>
              <a:gdLst/>
              <a:ahLst/>
              <a:cxnLst>
                <a:cxn ang="0">
                  <a:pos x="10" y="168"/>
                </a:cxn>
                <a:cxn ang="0">
                  <a:pos x="10" y="168"/>
                </a:cxn>
                <a:cxn ang="0">
                  <a:pos x="4" y="168"/>
                </a:cxn>
                <a:cxn ang="0">
                  <a:pos x="4" y="168"/>
                </a:cxn>
                <a:cxn ang="0">
                  <a:pos x="2" y="84"/>
                </a:cxn>
                <a:cxn ang="0">
                  <a:pos x="2" y="8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8" y="86"/>
                </a:cxn>
                <a:cxn ang="0">
                  <a:pos x="8" y="86"/>
                </a:cxn>
                <a:cxn ang="0">
                  <a:pos x="10" y="168"/>
                </a:cxn>
                <a:cxn ang="0">
                  <a:pos x="10" y="168"/>
                </a:cxn>
              </a:cxnLst>
              <a:rect l="0" t="0" r="r" b="b"/>
              <a:pathLst>
                <a:path w="10" h="168">
                  <a:moveTo>
                    <a:pt x="10" y="168"/>
                  </a:moveTo>
                  <a:lnTo>
                    <a:pt x="10" y="168"/>
                  </a:lnTo>
                  <a:lnTo>
                    <a:pt x="4" y="168"/>
                  </a:lnTo>
                  <a:lnTo>
                    <a:pt x="4" y="168"/>
                  </a:lnTo>
                  <a:lnTo>
                    <a:pt x="2" y="84"/>
                  </a:lnTo>
                  <a:lnTo>
                    <a:pt x="2" y="8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10" y="168"/>
                  </a:lnTo>
                  <a:lnTo>
                    <a:pt x="10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113"/>
            <p:cNvSpPr>
              <a:spLocks/>
            </p:cNvSpPr>
            <p:nvPr userDrawn="1"/>
          </p:nvSpPr>
          <p:spPr bwMode="auto">
            <a:xfrm>
              <a:off x="6151563" y="3836988"/>
              <a:ext cx="66675" cy="146050"/>
            </a:xfrm>
            <a:custGeom>
              <a:avLst/>
              <a:gdLst/>
              <a:ahLst/>
              <a:cxnLst>
                <a:cxn ang="0">
                  <a:pos x="40" y="8"/>
                </a:cxn>
                <a:cxn ang="0">
                  <a:pos x="40" y="8"/>
                </a:cxn>
                <a:cxn ang="0">
                  <a:pos x="42" y="92"/>
                </a:cxn>
                <a:cxn ang="0">
                  <a:pos x="42" y="92"/>
                </a:cxn>
                <a:cxn ang="0">
                  <a:pos x="2" y="84"/>
                </a:cxn>
                <a:cxn ang="0">
                  <a:pos x="2" y="84"/>
                </a:cxn>
                <a:cxn ang="0">
                  <a:pos x="2" y="74"/>
                </a:cxn>
                <a:cxn ang="0">
                  <a:pos x="2" y="74"/>
                </a:cxn>
                <a:cxn ang="0">
                  <a:pos x="36" y="82"/>
                </a:cxn>
                <a:cxn ang="0">
                  <a:pos x="36" y="82"/>
                </a:cxn>
                <a:cxn ang="0">
                  <a:pos x="34" y="56"/>
                </a:cxn>
                <a:cxn ang="0">
                  <a:pos x="34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34" y="46"/>
                </a:cxn>
                <a:cxn ang="0">
                  <a:pos x="34" y="4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0" y="8"/>
                </a:cxn>
                <a:cxn ang="0">
                  <a:pos x="40" y="8"/>
                </a:cxn>
              </a:cxnLst>
              <a:rect l="0" t="0" r="r" b="b"/>
              <a:pathLst>
                <a:path w="42" h="92">
                  <a:moveTo>
                    <a:pt x="40" y="8"/>
                  </a:moveTo>
                  <a:lnTo>
                    <a:pt x="40" y="8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2" y="84"/>
                  </a:lnTo>
                  <a:lnTo>
                    <a:pt x="2" y="8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0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114"/>
            <p:cNvSpPr>
              <a:spLocks noEditPoints="1"/>
            </p:cNvSpPr>
            <p:nvPr userDrawn="1"/>
          </p:nvSpPr>
          <p:spPr bwMode="auto">
            <a:xfrm>
              <a:off x="5783263" y="3443288"/>
              <a:ext cx="174625" cy="361950"/>
            </a:xfrm>
            <a:custGeom>
              <a:avLst/>
              <a:gdLst/>
              <a:ahLst/>
              <a:cxnLst>
                <a:cxn ang="0">
                  <a:pos x="54" y="2"/>
                </a:cxn>
                <a:cxn ang="0">
                  <a:pos x="76" y="12"/>
                </a:cxn>
                <a:cxn ang="0">
                  <a:pos x="92" y="32"/>
                </a:cxn>
                <a:cxn ang="0">
                  <a:pos x="100" y="50"/>
                </a:cxn>
                <a:cxn ang="0">
                  <a:pos x="110" y="96"/>
                </a:cxn>
                <a:cxn ang="0">
                  <a:pos x="110" y="126"/>
                </a:cxn>
                <a:cxn ang="0">
                  <a:pos x="108" y="180"/>
                </a:cxn>
                <a:cxn ang="0">
                  <a:pos x="96" y="214"/>
                </a:cxn>
                <a:cxn ang="0">
                  <a:pos x="88" y="222"/>
                </a:cxn>
                <a:cxn ang="0">
                  <a:pos x="68" y="228"/>
                </a:cxn>
                <a:cxn ang="0">
                  <a:pos x="56" y="228"/>
                </a:cxn>
                <a:cxn ang="0">
                  <a:pos x="34" y="216"/>
                </a:cxn>
                <a:cxn ang="0">
                  <a:pos x="16" y="194"/>
                </a:cxn>
                <a:cxn ang="0">
                  <a:pos x="10" y="178"/>
                </a:cxn>
                <a:cxn ang="0">
                  <a:pos x="0" y="132"/>
                </a:cxn>
                <a:cxn ang="0">
                  <a:pos x="0" y="102"/>
                </a:cxn>
                <a:cxn ang="0">
                  <a:pos x="4" y="50"/>
                </a:cxn>
                <a:cxn ang="0">
                  <a:pos x="16" y="16"/>
                </a:cxn>
                <a:cxn ang="0">
                  <a:pos x="22" y="8"/>
                </a:cxn>
                <a:cxn ang="0">
                  <a:pos x="42" y="0"/>
                </a:cxn>
                <a:cxn ang="0">
                  <a:pos x="54" y="2"/>
                </a:cxn>
                <a:cxn ang="0">
                  <a:pos x="54" y="36"/>
                </a:cxn>
                <a:cxn ang="0">
                  <a:pos x="44" y="40"/>
                </a:cxn>
                <a:cxn ang="0">
                  <a:pos x="40" y="46"/>
                </a:cxn>
                <a:cxn ang="0">
                  <a:pos x="36" y="56"/>
                </a:cxn>
                <a:cxn ang="0">
                  <a:pos x="34" y="110"/>
                </a:cxn>
                <a:cxn ang="0">
                  <a:pos x="36" y="142"/>
                </a:cxn>
                <a:cxn ang="0">
                  <a:pos x="38" y="164"/>
                </a:cxn>
                <a:cxn ang="0">
                  <a:pos x="46" y="184"/>
                </a:cxn>
                <a:cxn ang="0">
                  <a:pos x="50" y="190"/>
                </a:cxn>
                <a:cxn ang="0">
                  <a:pos x="56" y="192"/>
                </a:cxn>
                <a:cxn ang="0">
                  <a:pos x="66" y="190"/>
                </a:cxn>
                <a:cxn ang="0">
                  <a:pos x="70" y="184"/>
                </a:cxn>
                <a:cxn ang="0">
                  <a:pos x="74" y="174"/>
                </a:cxn>
                <a:cxn ang="0">
                  <a:pos x="76" y="120"/>
                </a:cxn>
                <a:cxn ang="0">
                  <a:pos x="74" y="86"/>
                </a:cxn>
                <a:cxn ang="0">
                  <a:pos x="72" y="64"/>
                </a:cxn>
                <a:cxn ang="0">
                  <a:pos x="64" y="44"/>
                </a:cxn>
                <a:cxn ang="0">
                  <a:pos x="60" y="40"/>
                </a:cxn>
                <a:cxn ang="0">
                  <a:pos x="54" y="36"/>
                </a:cxn>
              </a:cxnLst>
              <a:rect l="0" t="0" r="r" b="b"/>
              <a:pathLst>
                <a:path w="110" h="228">
                  <a:moveTo>
                    <a:pt x="54" y="2"/>
                  </a:moveTo>
                  <a:lnTo>
                    <a:pt x="54" y="2"/>
                  </a:lnTo>
                  <a:lnTo>
                    <a:pt x="64" y="6"/>
                  </a:lnTo>
                  <a:lnTo>
                    <a:pt x="76" y="12"/>
                  </a:lnTo>
                  <a:lnTo>
                    <a:pt x="84" y="20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100" y="50"/>
                  </a:lnTo>
                  <a:lnTo>
                    <a:pt x="106" y="72"/>
                  </a:lnTo>
                  <a:lnTo>
                    <a:pt x="110" y="96"/>
                  </a:lnTo>
                  <a:lnTo>
                    <a:pt x="110" y="126"/>
                  </a:lnTo>
                  <a:lnTo>
                    <a:pt x="110" y="126"/>
                  </a:lnTo>
                  <a:lnTo>
                    <a:pt x="110" y="156"/>
                  </a:lnTo>
                  <a:lnTo>
                    <a:pt x="108" y="180"/>
                  </a:lnTo>
                  <a:lnTo>
                    <a:pt x="102" y="200"/>
                  </a:lnTo>
                  <a:lnTo>
                    <a:pt x="96" y="214"/>
                  </a:lnTo>
                  <a:lnTo>
                    <a:pt x="96" y="214"/>
                  </a:lnTo>
                  <a:lnTo>
                    <a:pt x="88" y="222"/>
                  </a:lnTo>
                  <a:lnTo>
                    <a:pt x="80" y="226"/>
                  </a:lnTo>
                  <a:lnTo>
                    <a:pt x="68" y="228"/>
                  </a:lnTo>
                  <a:lnTo>
                    <a:pt x="56" y="228"/>
                  </a:lnTo>
                  <a:lnTo>
                    <a:pt x="56" y="228"/>
                  </a:lnTo>
                  <a:lnTo>
                    <a:pt x="44" y="222"/>
                  </a:lnTo>
                  <a:lnTo>
                    <a:pt x="34" y="216"/>
                  </a:lnTo>
                  <a:lnTo>
                    <a:pt x="24" y="206"/>
                  </a:lnTo>
                  <a:lnTo>
                    <a:pt x="16" y="194"/>
                  </a:lnTo>
                  <a:lnTo>
                    <a:pt x="16" y="194"/>
                  </a:lnTo>
                  <a:lnTo>
                    <a:pt x="10" y="178"/>
                  </a:lnTo>
                  <a:lnTo>
                    <a:pt x="4" y="156"/>
                  </a:lnTo>
                  <a:lnTo>
                    <a:pt x="0" y="13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0" y="74"/>
                  </a:lnTo>
                  <a:lnTo>
                    <a:pt x="4" y="50"/>
                  </a:lnTo>
                  <a:lnTo>
                    <a:pt x="8" y="30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22" y="8"/>
                  </a:lnTo>
                  <a:lnTo>
                    <a:pt x="32" y="2"/>
                  </a:lnTo>
                  <a:lnTo>
                    <a:pt x="42" y="0"/>
                  </a:lnTo>
                  <a:lnTo>
                    <a:pt x="54" y="2"/>
                  </a:lnTo>
                  <a:lnTo>
                    <a:pt x="54" y="2"/>
                  </a:lnTo>
                  <a:close/>
                  <a:moveTo>
                    <a:pt x="54" y="36"/>
                  </a:moveTo>
                  <a:lnTo>
                    <a:pt x="54" y="36"/>
                  </a:lnTo>
                  <a:lnTo>
                    <a:pt x="48" y="36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40" y="4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4" y="76"/>
                  </a:lnTo>
                  <a:lnTo>
                    <a:pt x="34" y="110"/>
                  </a:lnTo>
                  <a:lnTo>
                    <a:pt x="34" y="110"/>
                  </a:lnTo>
                  <a:lnTo>
                    <a:pt x="36" y="142"/>
                  </a:lnTo>
                  <a:lnTo>
                    <a:pt x="38" y="164"/>
                  </a:lnTo>
                  <a:lnTo>
                    <a:pt x="38" y="164"/>
                  </a:lnTo>
                  <a:lnTo>
                    <a:pt x="42" y="176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50" y="190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62" y="192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70" y="18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6" y="152"/>
                  </a:lnTo>
                  <a:lnTo>
                    <a:pt x="76" y="120"/>
                  </a:lnTo>
                  <a:lnTo>
                    <a:pt x="76" y="120"/>
                  </a:lnTo>
                  <a:lnTo>
                    <a:pt x="74" y="86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68" y="52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0" y="40"/>
                  </a:lnTo>
                  <a:lnTo>
                    <a:pt x="54" y="36"/>
                  </a:lnTo>
                  <a:lnTo>
                    <a:pt x="5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115"/>
            <p:cNvSpPr>
              <a:spLocks/>
            </p:cNvSpPr>
            <p:nvPr userDrawn="1"/>
          </p:nvSpPr>
          <p:spPr bwMode="auto">
            <a:xfrm>
              <a:off x="5995988" y="3484563"/>
              <a:ext cx="180975" cy="37147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32" y="162"/>
                </a:cxn>
                <a:cxn ang="0">
                  <a:pos x="42" y="186"/>
                </a:cxn>
                <a:cxn ang="0">
                  <a:pos x="48" y="194"/>
                </a:cxn>
                <a:cxn ang="0">
                  <a:pos x="58" y="198"/>
                </a:cxn>
                <a:cxn ang="0">
                  <a:pos x="66" y="198"/>
                </a:cxn>
                <a:cxn ang="0">
                  <a:pos x="74" y="192"/>
                </a:cxn>
                <a:cxn ang="0">
                  <a:pos x="78" y="186"/>
                </a:cxn>
                <a:cxn ang="0">
                  <a:pos x="80" y="160"/>
                </a:cxn>
                <a:cxn ang="0">
                  <a:pos x="78" y="140"/>
                </a:cxn>
                <a:cxn ang="0">
                  <a:pos x="74" y="126"/>
                </a:cxn>
                <a:cxn ang="0">
                  <a:pos x="64" y="118"/>
                </a:cxn>
                <a:cxn ang="0">
                  <a:pos x="54" y="112"/>
                </a:cxn>
                <a:cxn ang="0">
                  <a:pos x="48" y="112"/>
                </a:cxn>
                <a:cxn ang="0">
                  <a:pos x="36" y="118"/>
                </a:cxn>
                <a:cxn ang="0">
                  <a:pos x="30" y="124"/>
                </a:cxn>
                <a:cxn ang="0">
                  <a:pos x="2" y="112"/>
                </a:cxn>
                <a:cxn ang="0">
                  <a:pos x="10" y="56"/>
                </a:cxn>
                <a:cxn ang="0">
                  <a:pos x="18" y="0"/>
                </a:cxn>
                <a:cxn ang="0">
                  <a:pos x="104" y="16"/>
                </a:cxn>
                <a:cxn ang="0">
                  <a:pos x="104" y="58"/>
                </a:cxn>
                <a:cxn ang="0">
                  <a:pos x="42" y="44"/>
                </a:cxn>
                <a:cxn ang="0">
                  <a:pos x="38" y="82"/>
                </a:cxn>
                <a:cxn ang="0">
                  <a:pos x="60" y="80"/>
                </a:cxn>
                <a:cxn ang="0">
                  <a:pos x="72" y="82"/>
                </a:cxn>
                <a:cxn ang="0">
                  <a:pos x="90" y="98"/>
                </a:cxn>
                <a:cxn ang="0">
                  <a:pos x="98" y="108"/>
                </a:cxn>
                <a:cxn ang="0">
                  <a:pos x="110" y="134"/>
                </a:cxn>
                <a:cxn ang="0">
                  <a:pos x="114" y="166"/>
                </a:cxn>
                <a:cxn ang="0">
                  <a:pos x="114" y="180"/>
                </a:cxn>
                <a:cxn ang="0">
                  <a:pos x="108" y="204"/>
                </a:cxn>
                <a:cxn ang="0">
                  <a:pos x="104" y="214"/>
                </a:cxn>
                <a:cxn ang="0">
                  <a:pos x="84" y="232"/>
                </a:cxn>
                <a:cxn ang="0">
                  <a:pos x="58" y="232"/>
                </a:cxn>
                <a:cxn ang="0">
                  <a:pos x="46" y="228"/>
                </a:cxn>
                <a:cxn ang="0">
                  <a:pos x="26" y="216"/>
                </a:cxn>
                <a:cxn ang="0">
                  <a:pos x="18" y="206"/>
                </a:cxn>
                <a:cxn ang="0">
                  <a:pos x="6" y="184"/>
                </a:cxn>
                <a:cxn ang="0">
                  <a:pos x="0" y="158"/>
                </a:cxn>
              </a:cxnLst>
              <a:rect l="0" t="0" r="r" b="b"/>
              <a:pathLst>
                <a:path w="114" h="234">
                  <a:moveTo>
                    <a:pt x="0" y="158"/>
                  </a:moveTo>
                  <a:lnTo>
                    <a:pt x="0" y="158"/>
                  </a:lnTo>
                  <a:lnTo>
                    <a:pt x="32" y="162"/>
                  </a:lnTo>
                  <a:lnTo>
                    <a:pt x="32" y="162"/>
                  </a:lnTo>
                  <a:lnTo>
                    <a:pt x="36" y="174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8" y="194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62" y="198"/>
                  </a:lnTo>
                  <a:lnTo>
                    <a:pt x="66" y="198"/>
                  </a:lnTo>
                  <a:lnTo>
                    <a:pt x="70" y="194"/>
                  </a:lnTo>
                  <a:lnTo>
                    <a:pt x="74" y="192"/>
                  </a:lnTo>
                  <a:lnTo>
                    <a:pt x="74" y="192"/>
                  </a:lnTo>
                  <a:lnTo>
                    <a:pt x="78" y="186"/>
                  </a:lnTo>
                  <a:lnTo>
                    <a:pt x="80" y="178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78" y="140"/>
                  </a:lnTo>
                  <a:lnTo>
                    <a:pt x="76" y="134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64" y="118"/>
                  </a:lnTo>
                  <a:lnTo>
                    <a:pt x="60" y="114"/>
                  </a:lnTo>
                  <a:lnTo>
                    <a:pt x="54" y="112"/>
                  </a:lnTo>
                  <a:lnTo>
                    <a:pt x="54" y="112"/>
                  </a:lnTo>
                  <a:lnTo>
                    <a:pt x="48" y="112"/>
                  </a:lnTo>
                  <a:lnTo>
                    <a:pt x="42" y="114"/>
                  </a:lnTo>
                  <a:lnTo>
                    <a:pt x="36" y="118"/>
                  </a:lnTo>
                  <a:lnTo>
                    <a:pt x="30" y="124"/>
                  </a:lnTo>
                  <a:lnTo>
                    <a:pt x="30" y="124"/>
                  </a:lnTo>
                  <a:lnTo>
                    <a:pt x="2" y="112"/>
                  </a:lnTo>
                  <a:lnTo>
                    <a:pt x="2" y="112"/>
                  </a:lnTo>
                  <a:lnTo>
                    <a:pt x="10" y="56"/>
                  </a:lnTo>
                  <a:lnTo>
                    <a:pt x="10" y="56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104" y="58"/>
                  </a:lnTo>
                  <a:lnTo>
                    <a:pt x="104" y="58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38" y="82"/>
                  </a:lnTo>
                  <a:lnTo>
                    <a:pt x="38" y="82"/>
                  </a:lnTo>
                  <a:lnTo>
                    <a:pt x="50" y="78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72" y="82"/>
                  </a:lnTo>
                  <a:lnTo>
                    <a:pt x="82" y="88"/>
                  </a:lnTo>
                  <a:lnTo>
                    <a:pt x="90" y="98"/>
                  </a:lnTo>
                  <a:lnTo>
                    <a:pt x="98" y="108"/>
                  </a:lnTo>
                  <a:lnTo>
                    <a:pt x="98" y="108"/>
                  </a:lnTo>
                  <a:lnTo>
                    <a:pt x="106" y="120"/>
                  </a:lnTo>
                  <a:lnTo>
                    <a:pt x="110" y="134"/>
                  </a:lnTo>
                  <a:lnTo>
                    <a:pt x="114" y="150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4" y="180"/>
                  </a:lnTo>
                  <a:lnTo>
                    <a:pt x="112" y="192"/>
                  </a:lnTo>
                  <a:lnTo>
                    <a:pt x="108" y="204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94" y="224"/>
                  </a:lnTo>
                  <a:lnTo>
                    <a:pt x="84" y="232"/>
                  </a:lnTo>
                  <a:lnTo>
                    <a:pt x="72" y="234"/>
                  </a:lnTo>
                  <a:lnTo>
                    <a:pt x="58" y="232"/>
                  </a:lnTo>
                  <a:lnTo>
                    <a:pt x="58" y="232"/>
                  </a:lnTo>
                  <a:lnTo>
                    <a:pt x="46" y="228"/>
                  </a:lnTo>
                  <a:lnTo>
                    <a:pt x="36" y="224"/>
                  </a:lnTo>
                  <a:lnTo>
                    <a:pt x="26" y="216"/>
                  </a:lnTo>
                  <a:lnTo>
                    <a:pt x="18" y="206"/>
                  </a:lnTo>
                  <a:lnTo>
                    <a:pt x="18" y="206"/>
                  </a:lnTo>
                  <a:lnTo>
                    <a:pt x="12" y="196"/>
                  </a:lnTo>
                  <a:lnTo>
                    <a:pt x="6" y="184"/>
                  </a:lnTo>
                  <a:lnTo>
                    <a:pt x="2" y="172"/>
                  </a:lnTo>
                  <a:lnTo>
                    <a:pt x="0" y="158"/>
                  </a:ln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94" name="그룹 193"/>
          <p:cNvGrpSpPr/>
          <p:nvPr userDrawn="1"/>
        </p:nvGrpSpPr>
        <p:grpSpPr>
          <a:xfrm>
            <a:off x="3105127" y="4592599"/>
            <a:ext cx="717550" cy="685800"/>
            <a:chOff x="3325758" y="4592599"/>
            <a:chExt cx="717550" cy="685800"/>
          </a:xfrm>
          <a:solidFill>
            <a:schemeClr val="bg1"/>
          </a:solidFill>
        </p:grpSpPr>
        <p:sp>
          <p:nvSpPr>
            <p:cNvPr id="81" name="Freeform 116"/>
            <p:cNvSpPr>
              <a:spLocks noEditPoints="1"/>
            </p:cNvSpPr>
            <p:nvPr userDrawn="1"/>
          </p:nvSpPr>
          <p:spPr bwMode="auto">
            <a:xfrm>
              <a:off x="3325758" y="4592599"/>
              <a:ext cx="708025" cy="327025"/>
            </a:xfrm>
            <a:custGeom>
              <a:avLst/>
              <a:gdLst/>
              <a:ahLst/>
              <a:cxnLst>
                <a:cxn ang="0">
                  <a:pos x="34" y="26"/>
                </a:cxn>
                <a:cxn ang="0">
                  <a:pos x="44" y="64"/>
                </a:cxn>
                <a:cxn ang="0">
                  <a:pos x="52" y="52"/>
                </a:cxn>
                <a:cxn ang="0">
                  <a:pos x="64" y="32"/>
                </a:cxn>
                <a:cxn ang="0">
                  <a:pos x="70" y="44"/>
                </a:cxn>
                <a:cxn ang="0">
                  <a:pos x="84" y="70"/>
                </a:cxn>
                <a:cxn ang="0">
                  <a:pos x="86" y="58"/>
                </a:cxn>
                <a:cxn ang="0">
                  <a:pos x="98" y="48"/>
                </a:cxn>
                <a:cxn ang="0">
                  <a:pos x="122" y="50"/>
                </a:cxn>
                <a:cxn ang="0">
                  <a:pos x="148" y="94"/>
                </a:cxn>
                <a:cxn ang="0">
                  <a:pos x="130" y="88"/>
                </a:cxn>
                <a:cxn ang="0">
                  <a:pos x="178" y="102"/>
                </a:cxn>
                <a:cxn ang="0">
                  <a:pos x="200" y="74"/>
                </a:cxn>
                <a:cxn ang="0">
                  <a:pos x="200" y="110"/>
                </a:cxn>
                <a:cxn ang="0">
                  <a:pos x="210" y="104"/>
                </a:cxn>
                <a:cxn ang="0">
                  <a:pos x="226" y="106"/>
                </a:cxn>
                <a:cxn ang="0">
                  <a:pos x="224" y="94"/>
                </a:cxn>
                <a:cxn ang="0">
                  <a:pos x="240" y="94"/>
                </a:cxn>
                <a:cxn ang="0">
                  <a:pos x="244" y="106"/>
                </a:cxn>
                <a:cxn ang="0">
                  <a:pos x="270" y="126"/>
                </a:cxn>
                <a:cxn ang="0">
                  <a:pos x="256" y="110"/>
                </a:cxn>
                <a:cxn ang="0">
                  <a:pos x="274" y="132"/>
                </a:cxn>
                <a:cxn ang="0">
                  <a:pos x="304" y="110"/>
                </a:cxn>
                <a:cxn ang="0">
                  <a:pos x="316" y="112"/>
                </a:cxn>
                <a:cxn ang="0">
                  <a:pos x="296" y="106"/>
                </a:cxn>
                <a:cxn ang="0">
                  <a:pos x="350" y="102"/>
                </a:cxn>
                <a:cxn ang="0">
                  <a:pos x="362" y="158"/>
                </a:cxn>
                <a:cxn ang="0">
                  <a:pos x="364" y="146"/>
                </a:cxn>
                <a:cxn ang="0">
                  <a:pos x="380" y="152"/>
                </a:cxn>
                <a:cxn ang="0">
                  <a:pos x="376" y="134"/>
                </a:cxn>
                <a:cxn ang="0">
                  <a:pos x="392" y="136"/>
                </a:cxn>
                <a:cxn ang="0">
                  <a:pos x="398" y="158"/>
                </a:cxn>
                <a:cxn ang="0">
                  <a:pos x="402" y="138"/>
                </a:cxn>
                <a:cxn ang="0">
                  <a:pos x="416" y="128"/>
                </a:cxn>
                <a:cxn ang="0">
                  <a:pos x="440" y="170"/>
                </a:cxn>
                <a:cxn ang="0">
                  <a:pos x="442" y="148"/>
                </a:cxn>
                <a:cxn ang="0">
                  <a:pos x="442" y="180"/>
                </a:cxn>
                <a:cxn ang="0">
                  <a:pos x="440" y="160"/>
                </a:cxn>
                <a:cxn ang="0">
                  <a:pos x="22" y="104"/>
                </a:cxn>
                <a:cxn ang="0">
                  <a:pos x="32" y="106"/>
                </a:cxn>
                <a:cxn ang="0">
                  <a:pos x="12" y="100"/>
                </a:cxn>
                <a:cxn ang="0">
                  <a:pos x="58" y="156"/>
                </a:cxn>
                <a:cxn ang="0">
                  <a:pos x="46" y="114"/>
                </a:cxn>
                <a:cxn ang="0">
                  <a:pos x="68" y="158"/>
                </a:cxn>
                <a:cxn ang="0">
                  <a:pos x="58" y="140"/>
                </a:cxn>
                <a:cxn ang="0">
                  <a:pos x="50" y="124"/>
                </a:cxn>
                <a:cxn ang="0">
                  <a:pos x="102" y="136"/>
                </a:cxn>
                <a:cxn ang="0">
                  <a:pos x="84" y="154"/>
                </a:cxn>
                <a:cxn ang="0">
                  <a:pos x="130" y="118"/>
                </a:cxn>
                <a:cxn ang="0">
                  <a:pos x="138" y="138"/>
                </a:cxn>
                <a:cxn ang="0">
                  <a:pos x="134" y="184"/>
                </a:cxn>
                <a:cxn ang="0">
                  <a:pos x="136" y="178"/>
                </a:cxn>
                <a:cxn ang="0">
                  <a:pos x="152" y="156"/>
                </a:cxn>
                <a:cxn ang="0">
                  <a:pos x="158" y="166"/>
                </a:cxn>
                <a:cxn ang="0">
                  <a:pos x="166" y="146"/>
                </a:cxn>
                <a:cxn ang="0">
                  <a:pos x="186" y="178"/>
                </a:cxn>
                <a:cxn ang="0">
                  <a:pos x="202" y="180"/>
                </a:cxn>
                <a:cxn ang="0">
                  <a:pos x="238" y="150"/>
                </a:cxn>
                <a:cxn ang="0">
                  <a:pos x="244" y="204"/>
                </a:cxn>
                <a:cxn ang="0">
                  <a:pos x="252" y="188"/>
                </a:cxn>
              </a:cxnLst>
              <a:rect l="0" t="0" r="r" b="b"/>
              <a:pathLst>
                <a:path w="446" h="206">
                  <a:moveTo>
                    <a:pt x="0" y="50"/>
                  </a:moveTo>
                  <a:lnTo>
                    <a:pt x="0" y="50"/>
                  </a:lnTo>
                  <a:lnTo>
                    <a:pt x="2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0" y="50"/>
                  </a:lnTo>
                  <a:lnTo>
                    <a:pt x="0" y="50"/>
                  </a:lnTo>
                  <a:close/>
                  <a:moveTo>
                    <a:pt x="30" y="40"/>
                  </a:moveTo>
                  <a:lnTo>
                    <a:pt x="30" y="40"/>
                  </a:lnTo>
                  <a:lnTo>
                    <a:pt x="32" y="32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8" y="24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50" y="28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6" y="40"/>
                  </a:lnTo>
                  <a:lnTo>
                    <a:pt x="58" y="48"/>
                  </a:lnTo>
                  <a:lnTo>
                    <a:pt x="58" y="4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4" y="62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2" y="48"/>
                  </a:lnTo>
                  <a:lnTo>
                    <a:pt x="30" y="40"/>
                  </a:lnTo>
                  <a:lnTo>
                    <a:pt x="30" y="40"/>
                  </a:lnTo>
                  <a:close/>
                  <a:moveTo>
                    <a:pt x="36" y="42"/>
                  </a:moveTo>
                  <a:lnTo>
                    <a:pt x="36" y="42"/>
                  </a:lnTo>
                  <a:lnTo>
                    <a:pt x="36" y="48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40" y="56"/>
                  </a:lnTo>
                  <a:lnTo>
                    <a:pt x="44" y="58"/>
                  </a:lnTo>
                  <a:lnTo>
                    <a:pt x="44" y="58"/>
                  </a:lnTo>
                  <a:lnTo>
                    <a:pt x="48" y="58"/>
                  </a:lnTo>
                  <a:lnTo>
                    <a:pt x="50" y="56"/>
                  </a:lnTo>
                  <a:lnTo>
                    <a:pt x="50" y="56"/>
                  </a:lnTo>
                  <a:lnTo>
                    <a:pt x="52" y="52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2" y="40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48" y="32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0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6" y="36"/>
                  </a:lnTo>
                  <a:lnTo>
                    <a:pt x="36" y="42"/>
                  </a:lnTo>
                  <a:lnTo>
                    <a:pt x="36" y="42"/>
                  </a:lnTo>
                  <a:close/>
                  <a:moveTo>
                    <a:pt x="64" y="68"/>
                  </a:moveTo>
                  <a:lnTo>
                    <a:pt x="64" y="68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80" y="38"/>
                  </a:lnTo>
                  <a:lnTo>
                    <a:pt x="80" y="38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8" y="50"/>
                  </a:lnTo>
                  <a:lnTo>
                    <a:pt x="68" y="50"/>
                  </a:lnTo>
                  <a:lnTo>
                    <a:pt x="68" y="70"/>
                  </a:lnTo>
                  <a:lnTo>
                    <a:pt x="68" y="70"/>
                  </a:lnTo>
                  <a:lnTo>
                    <a:pt x="64" y="68"/>
                  </a:lnTo>
                  <a:lnTo>
                    <a:pt x="64" y="68"/>
                  </a:lnTo>
                  <a:close/>
                  <a:moveTo>
                    <a:pt x="102" y="68"/>
                  </a:moveTo>
                  <a:lnTo>
                    <a:pt x="102" y="68"/>
                  </a:lnTo>
                  <a:lnTo>
                    <a:pt x="108" y="70"/>
                  </a:lnTo>
                  <a:lnTo>
                    <a:pt x="108" y="70"/>
                  </a:lnTo>
                  <a:lnTo>
                    <a:pt x="106" y="76"/>
                  </a:lnTo>
                  <a:lnTo>
                    <a:pt x="102" y="78"/>
                  </a:lnTo>
                  <a:lnTo>
                    <a:pt x="102" y="78"/>
                  </a:lnTo>
                  <a:lnTo>
                    <a:pt x="98" y="80"/>
                  </a:lnTo>
                  <a:lnTo>
                    <a:pt x="94" y="78"/>
                  </a:lnTo>
                  <a:lnTo>
                    <a:pt x="94" y="78"/>
                  </a:lnTo>
                  <a:lnTo>
                    <a:pt x="88" y="76"/>
                  </a:lnTo>
                  <a:lnTo>
                    <a:pt x="84" y="70"/>
                  </a:lnTo>
                  <a:lnTo>
                    <a:pt x="84" y="70"/>
                  </a:lnTo>
                  <a:lnTo>
                    <a:pt x="82" y="6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82" y="48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8" y="40"/>
                  </a:lnTo>
                  <a:lnTo>
                    <a:pt x="94" y="40"/>
                  </a:lnTo>
                  <a:lnTo>
                    <a:pt x="94" y="40"/>
                  </a:lnTo>
                  <a:lnTo>
                    <a:pt x="100" y="44"/>
                  </a:lnTo>
                  <a:lnTo>
                    <a:pt x="104" y="48"/>
                  </a:lnTo>
                  <a:lnTo>
                    <a:pt x="104" y="48"/>
                  </a:lnTo>
                  <a:lnTo>
                    <a:pt x="106" y="54"/>
                  </a:lnTo>
                  <a:lnTo>
                    <a:pt x="108" y="64"/>
                  </a:lnTo>
                  <a:lnTo>
                    <a:pt x="108" y="64"/>
                  </a:lnTo>
                  <a:lnTo>
                    <a:pt x="108" y="64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86" y="64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90" y="72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100" y="74"/>
                  </a:lnTo>
                  <a:lnTo>
                    <a:pt x="100" y="74"/>
                  </a:lnTo>
                  <a:lnTo>
                    <a:pt x="102" y="68"/>
                  </a:lnTo>
                  <a:lnTo>
                    <a:pt x="102" y="68"/>
                  </a:lnTo>
                  <a:close/>
                  <a:moveTo>
                    <a:pt x="86" y="54"/>
                  </a:moveTo>
                  <a:lnTo>
                    <a:pt x="86" y="54"/>
                  </a:lnTo>
                  <a:lnTo>
                    <a:pt x="102" y="58"/>
                  </a:lnTo>
                  <a:lnTo>
                    <a:pt x="102" y="58"/>
                  </a:lnTo>
                  <a:lnTo>
                    <a:pt x="100" y="50"/>
                  </a:lnTo>
                  <a:lnTo>
                    <a:pt x="100" y="50"/>
                  </a:lnTo>
                  <a:lnTo>
                    <a:pt x="98" y="48"/>
                  </a:lnTo>
                  <a:lnTo>
                    <a:pt x="94" y="46"/>
                  </a:lnTo>
                  <a:lnTo>
                    <a:pt x="94" y="46"/>
                  </a:lnTo>
                  <a:lnTo>
                    <a:pt x="92" y="46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6" y="50"/>
                  </a:lnTo>
                  <a:lnTo>
                    <a:pt x="86" y="54"/>
                  </a:lnTo>
                  <a:lnTo>
                    <a:pt x="86" y="54"/>
                  </a:lnTo>
                  <a:close/>
                  <a:moveTo>
                    <a:pt x="114" y="84"/>
                  </a:moveTo>
                  <a:lnTo>
                    <a:pt x="114" y="84"/>
                  </a:lnTo>
                  <a:lnTo>
                    <a:pt x="114" y="46"/>
                  </a:lnTo>
                  <a:lnTo>
                    <a:pt x="114" y="46"/>
                  </a:lnTo>
                  <a:lnTo>
                    <a:pt x="118" y="48"/>
                  </a:lnTo>
                  <a:lnTo>
                    <a:pt x="118" y="48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22" y="50"/>
                  </a:lnTo>
                  <a:lnTo>
                    <a:pt x="122" y="50"/>
                  </a:lnTo>
                  <a:lnTo>
                    <a:pt x="126" y="50"/>
                  </a:lnTo>
                  <a:lnTo>
                    <a:pt x="126" y="50"/>
                  </a:lnTo>
                  <a:lnTo>
                    <a:pt x="132" y="54"/>
                  </a:lnTo>
                  <a:lnTo>
                    <a:pt x="132" y="54"/>
                  </a:lnTo>
                  <a:lnTo>
                    <a:pt x="136" y="58"/>
                  </a:lnTo>
                  <a:lnTo>
                    <a:pt x="136" y="58"/>
                  </a:lnTo>
                  <a:lnTo>
                    <a:pt x="140" y="56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48" y="58"/>
                  </a:lnTo>
                  <a:lnTo>
                    <a:pt x="150" y="60"/>
                  </a:lnTo>
                  <a:lnTo>
                    <a:pt x="150" y="60"/>
                  </a:lnTo>
                  <a:lnTo>
                    <a:pt x="152" y="64"/>
                  </a:lnTo>
                  <a:lnTo>
                    <a:pt x="154" y="70"/>
                  </a:lnTo>
                  <a:lnTo>
                    <a:pt x="154" y="70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48" y="70"/>
                  </a:lnTo>
                  <a:lnTo>
                    <a:pt x="148" y="70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4" y="60"/>
                  </a:lnTo>
                  <a:lnTo>
                    <a:pt x="144" y="60"/>
                  </a:lnTo>
                  <a:lnTo>
                    <a:pt x="140" y="60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36" y="64"/>
                  </a:lnTo>
                  <a:lnTo>
                    <a:pt x="136" y="68"/>
                  </a:lnTo>
                  <a:lnTo>
                    <a:pt x="136" y="68"/>
                  </a:lnTo>
                  <a:lnTo>
                    <a:pt x="136" y="90"/>
                  </a:lnTo>
                  <a:lnTo>
                    <a:pt x="136" y="90"/>
                  </a:lnTo>
                  <a:lnTo>
                    <a:pt x="130" y="88"/>
                  </a:lnTo>
                  <a:lnTo>
                    <a:pt x="130" y="88"/>
                  </a:lnTo>
                  <a:lnTo>
                    <a:pt x="130" y="64"/>
                  </a:lnTo>
                  <a:lnTo>
                    <a:pt x="130" y="64"/>
                  </a:lnTo>
                  <a:lnTo>
                    <a:pt x="130" y="58"/>
                  </a:lnTo>
                  <a:lnTo>
                    <a:pt x="130" y="58"/>
                  </a:lnTo>
                  <a:lnTo>
                    <a:pt x="126" y="56"/>
                  </a:lnTo>
                  <a:lnTo>
                    <a:pt x="126" y="56"/>
                  </a:lnTo>
                  <a:lnTo>
                    <a:pt x="122" y="56"/>
                  </a:lnTo>
                  <a:lnTo>
                    <a:pt x="122" y="56"/>
                  </a:lnTo>
                  <a:lnTo>
                    <a:pt x="120" y="58"/>
                  </a:lnTo>
                  <a:lnTo>
                    <a:pt x="120" y="58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18" y="86"/>
                  </a:lnTo>
                  <a:lnTo>
                    <a:pt x="118" y="86"/>
                  </a:lnTo>
                  <a:lnTo>
                    <a:pt x="114" y="84"/>
                  </a:lnTo>
                  <a:lnTo>
                    <a:pt x="114" y="84"/>
                  </a:lnTo>
                  <a:close/>
                  <a:moveTo>
                    <a:pt x="178" y="102"/>
                  </a:moveTo>
                  <a:lnTo>
                    <a:pt x="178" y="102"/>
                  </a:lnTo>
                  <a:lnTo>
                    <a:pt x="178" y="52"/>
                  </a:lnTo>
                  <a:lnTo>
                    <a:pt x="178" y="52"/>
                  </a:lnTo>
                  <a:lnTo>
                    <a:pt x="184" y="54"/>
                  </a:lnTo>
                  <a:lnTo>
                    <a:pt x="184" y="54"/>
                  </a:lnTo>
                  <a:lnTo>
                    <a:pt x="182" y="104"/>
                  </a:lnTo>
                  <a:lnTo>
                    <a:pt x="182" y="104"/>
                  </a:lnTo>
                  <a:lnTo>
                    <a:pt x="178" y="102"/>
                  </a:lnTo>
                  <a:lnTo>
                    <a:pt x="178" y="102"/>
                  </a:lnTo>
                  <a:close/>
                  <a:moveTo>
                    <a:pt x="192" y="122"/>
                  </a:moveTo>
                  <a:lnTo>
                    <a:pt x="192" y="122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6" y="72"/>
                  </a:lnTo>
                  <a:lnTo>
                    <a:pt x="196" y="72"/>
                  </a:lnTo>
                  <a:lnTo>
                    <a:pt x="196" y="76"/>
                  </a:lnTo>
                  <a:lnTo>
                    <a:pt x="196" y="76"/>
                  </a:lnTo>
                  <a:lnTo>
                    <a:pt x="200" y="74"/>
                  </a:lnTo>
                  <a:lnTo>
                    <a:pt x="200" y="74"/>
                  </a:lnTo>
                  <a:lnTo>
                    <a:pt x="204" y="74"/>
                  </a:lnTo>
                  <a:lnTo>
                    <a:pt x="204" y="74"/>
                  </a:lnTo>
                  <a:lnTo>
                    <a:pt x="212" y="78"/>
                  </a:lnTo>
                  <a:lnTo>
                    <a:pt x="212" y="78"/>
                  </a:lnTo>
                  <a:lnTo>
                    <a:pt x="216" y="86"/>
                  </a:lnTo>
                  <a:lnTo>
                    <a:pt x="216" y="8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6" y="106"/>
                  </a:lnTo>
                  <a:lnTo>
                    <a:pt x="216" y="106"/>
                  </a:lnTo>
                  <a:lnTo>
                    <a:pt x="214" y="110"/>
                  </a:lnTo>
                  <a:lnTo>
                    <a:pt x="210" y="112"/>
                  </a:lnTo>
                  <a:lnTo>
                    <a:pt x="210" y="112"/>
                  </a:lnTo>
                  <a:lnTo>
                    <a:pt x="208" y="112"/>
                  </a:lnTo>
                  <a:lnTo>
                    <a:pt x="204" y="112"/>
                  </a:lnTo>
                  <a:lnTo>
                    <a:pt x="204" y="112"/>
                  </a:lnTo>
                  <a:lnTo>
                    <a:pt x="200" y="110"/>
                  </a:lnTo>
                  <a:lnTo>
                    <a:pt x="200" y="110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22"/>
                  </a:lnTo>
                  <a:lnTo>
                    <a:pt x="196" y="122"/>
                  </a:lnTo>
                  <a:lnTo>
                    <a:pt x="192" y="122"/>
                  </a:lnTo>
                  <a:lnTo>
                    <a:pt x="192" y="122"/>
                  </a:lnTo>
                  <a:close/>
                  <a:moveTo>
                    <a:pt x="196" y="90"/>
                  </a:moveTo>
                  <a:lnTo>
                    <a:pt x="196" y="90"/>
                  </a:lnTo>
                  <a:lnTo>
                    <a:pt x="196" y="96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202" y="104"/>
                  </a:lnTo>
                  <a:lnTo>
                    <a:pt x="204" y="106"/>
                  </a:lnTo>
                  <a:lnTo>
                    <a:pt x="204" y="106"/>
                  </a:lnTo>
                  <a:lnTo>
                    <a:pt x="208" y="106"/>
                  </a:lnTo>
                  <a:lnTo>
                    <a:pt x="210" y="104"/>
                  </a:lnTo>
                  <a:lnTo>
                    <a:pt x="210" y="104"/>
                  </a:lnTo>
                  <a:lnTo>
                    <a:pt x="212" y="100"/>
                  </a:lnTo>
                  <a:lnTo>
                    <a:pt x="212" y="94"/>
                  </a:lnTo>
                  <a:lnTo>
                    <a:pt x="212" y="94"/>
                  </a:lnTo>
                  <a:lnTo>
                    <a:pt x="212" y="88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08" y="80"/>
                  </a:lnTo>
                  <a:lnTo>
                    <a:pt x="204" y="78"/>
                  </a:lnTo>
                  <a:lnTo>
                    <a:pt x="204" y="78"/>
                  </a:lnTo>
                  <a:lnTo>
                    <a:pt x="202" y="78"/>
                  </a:lnTo>
                  <a:lnTo>
                    <a:pt x="198" y="80"/>
                  </a:lnTo>
                  <a:lnTo>
                    <a:pt x="198" y="80"/>
                  </a:lnTo>
                  <a:lnTo>
                    <a:pt x="196" y="84"/>
                  </a:lnTo>
                  <a:lnTo>
                    <a:pt x="196" y="90"/>
                  </a:lnTo>
                  <a:lnTo>
                    <a:pt x="196" y="90"/>
                  </a:lnTo>
                  <a:close/>
                  <a:moveTo>
                    <a:pt x="222" y="106"/>
                  </a:moveTo>
                  <a:lnTo>
                    <a:pt x="222" y="106"/>
                  </a:lnTo>
                  <a:lnTo>
                    <a:pt x="226" y="106"/>
                  </a:lnTo>
                  <a:lnTo>
                    <a:pt x="226" y="106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34" y="116"/>
                  </a:lnTo>
                  <a:lnTo>
                    <a:pt x="234" y="116"/>
                  </a:lnTo>
                  <a:lnTo>
                    <a:pt x="236" y="116"/>
                  </a:lnTo>
                  <a:lnTo>
                    <a:pt x="238" y="116"/>
                  </a:lnTo>
                  <a:lnTo>
                    <a:pt x="238" y="116"/>
                  </a:lnTo>
                  <a:lnTo>
                    <a:pt x="240" y="112"/>
                  </a:lnTo>
                  <a:lnTo>
                    <a:pt x="240" y="112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34" y="104"/>
                  </a:lnTo>
                  <a:lnTo>
                    <a:pt x="234" y="104"/>
                  </a:lnTo>
                  <a:lnTo>
                    <a:pt x="226" y="98"/>
                  </a:lnTo>
                  <a:lnTo>
                    <a:pt x="226" y="98"/>
                  </a:lnTo>
                  <a:lnTo>
                    <a:pt x="224" y="94"/>
                  </a:lnTo>
                  <a:lnTo>
                    <a:pt x="224" y="94"/>
                  </a:lnTo>
                  <a:lnTo>
                    <a:pt x="222" y="90"/>
                  </a:lnTo>
                  <a:lnTo>
                    <a:pt x="222" y="90"/>
                  </a:lnTo>
                  <a:lnTo>
                    <a:pt x="222" y="84"/>
                  </a:lnTo>
                  <a:lnTo>
                    <a:pt x="222" y="84"/>
                  </a:lnTo>
                  <a:lnTo>
                    <a:pt x="226" y="82"/>
                  </a:lnTo>
                  <a:lnTo>
                    <a:pt x="226" y="82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32" y="82"/>
                  </a:lnTo>
                  <a:lnTo>
                    <a:pt x="232" y="82"/>
                  </a:lnTo>
                  <a:lnTo>
                    <a:pt x="238" y="84"/>
                  </a:lnTo>
                  <a:lnTo>
                    <a:pt x="238" y="84"/>
                  </a:lnTo>
                  <a:lnTo>
                    <a:pt x="242" y="90"/>
                  </a:lnTo>
                  <a:lnTo>
                    <a:pt x="242" y="90"/>
                  </a:lnTo>
                  <a:lnTo>
                    <a:pt x="244" y="96"/>
                  </a:lnTo>
                  <a:lnTo>
                    <a:pt x="244" y="96"/>
                  </a:lnTo>
                  <a:lnTo>
                    <a:pt x="240" y="94"/>
                  </a:lnTo>
                  <a:lnTo>
                    <a:pt x="240" y="94"/>
                  </a:lnTo>
                  <a:lnTo>
                    <a:pt x="238" y="90"/>
                  </a:lnTo>
                  <a:lnTo>
                    <a:pt x="238" y="90"/>
                  </a:lnTo>
                  <a:lnTo>
                    <a:pt x="234" y="86"/>
                  </a:lnTo>
                  <a:lnTo>
                    <a:pt x="234" y="86"/>
                  </a:lnTo>
                  <a:lnTo>
                    <a:pt x="228" y="86"/>
                  </a:lnTo>
                  <a:lnTo>
                    <a:pt x="228" y="86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8" y="92"/>
                  </a:lnTo>
                  <a:lnTo>
                    <a:pt x="228" y="92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4" y="98"/>
                  </a:lnTo>
                  <a:lnTo>
                    <a:pt x="234" y="98"/>
                  </a:lnTo>
                  <a:lnTo>
                    <a:pt x="242" y="102"/>
                  </a:lnTo>
                  <a:lnTo>
                    <a:pt x="242" y="102"/>
                  </a:lnTo>
                  <a:lnTo>
                    <a:pt x="244" y="106"/>
                  </a:lnTo>
                  <a:lnTo>
                    <a:pt x="244" y="106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44" y="118"/>
                  </a:lnTo>
                  <a:lnTo>
                    <a:pt x="244" y="118"/>
                  </a:lnTo>
                  <a:lnTo>
                    <a:pt x="242" y="120"/>
                  </a:lnTo>
                  <a:lnTo>
                    <a:pt x="240" y="122"/>
                  </a:lnTo>
                  <a:lnTo>
                    <a:pt x="240" y="122"/>
                  </a:lnTo>
                  <a:lnTo>
                    <a:pt x="234" y="120"/>
                  </a:lnTo>
                  <a:lnTo>
                    <a:pt x="234" y="120"/>
                  </a:lnTo>
                  <a:lnTo>
                    <a:pt x="228" y="118"/>
                  </a:lnTo>
                  <a:lnTo>
                    <a:pt x="224" y="116"/>
                  </a:lnTo>
                  <a:lnTo>
                    <a:pt x="224" y="116"/>
                  </a:lnTo>
                  <a:lnTo>
                    <a:pt x="222" y="110"/>
                  </a:lnTo>
                  <a:lnTo>
                    <a:pt x="222" y="106"/>
                  </a:lnTo>
                  <a:lnTo>
                    <a:pt x="222" y="106"/>
                  </a:lnTo>
                  <a:close/>
                  <a:moveTo>
                    <a:pt x="270" y="132"/>
                  </a:moveTo>
                  <a:lnTo>
                    <a:pt x="270" y="132"/>
                  </a:lnTo>
                  <a:lnTo>
                    <a:pt x="270" y="126"/>
                  </a:lnTo>
                  <a:lnTo>
                    <a:pt x="270" y="126"/>
                  </a:lnTo>
                  <a:lnTo>
                    <a:pt x="266" y="130"/>
                  </a:lnTo>
                  <a:lnTo>
                    <a:pt x="262" y="130"/>
                  </a:lnTo>
                  <a:lnTo>
                    <a:pt x="262" y="130"/>
                  </a:lnTo>
                  <a:lnTo>
                    <a:pt x="256" y="126"/>
                  </a:lnTo>
                  <a:lnTo>
                    <a:pt x="256" y="126"/>
                  </a:lnTo>
                  <a:lnTo>
                    <a:pt x="252" y="122"/>
                  </a:lnTo>
                  <a:lnTo>
                    <a:pt x="252" y="122"/>
                  </a:lnTo>
                  <a:lnTo>
                    <a:pt x="252" y="116"/>
                  </a:lnTo>
                  <a:lnTo>
                    <a:pt x="252" y="116"/>
                  </a:lnTo>
                  <a:lnTo>
                    <a:pt x="252" y="110"/>
                  </a:lnTo>
                  <a:lnTo>
                    <a:pt x="252" y="110"/>
                  </a:lnTo>
                  <a:lnTo>
                    <a:pt x="252" y="88"/>
                  </a:lnTo>
                  <a:lnTo>
                    <a:pt x="252" y="88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110"/>
                  </a:lnTo>
                  <a:lnTo>
                    <a:pt x="256" y="110"/>
                  </a:lnTo>
                  <a:lnTo>
                    <a:pt x="256" y="116"/>
                  </a:lnTo>
                  <a:lnTo>
                    <a:pt x="256" y="116"/>
                  </a:lnTo>
                  <a:lnTo>
                    <a:pt x="258" y="122"/>
                  </a:lnTo>
                  <a:lnTo>
                    <a:pt x="258" y="122"/>
                  </a:lnTo>
                  <a:lnTo>
                    <a:pt x="262" y="124"/>
                  </a:lnTo>
                  <a:lnTo>
                    <a:pt x="262" y="124"/>
                  </a:lnTo>
                  <a:lnTo>
                    <a:pt x="266" y="124"/>
                  </a:lnTo>
                  <a:lnTo>
                    <a:pt x="266" y="124"/>
                  </a:lnTo>
                  <a:lnTo>
                    <a:pt x="270" y="120"/>
                  </a:lnTo>
                  <a:lnTo>
                    <a:pt x="270" y="120"/>
                  </a:lnTo>
                  <a:lnTo>
                    <a:pt x="270" y="114"/>
                  </a:lnTo>
                  <a:lnTo>
                    <a:pt x="270" y="114"/>
                  </a:lnTo>
                  <a:lnTo>
                    <a:pt x="270" y="94"/>
                  </a:lnTo>
                  <a:lnTo>
                    <a:pt x="270" y="94"/>
                  </a:lnTo>
                  <a:lnTo>
                    <a:pt x="276" y="94"/>
                  </a:lnTo>
                  <a:lnTo>
                    <a:pt x="276" y="94"/>
                  </a:lnTo>
                  <a:lnTo>
                    <a:pt x="274" y="132"/>
                  </a:lnTo>
                  <a:lnTo>
                    <a:pt x="274" y="132"/>
                  </a:lnTo>
                  <a:lnTo>
                    <a:pt x="270" y="132"/>
                  </a:lnTo>
                  <a:lnTo>
                    <a:pt x="270" y="132"/>
                  </a:lnTo>
                  <a:close/>
                  <a:moveTo>
                    <a:pt x="282" y="134"/>
                  </a:moveTo>
                  <a:lnTo>
                    <a:pt x="282" y="134"/>
                  </a:lnTo>
                  <a:lnTo>
                    <a:pt x="282" y="98"/>
                  </a:lnTo>
                  <a:lnTo>
                    <a:pt x="282" y="98"/>
                  </a:lnTo>
                  <a:lnTo>
                    <a:pt x="288" y="98"/>
                  </a:lnTo>
                  <a:lnTo>
                    <a:pt x="288" y="98"/>
                  </a:lnTo>
                  <a:lnTo>
                    <a:pt x="288" y="104"/>
                  </a:lnTo>
                  <a:lnTo>
                    <a:pt x="288" y="104"/>
                  </a:lnTo>
                  <a:lnTo>
                    <a:pt x="290" y="100"/>
                  </a:lnTo>
                  <a:lnTo>
                    <a:pt x="290" y="100"/>
                  </a:lnTo>
                  <a:lnTo>
                    <a:pt x="296" y="100"/>
                  </a:lnTo>
                  <a:lnTo>
                    <a:pt x="296" y="100"/>
                  </a:lnTo>
                  <a:lnTo>
                    <a:pt x="302" y="104"/>
                  </a:lnTo>
                  <a:lnTo>
                    <a:pt x="302" y="104"/>
                  </a:lnTo>
                  <a:lnTo>
                    <a:pt x="304" y="110"/>
                  </a:lnTo>
                  <a:lnTo>
                    <a:pt x="304" y="110"/>
                  </a:lnTo>
                  <a:lnTo>
                    <a:pt x="308" y="106"/>
                  </a:lnTo>
                  <a:lnTo>
                    <a:pt x="314" y="106"/>
                  </a:lnTo>
                  <a:lnTo>
                    <a:pt x="314" y="106"/>
                  </a:lnTo>
                  <a:lnTo>
                    <a:pt x="318" y="108"/>
                  </a:lnTo>
                  <a:lnTo>
                    <a:pt x="320" y="110"/>
                  </a:lnTo>
                  <a:lnTo>
                    <a:pt x="320" y="110"/>
                  </a:lnTo>
                  <a:lnTo>
                    <a:pt x="322" y="114"/>
                  </a:lnTo>
                  <a:lnTo>
                    <a:pt x="322" y="120"/>
                  </a:lnTo>
                  <a:lnTo>
                    <a:pt x="322" y="120"/>
                  </a:lnTo>
                  <a:lnTo>
                    <a:pt x="322" y="146"/>
                  </a:lnTo>
                  <a:lnTo>
                    <a:pt x="322" y="146"/>
                  </a:lnTo>
                  <a:lnTo>
                    <a:pt x="318" y="146"/>
                  </a:lnTo>
                  <a:lnTo>
                    <a:pt x="318" y="146"/>
                  </a:lnTo>
                  <a:lnTo>
                    <a:pt x="318" y="122"/>
                  </a:lnTo>
                  <a:lnTo>
                    <a:pt x="318" y="122"/>
                  </a:lnTo>
                  <a:lnTo>
                    <a:pt x="316" y="116"/>
                  </a:lnTo>
                  <a:lnTo>
                    <a:pt x="316" y="116"/>
                  </a:lnTo>
                  <a:lnTo>
                    <a:pt x="316" y="112"/>
                  </a:lnTo>
                  <a:lnTo>
                    <a:pt x="316" y="112"/>
                  </a:lnTo>
                  <a:lnTo>
                    <a:pt x="312" y="110"/>
                  </a:lnTo>
                  <a:lnTo>
                    <a:pt x="312" y="110"/>
                  </a:lnTo>
                  <a:lnTo>
                    <a:pt x="310" y="110"/>
                  </a:lnTo>
                  <a:lnTo>
                    <a:pt x="308" y="112"/>
                  </a:lnTo>
                  <a:lnTo>
                    <a:pt x="308" y="112"/>
                  </a:lnTo>
                  <a:lnTo>
                    <a:pt x="306" y="114"/>
                  </a:lnTo>
                  <a:lnTo>
                    <a:pt x="306" y="120"/>
                  </a:lnTo>
                  <a:lnTo>
                    <a:pt x="306" y="120"/>
                  </a:lnTo>
                  <a:lnTo>
                    <a:pt x="304" y="142"/>
                  </a:lnTo>
                  <a:lnTo>
                    <a:pt x="304" y="142"/>
                  </a:lnTo>
                  <a:lnTo>
                    <a:pt x="300" y="140"/>
                  </a:lnTo>
                  <a:lnTo>
                    <a:pt x="300" y="140"/>
                  </a:lnTo>
                  <a:lnTo>
                    <a:pt x="300" y="116"/>
                  </a:lnTo>
                  <a:lnTo>
                    <a:pt x="300" y="116"/>
                  </a:lnTo>
                  <a:lnTo>
                    <a:pt x="298" y="108"/>
                  </a:lnTo>
                  <a:lnTo>
                    <a:pt x="298" y="108"/>
                  </a:lnTo>
                  <a:lnTo>
                    <a:pt x="296" y="106"/>
                  </a:lnTo>
                  <a:lnTo>
                    <a:pt x="296" y="106"/>
                  </a:lnTo>
                  <a:lnTo>
                    <a:pt x="292" y="106"/>
                  </a:lnTo>
                  <a:lnTo>
                    <a:pt x="292" y="106"/>
                  </a:lnTo>
                  <a:lnTo>
                    <a:pt x="288" y="110"/>
                  </a:lnTo>
                  <a:lnTo>
                    <a:pt x="288" y="110"/>
                  </a:lnTo>
                  <a:lnTo>
                    <a:pt x="288" y="116"/>
                  </a:lnTo>
                  <a:lnTo>
                    <a:pt x="288" y="116"/>
                  </a:lnTo>
                  <a:lnTo>
                    <a:pt x="288" y="136"/>
                  </a:lnTo>
                  <a:lnTo>
                    <a:pt x="288" y="136"/>
                  </a:lnTo>
                  <a:lnTo>
                    <a:pt x="282" y="134"/>
                  </a:lnTo>
                  <a:lnTo>
                    <a:pt x="282" y="134"/>
                  </a:lnTo>
                  <a:close/>
                  <a:moveTo>
                    <a:pt x="350" y="156"/>
                  </a:moveTo>
                  <a:lnTo>
                    <a:pt x="350" y="156"/>
                  </a:lnTo>
                  <a:lnTo>
                    <a:pt x="346" y="154"/>
                  </a:lnTo>
                  <a:lnTo>
                    <a:pt x="346" y="154"/>
                  </a:lnTo>
                  <a:lnTo>
                    <a:pt x="346" y="102"/>
                  </a:lnTo>
                  <a:lnTo>
                    <a:pt x="346" y="102"/>
                  </a:lnTo>
                  <a:lnTo>
                    <a:pt x="350" y="102"/>
                  </a:lnTo>
                  <a:lnTo>
                    <a:pt x="350" y="102"/>
                  </a:lnTo>
                  <a:lnTo>
                    <a:pt x="350" y="122"/>
                  </a:lnTo>
                  <a:lnTo>
                    <a:pt x="350" y="122"/>
                  </a:lnTo>
                  <a:lnTo>
                    <a:pt x="354" y="118"/>
                  </a:lnTo>
                  <a:lnTo>
                    <a:pt x="358" y="118"/>
                  </a:lnTo>
                  <a:lnTo>
                    <a:pt x="358" y="118"/>
                  </a:lnTo>
                  <a:lnTo>
                    <a:pt x="364" y="122"/>
                  </a:lnTo>
                  <a:lnTo>
                    <a:pt x="364" y="122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0" y="134"/>
                  </a:lnTo>
                  <a:lnTo>
                    <a:pt x="370" y="134"/>
                  </a:lnTo>
                  <a:lnTo>
                    <a:pt x="370" y="142"/>
                  </a:lnTo>
                  <a:lnTo>
                    <a:pt x="370" y="142"/>
                  </a:lnTo>
                  <a:lnTo>
                    <a:pt x="370" y="150"/>
                  </a:lnTo>
                  <a:lnTo>
                    <a:pt x="366" y="156"/>
                  </a:lnTo>
                  <a:lnTo>
                    <a:pt x="366" y="156"/>
                  </a:lnTo>
                  <a:lnTo>
                    <a:pt x="362" y="158"/>
                  </a:lnTo>
                  <a:lnTo>
                    <a:pt x="358" y="158"/>
                  </a:lnTo>
                  <a:lnTo>
                    <a:pt x="358" y="158"/>
                  </a:lnTo>
                  <a:lnTo>
                    <a:pt x="354" y="156"/>
                  </a:lnTo>
                  <a:lnTo>
                    <a:pt x="350" y="150"/>
                  </a:lnTo>
                  <a:lnTo>
                    <a:pt x="350" y="150"/>
                  </a:lnTo>
                  <a:lnTo>
                    <a:pt x="350" y="156"/>
                  </a:lnTo>
                  <a:lnTo>
                    <a:pt x="350" y="156"/>
                  </a:lnTo>
                  <a:close/>
                  <a:moveTo>
                    <a:pt x="350" y="136"/>
                  </a:moveTo>
                  <a:lnTo>
                    <a:pt x="350" y="136"/>
                  </a:lnTo>
                  <a:lnTo>
                    <a:pt x="352" y="146"/>
                  </a:lnTo>
                  <a:lnTo>
                    <a:pt x="352" y="146"/>
                  </a:lnTo>
                  <a:lnTo>
                    <a:pt x="354" y="150"/>
                  </a:lnTo>
                  <a:lnTo>
                    <a:pt x="358" y="152"/>
                  </a:lnTo>
                  <a:lnTo>
                    <a:pt x="358" y="152"/>
                  </a:lnTo>
                  <a:lnTo>
                    <a:pt x="360" y="152"/>
                  </a:lnTo>
                  <a:lnTo>
                    <a:pt x="364" y="150"/>
                  </a:lnTo>
                  <a:lnTo>
                    <a:pt x="364" y="150"/>
                  </a:lnTo>
                  <a:lnTo>
                    <a:pt x="364" y="146"/>
                  </a:lnTo>
                  <a:lnTo>
                    <a:pt x="366" y="140"/>
                  </a:lnTo>
                  <a:lnTo>
                    <a:pt x="366" y="140"/>
                  </a:lnTo>
                  <a:lnTo>
                    <a:pt x="366" y="134"/>
                  </a:lnTo>
                  <a:lnTo>
                    <a:pt x="364" y="130"/>
                  </a:lnTo>
                  <a:lnTo>
                    <a:pt x="364" y="130"/>
                  </a:lnTo>
                  <a:lnTo>
                    <a:pt x="360" y="126"/>
                  </a:lnTo>
                  <a:lnTo>
                    <a:pt x="358" y="124"/>
                  </a:lnTo>
                  <a:lnTo>
                    <a:pt x="358" y="124"/>
                  </a:lnTo>
                  <a:lnTo>
                    <a:pt x="354" y="124"/>
                  </a:lnTo>
                  <a:lnTo>
                    <a:pt x="352" y="126"/>
                  </a:lnTo>
                  <a:lnTo>
                    <a:pt x="352" y="126"/>
                  </a:lnTo>
                  <a:lnTo>
                    <a:pt x="350" y="130"/>
                  </a:lnTo>
                  <a:lnTo>
                    <a:pt x="350" y="136"/>
                  </a:lnTo>
                  <a:lnTo>
                    <a:pt x="350" y="136"/>
                  </a:lnTo>
                  <a:close/>
                  <a:moveTo>
                    <a:pt x="374" y="152"/>
                  </a:moveTo>
                  <a:lnTo>
                    <a:pt x="374" y="152"/>
                  </a:lnTo>
                  <a:lnTo>
                    <a:pt x="380" y="152"/>
                  </a:lnTo>
                  <a:lnTo>
                    <a:pt x="380" y="152"/>
                  </a:lnTo>
                  <a:lnTo>
                    <a:pt x="382" y="158"/>
                  </a:lnTo>
                  <a:lnTo>
                    <a:pt x="382" y="158"/>
                  </a:lnTo>
                  <a:lnTo>
                    <a:pt x="388" y="162"/>
                  </a:lnTo>
                  <a:lnTo>
                    <a:pt x="388" y="162"/>
                  </a:lnTo>
                  <a:lnTo>
                    <a:pt x="390" y="162"/>
                  </a:lnTo>
                  <a:lnTo>
                    <a:pt x="392" y="162"/>
                  </a:lnTo>
                  <a:lnTo>
                    <a:pt x="392" y="162"/>
                  </a:lnTo>
                  <a:lnTo>
                    <a:pt x="394" y="158"/>
                  </a:lnTo>
                  <a:lnTo>
                    <a:pt x="394" y="158"/>
                  </a:lnTo>
                  <a:lnTo>
                    <a:pt x="392" y="154"/>
                  </a:lnTo>
                  <a:lnTo>
                    <a:pt x="392" y="154"/>
                  </a:lnTo>
                  <a:lnTo>
                    <a:pt x="388" y="150"/>
                  </a:lnTo>
                  <a:lnTo>
                    <a:pt x="388" y="150"/>
                  </a:lnTo>
                  <a:lnTo>
                    <a:pt x="380" y="144"/>
                  </a:lnTo>
                  <a:lnTo>
                    <a:pt x="380" y="144"/>
                  </a:lnTo>
                  <a:lnTo>
                    <a:pt x="376" y="140"/>
                  </a:lnTo>
                  <a:lnTo>
                    <a:pt x="376" y="140"/>
                  </a:lnTo>
                  <a:lnTo>
                    <a:pt x="376" y="134"/>
                  </a:lnTo>
                  <a:lnTo>
                    <a:pt x="376" y="134"/>
                  </a:lnTo>
                  <a:lnTo>
                    <a:pt x="376" y="130"/>
                  </a:lnTo>
                  <a:lnTo>
                    <a:pt x="376" y="130"/>
                  </a:lnTo>
                  <a:lnTo>
                    <a:pt x="378" y="128"/>
                  </a:lnTo>
                  <a:lnTo>
                    <a:pt x="378" y="128"/>
                  </a:lnTo>
                  <a:lnTo>
                    <a:pt x="382" y="126"/>
                  </a:lnTo>
                  <a:lnTo>
                    <a:pt x="382" y="126"/>
                  </a:lnTo>
                  <a:lnTo>
                    <a:pt x="386" y="128"/>
                  </a:lnTo>
                  <a:lnTo>
                    <a:pt x="386" y="128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96" y="134"/>
                  </a:lnTo>
                  <a:lnTo>
                    <a:pt x="396" y="134"/>
                  </a:lnTo>
                  <a:lnTo>
                    <a:pt x="398" y="142"/>
                  </a:lnTo>
                  <a:lnTo>
                    <a:pt x="398" y="142"/>
                  </a:lnTo>
                  <a:lnTo>
                    <a:pt x="394" y="140"/>
                  </a:lnTo>
                  <a:lnTo>
                    <a:pt x="394" y="140"/>
                  </a:lnTo>
                  <a:lnTo>
                    <a:pt x="392" y="136"/>
                  </a:lnTo>
                  <a:lnTo>
                    <a:pt x="392" y="136"/>
                  </a:lnTo>
                  <a:lnTo>
                    <a:pt x="386" y="132"/>
                  </a:lnTo>
                  <a:lnTo>
                    <a:pt x="386" y="132"/>
                  </a:lnTo>
                  <a:lnTo>
                    <a:pt x="382" y="132"/>
                  </a:lnTo>
                  <a:lnTo>
                    <a:pt x="382" y="132"/>
                  </a:lnTo>
                  <a:lnTo>
                    <a:pt x="380" y="136"/>
                  </a:lnTo>
                  <a:lnTo>
                    <a:pt x="380" y="136"/>
                  </a:lnTo>
                  <a:lnTo>
                    <a:pt x="380" y="138"/>
                  </a:lnTo>
                  <a:lnTo>
                    <a:pt x="380" y="138"/>
                  </a:lnTo>
                  <a:lnTo>
                    <a:pt x="382" y="140"/>
                  </a:lnTo>
                  <a:lnTo>
                    <a:pt x="382" y="140"/>
                  </a:lnTo>
                  <a:lnTo>
                    <a:pt x="388" y="144"/>
                  </a:lnTo>
                  <a:lnTo>
                    <a:pt x="388" y="144"/>
                  </a:lnTo>
                  <a:lnTo>
                    <a:pt x="394" y="148"/>
                  </a:lnTo>
                  <a:lnTo>
                    <a:pt x="394" y="148"/>
                  </a:lnTo>
                  <a:lnTo>
                    <a:pt x="398" y="152"/>
                  </a:lnTo>
                  <a:lnTo>
                    <a:pt x="398" y="152"/>
                  </a:lnTo>
                  <a:lnTo>
                    <a:pt x="398" y="158"/>
                  </a:lnTo>
                  <a:lnTo>
                    <a:pt x="398" y="158"/>
                  </a:lnTo>
                  <a:lnTo>
                    <a:pt x="398" y="164"/>
                  </a:lnTo>
                  <a:lnTo>
                    <a:pt x="398" y="164"/>
                  </a:lnTo>
                  <a:lnTo>
                    <a:pt x="394" y="168"/>
                  </a:lnTo>
                  <a:lnTo>
                    <a:pt x="394" y="168"/>
                  </a:lnTo>
                  <a:lnTo>
                    <a:pt x="388" y="168"/>
                  </a:lnTo>
                  <a:lnTo>
                    <a:pt x="388" y="168"/>
                  </a:lnTo>
                  <a:lnTo>
                    <a:pt x="382" y="164"/>
                  </a:lnTo>
                  <a:lnTo>
                    <a:pt x="378" y="162"/>
                  </a:lnTo>
                  <a:lnTo>
                    <a:pt x="378" y="162"/>
                  </a:lnTo>
                  <a:lnTo>
                    <a:pt x="376" y="156"/>
                  </a:lnTo>
                  <a:lnTo>
                    <a:pt x="374" y="152"/>
                  </a:lnTo>
                  <a:lnTo>
                    <a:pt x="374" y="152"/>
                  </a:lnTo>
                  <a:close/>
                  <a:moveTo>
                    <a:pt x="406" y="172"/>
                  </a:moveTo>
                  <a:lnTo>
                    <a:pt x="406" y="172"/>
                  </a:lnTo>
                  <a:lnTo>
                    <a:pt x="406" y="138"/>
                  </a:lnTo>
                  <a:lnTo>
                    <a:pt x="406" y="138"/>
                  </a:lnTo>
                  <a:lnTo>
                    <a:pt x="402" y="138"/>
                  </a:lnTo>
                  <a:lnTo>
                    <a:pt x="402" y="138"/>
                  </a:lnTo>
                  <a:lnTo>
                    <a:pt x="402" y="132"/>
                  </a:lnTo>
                  <a:lnTo>
                    <a:pt x="402" y="132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6" y="130"/>
                  </a:lnTo>
                  <a:lnTo>
                    <a:pt x="406" y="130"/>
                  </a:lnTo>
                  <a:lnTo>
                    <a:pt x="406" y="124"/>
                  </a:lnTo>
                  <a:lnTo>
                    <a:pt x="406" y="124"/>
                  </a:lnTo>
                  <a:lnTo>
                    <a:pt x="410" y="120"/>
                  </a:lnTo>
                  <a:lnTo>
                    <a:pt x="410" y="120"/>
                  </a:lnTo>
                  <a:lnTo>
                    <a:pt x="414" y="120"/>
                  </a:lnTo>
                  <a:lnTo>
                    <a:pt x="414" y="120"/>
                  </a:lnTo>
                  <a:lnTo>
                    <a:pt x="418" y="122"/>
                  </a:lnTo>
                  <a:lnTo>
                    <a:pt x="418" y="122"/>
                  </a:lnTo>
                  <a:lnTo>
                    <a:pt x="418" y="128"/>
                  </a:lnTo>
                  <a:lnTo>
                    <a:pt x="418" y="128"/>
                  </a:lnTo>
                  <a:lnTo>
                    <a:pt x="416" y="128"/>
                  </a:lnTo>
                  <a:lnTo>
                    <a:pt x="416" y="128"/>
                  </a:lnTo>
                  <a:lnTo>
                    <a:pt x="412" y="128"/>
                  </a:lnTo>
                  <a:lnTo>
                    <a:pt x="412" y="128"/>
                  </a:lnTo>
                  <a:lnTo>
                    <a:pt x="412" y="132"/>
                  </a:lnTo>
                  <a:lnTo>
                    <a:pt x="412" y="132"/>
                  </a:lnTo>
                  <a:lnTo>
                    <a:pt x="412" y="136"/>
                  </a:lnTo>
                  <a:lnTo>
                    <a:pt x="412" y="136"/>
                  </a:lnTo>
                  <a:lnTo>
                    <a:pt x="416" y="138"/>
                  </a:lnTo>
                  <a:lnTo>
                    <a:pt x="416" y="138"/>
                  </a:lnTo>
                  <a:lnTo>
                    <a:pt x="416" y="142"/>
                  </a:lnTo>
                  <a:lnTo>
                    <a:pt x="416" y="142"/>
                  </a:lnTo>
                  <a:lnTo>
                    <a:pt x="412" y="140"/>
                  </a:lnTo>
                  <a:lnTo>
                    <a:pt x="412" y="140"/>
                  </a:lnTo>
                  <a:lnTo>
                    <a:pt x="410" y="174"/>
                  </a:lnTo>
                  <a:lnTo>
                    <a:pt x="410" y="174"/>
                  </a:lnTo>
                  <a:lnTo>
                    <a:pt x="406" y="172"/>
                  </a:lnTo>
                  <a:lnTo>
                    <a:pt x="406" y="172"/>
                  </a:lnTo>
                  <a:close/>
                  <a:moveTo>
                    <a:pt x="440" y="170"/>
                  </a:moveTo>
                  <a:lnTo>
                    <a:pt x="440" y="170"/>
                  </a:lnTo>
                  <a:lnTo>
                    <a:pt x="438" y="176"/>
                  </a:lnTo>
                  <a:lnTo>
                    <a:pt x="438" y="176"/>
                  </a:lnTo>
                  <a:lnTo>
                    <a:pt x="432" y="176"/>
                  </a:lnTo>
                  <a:lnTo>
                    <a:pt x="432" y="176"/>
                  </a:lnTo>
                  <a:lnTo>
                    <a:pt x="430" y="174"/>
                  </a:lnTo>
                  <a:lnTo>
                    <a:pt x="426" y="170"/>
                  </a:lnTo>
                  <a:lnTo>
                    <a:pt x="426" y="170"/>
                  </a:lnTo>
                  <a:lnTo>
                    <a:pt x="424" y="166"/>
                  </a:lnTo>
                  <a:lnTo>
                    <a:pt x="424" y="160"/>
                  </a:lnTo>
                  <a:lnTo>
                    <a:pt x="424" y="160"/>
                  </a:lnTo>
                  <a:lnTo>
                    <a:pt x="446" y="166"/>
                  </a:lnTo>
                  <a:lnTo>
                    <a:pt x="446" y="166"/>
                  </a:lnTo>
                  <a:lnTo>
                    <a:pt x="446" y="164"/>
                  </a:lnTo>
                  <a:lnTo>
                    <a:pt x="446" y="164"/>
                  </a:lnTo>
                  <a:lnTo>
                    <a:pt x="444" y="156"/>
                  </a:lnTo>
                  <a:lnTo>
                    <a:pt x="442" y="148"/>
                  </a:lnTo>
                  <a:lnTo>
                    <a:pt x="442" y="148"/>
                  </a:lnTo>
                  <a:lnTo>
                    <a:pt x="438" y="144"/>
                  </a:lnTo>
                  <a:lnTo>
                    <a:pt x="432" y="140"/>
                  </a:lnTo>
                  <a:lnTo>
                    <a:pt x="432" y="140"/>
                  </a:lnTo>
                  <a:lnTo>
                    <a:pt x="428" y="140"/>
                  </a:lnTo>
                  <a:lnTo>
                    <a:pt x="422" y="144"/>
                  </a:lnTo>
                  <a:lnTo>
                    <a:pt x="422" y="144"/>
                  </a:lnTo>
                  <a:lnTo>
                    <a:pt x="420" y="148"/>
                  </a:lnTo>
                  <a:lnTo>
                    <a:pt x="418" y="158"/>
                  </a:lnTo>
                  <a:lnTo>
                    <a:pt x="418" y="158"/>
                  </a:lnTo>
                  <a:lnTo>
                    <a:pt x="420" y="166"/>
                  </a:lnTo>
                  <a:lnTo>
                    <a:pt x="422" y="172"/>
                  </a:lnTo>
                  <a:lnTo>
                    <a:pt x="422" y="172"/>
                  </a:lnTo>
                  <a:lnTo>
                    <a:pt x="426" y="178"/>
                  </a:lnTo>
                  <a:lnTo>
                    <a:pt x="432" y="180"/>
                  </a:lnTo>
                  <a:lnTo>
                    <a:pt x="432" y="180"/>
                  </a:lnTo>
                  <a:lnTo>
                    <a:pt x="438" y="182"/>
                  </a:lnTo>
                  <a:lnTo>
                    <a:pt x="442" y="180"/>
                  </a:lnTo>
                  <a:lnTo>
                    <a:pt x="442" y="180"/>
                  </a:lnTo>
                  <a:lnTo>
                    <a:pt x="444" y="178"/>
                  </a:lnTo>
                  <a:lnTo>
                    <a:pt x="446" y="172"/>
                  </a:lnTo>
                  <a:lnTo>
                    <a:pt x="446" y="172"/>
                  </a:lnTo>
                  <a:lnTo>
                    <a:pt x="440" y="170"/>
                  </a:lnTo>
                  <a:lnTo>
                    <a:pt x="440" y="170"/>
                  </a:lnTo>
                  <a:close/>
                  <a:moveTo>
                    <a:pt x="424" y="154"/>
                  </a:moveTo>
                  <a:lnTo>
                    <a:pt x="424" y="154"/>
                  </a:lnTo>
                  <a:lnTo>
                    <a:pt x="426" y="150"/>
                  </a:lnTo>
                  <a:lnTo>
                    <a:pt x="426" y="148"/>
                  </a:lnTo>
                  <a:lnTo>
                    <a:pt x="426" y="148"/>
                  </a:lnTo>
                  <a:lnTo>
                    <a:pt x="430" y="146"/>
                  </a:lnTo>
                  <a:lnTo>
                    <a:pt x="432" y="146"/>
                  </a:lnTo>
                  <a:lnTo>
                    <a:pt x="432" y="146"/>
                  </a:lnTo>
                  <a:lnTo>
                    <a:pt x="436" y="148"/>
                  </a:lnTo>
                  <a:lnTo>
                    <a:pt x="438" y="152"/>
                  </a:lnTo>
                  <a:lnTo>
                    <a:pt x="438" y="152"/>
                  </a:lnTo>
                  <a:lnTo>
                    <a:pt x="440" y="160"/>
                  </a:lnTo>
                  <a:lnTo>
                    <a:pt x="440" y="160"/>
                  </a:lnTo>
                  <a:lnTo>
                    <a:pt x="424" y="154"/>
                  </a:lnTo>
                  <a:lnTo>
                    <a:pt x="424" y="154"/>
                  </a:lnTo>
                  <a:close/>
                  <a:moveTo>
                    <a:pt x="0" y="128"/>
                  </a:moveTo>
                  <a:lnTo>
                    <a:pt x="0" y="128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4" y="98"/>
                  </a:lnTo>
                  <a:lnTo>
                    <a:pt x="4" y="98"/>
                  </a:lnTo>
                  <a:lnTo>
                    <a:pt x="8" y="94"/>
                  </a:lnTo>
                  <a:lnTo>
                    <a:pt x="8" y="94"/>
                  </a:lnTo>
                  <a:lnTo>
                    <a:pt x="14" y="94"/>
                  </a:lnTo>
                  <a:lnTo>
                    <a:pt x="14" y="94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4" y="102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38" y="110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4" y="116"/>
                  </a:lnTo>
                  <a:lnTo>
                    <a:pt x="34" y="116"/>
                  </a:lnTo>
                  <a:lnTo>
                    <a:pt x="34" y="110"/>
                  </a:lnTo>
                  <a:lnTo>
                    <a:pt x="34" y="110"/>
                  </a:lnTo>
                  <a:lnTo>
                    <a:pt x="32" y="106"/>
                  </a:lnTo>
                  <a:lnTo>
                    <a:pt x="32" y="106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6" y="104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8"/>
                  </a:lnTo>
                  <a:lnTo>
                    <a:pt x="22" y="114"/>
                  </a:lnTo>
                  <a:lnTo>
                    <a:pt x="22" y="114"/>
                  </a:lnTo>
                  <a:lnTo>
                    <a:pt x="22" y="134"/>
                  </a:lnTo>
                  <a:lnTo>
                    <a:pt x="22" y="134"/>
                  </a:lnTo>
                  <a:lnTo>
                    <a:pt x="18" y="132"/>
                  </a:lnTo>
                  <a:lnTo>
                    <a:pt x="18" y="132"/>
                  </a:lnTo>
                  <a:lnTo>
                    <a:pt x="18" y="110"/>
                  </a:lnTo>
                  <a:lnTo>
                    <a:pt x="18" y="110"/>
                  </a:lnTo>
                  <a:lnTo>
                    <a:pt x="16" y="102"/>
                  </a:lnTo>
                  <a:lnTo>
                    <a:pt x="16" y="102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8" y="100"/>
                  </a:lnTo>
                  <a:lnTo>
                    <a:pt x="6" y="102"/>
                  </a:lnTo>
                  <a:lnTo>
                    <a:pt x="6" y="102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0" y="128"/>
                  </a:lnTo>
                  <a:lnTo>
                    <a:pt x="0" y="128"/>
                  </a:lnTo>
                  <a:close/>
                  <a:moveTo>
                    <a:pt x="46" y="144"/>
                  </a:moveTo>
                  <a:lnTo>
                    <a:pt x="46" y="144"/>
                  </a:lnTo>
                  <a:lnTo>
                    <a:pt x="50" y="148"/>
                  </a:lnTo>
                  <a:lnTo>
                    <a:pt x="50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62" y="156"/>
                  </a:lnTo>
                  <a:lnTo>
                    <a:pt x="62" y="156"/>
                  </a:lnTo>
                  <a:lnTo>
                    <a:pt x="66" y="150"/>
                  </a:lnTo>
                  <a:lnTo>
                    <a:pt x="66" y="150"/>
                  </a:lnTo>
                  <a:lnTo>
                    <a:pt x="66" y="144"/>
                  </a:lnTo>
                  <a:lnTo>
                    <a:pt x="66" y="144"/>
                  </a:lnTo>
                  <a:lnTo>
                    <a:pt x="62" y="146"/>
                  </a:lnTo>
                  <a:lnTo>
                    <a:pt x="58" y="146"/>
                  </a:lnTo>
                  <a:lnTo>
                    <a:pt x="58" y="146"/>
                  </a:lnTo>
                  <a:lnTo>
                    <a:pt x="52" y="142"/>
                  </a:lnTo>
                  <a:lnTo>
                    <a:pt x="48" y="138"/>
                  </a:lnTo>
                  <a:lnTo>
                    <a:pt x="48" y="138"/>
                  </a:lnTo>
                  <a:lnTo>
                    <a:pt x="46" y="130"/>
                  </a:lnTo>
                  <a:lnTo>
                    <a:pt x="46" y="124"/>
                  </a:lnTo>
                  <a:lnTo>
                    <a:pt x="46" y="124"/>
                  </a:lnTo>
                  <a:lnTo>
                    <a:pt x="46" y="114"/>
                  </a:lnTo>
                  <a:lnTo>
                    <a:pt x="46" y="114"/>
                  </a:lnTo>
                  <a:lnTo>
                    <a:pt x="48" y="110"/>
                  </a:lnTo>
                  <a:lnTo>
                    <a:pt x="50" y="108"/>
                  </a:lnTo>
                  <a:lnTo>
                    <a:pt x="50" y="108"/>
                  </a:lnTo>
                  <a:lnTo>
                    <a:pt x="54" y="108"/>
                  </a:lnTo>
                  <a:lnTo>
                    <a:pt x="58" y="108"/>
                  </a:lnTo>
                  <a:lnTo>
                    <a:pt x="58" y="108"/>
                  </a:lnTo>
                  <a:lnTo>
                    <a:pt x="62" y="110"/>
                  </a:lnTo>
                  <a:lnTo>
                    <a:pt x="66" y="116"/>
                  </a:lnTo>
                  <a:lnTo>
                    <a:pt x="66" y="11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0" y="156"/>
                  </a:lnTo>
                  <a:lnTo>
                    <a:pt x="70" y="156"/>
                  </a:lnTo>
                  <a:lnTo>
                    <a:pt x="68" y="158"/>
                  </a:lnTo>
                  <a:lnTo>
                    <a:pt x="64" y="160"/>
                  </a:lnTo>
                  <a:lnTo>
                    <a:pt x="64" y="160"/>
                  </a:lnTo>
                  <a:lnTo>
                    <a:pt x="62" y="160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52" y="158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6" y="150"/>
                  </a:lnTo>
                  <a:lnTo>
                    <a:pt x="46" y="144"/>
                  </a:lnTo>
                  <a:lnTo>
                    <a:pt x="46" y="144"/>
                  </a:lnTo>
                  <a:close/>
                  <a:moveTo>
                    <a:pt x="50" y="124"/>
                  </a:moveTo>
                  <a:lnTo>
                    <a:pt x="50" y="124"/>
                  </a:lnTo>
                  <a:lnTo>
                    <a:pt x="50" y="130"/>
                  </a:lnTo>
                  <a:lnTo>
                    <a:pt x="52" y="136"/>
                  </a:lnTo>
                  <a:lnTo>
                    <a:pt x="52" y="136"/>
                  </a:lnTo>
                  <a:lnTo>
                    <a:pt x="54" y="138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62" y="140"/>
                  </a:lnTo>
                  <a:lnTo>
                    <a:pt x="64" y="138"/>
                  </a:lnTo>
                  <a:lnTo>
                    <a:pt x="64" y="138"/>
                  </a:lnTo>
                  <a:lnTo>
                    <a:pt x="66" y="136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66" y="124"/>
                  </a:lnTo>
                  <a:lnTo>
                    <a:pt x="64" y="118"/>
                  </a:lnTo>
                  <a:lnTo>
                    <a:pt x="64" y="118"/>
                  </a:lnTo>
                  <a:lnTo>
                    <a:pt x="62" y="116"/>
                  </a:lnTo>
                  <a:lnTo>
                    <a:pt x="58" y="114"/>
                  </a:lnTo>
                  <a:lnTo>
                    <a:pt x="58" y="114"/>
                  </a:lnTo>
                  <a:lnTo>
                    <a:pt x="56" y="114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0" y="118"/>
                  </a:lnTo>
                  <a:lnTo>
                    <a:pt x="50" y="124"/>
                  </a:lnTo>
                  <a:lnTo>
                    <a:pt x="50" y="124"/>
                  </a:lnTo>
                  <a:close/>
                  <a:moveTo>
                    <a:pt x="78" y="152"/>
                  </a:moveTo>
                  <a:lnTo>
                    <a:pt x="78" y="152"/>
                  </a:lnTo>
                  <a:lnTo>
                    <a:pt x="78" y="102"/>
                  </a:lnTo>
                  <a:lnTo>
                    <a:pt x="78" y="102"/>
                  </a:lnTo>
                  <a:lnTo>
                    <a:pt x="84" y="102"/>
                  </a:lnTo>
                  <a:lnTo>
                    <a:pt x="84" y="102"/>
                  </a:lnTo>
                  <a:lnTo>
                    <a:pt x="84" y="122"/>
                  </a:lnTo>
                  <a:lnTo>
                    <a:pt x="84" y="122"/>
                  </a:lnTo>
                  <a:lnTo>
                    <a:pt x="88" y="118"/>
                  </a:lnTo>
                  <a:lnTo>
                    <a:pt x="92" y="118"/>
                  </a:lnTo>
                  <a:lnTo>
                    <a:pt x="92" y="118"/>
                  </a:lnTo>
                  <a:lnTo>
                    <a:pt x="98" y="122"/>
                  </a:lnTo>
                  <a:lnTo>
                    <a:pt x="98" y="122"/>
                  </a:lnTo>
                  <a:lnTo>
                    <a:pt x="102" y="128"/>
                  </a:lnTo>
                  <a:lnTo>
                    <a:pt x="102" y="128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2" y="160"/>
                  </a:lnTo>
                  <a:lnTo>
                    <a:pt x="102" y="160"/>
                  </a:lnTo>
                  <a:lnTo>
                    <a:pt x="96" y="158"/>
                  </a:lnTo>
                  <a:lnTo>
                    <a:pt x="96" y="158"/>
                  </a:lnTo>
                  <a:lnTo>
                    <a:pt x="98" y="134"/>
                  </a:lnTo>
                  <a:lnTo>
                    <a:pt x="98" y="134"/>
                  </a:lnTo>
                  <a:lnTo>
                    <a:pt x="96" y="128"/>
                  </a:lnTo>
                  <a:lnTo>
                    <a:pt x="96" y="128"/>
                  </a:lnTo>
                  <a:lnTo>
                    <a:pt x="92" y="124"/>
                  </a:lnTo>
                  <a:lnTo>
                    <a:pt x="92" y="124"/>
                  </a:lnTo>
                  <a:lnTo>
                    <a:pt x="86" y="124"/>
                  </a:lnTo>
                  <a:lnTo>
                    <a:pt x="86" y="124"/>
                  </a:lnTo>
                  <a:lnTo>
                    <a:pt x="84" y="126"/>
                  </a:lnTo>
                  <a:lnTo>
                    <a:pt x="84" y="126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4" y="154"/>
                  </a:lnTo>
                  <a:lnTo>
                    <a:pt x="84" y="154"/>
                  </a:lnTo>
                  <a:lnTo>
                    <a:pt x="78" y="152"/>
                  </a:lnTo>
                  <a:lnTo>
                    <a:pt x="78" y="152"/>
                  </a:lnTo>
                  <a:close/>
                  <a:moveTo>
                    <a:pt x="126" y="166"/>
                  </a:moveTo>
                  <a:lnTo>
                    <a:pt x="126" y="166"/>
                  </a:lnTo>
                  <a:lnTo>
                    <a:pt x="126" y="134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28"/>
                  </a:lnTo>
                  <a:lnTo>
                    <a:pt x="122" y="128"/>
                  </a:lnTo>
                  <a:lnTo>
                    <a:pt x="126" y="130"/>
                  </a:lnTo>
                  <a:lnTo>
                    <a:pt x="126" y="130"/>
                  </a:lnTo>
                  <a:lnTo>
                    <a:pt x="126" y="126"/>
                  </a:lnTo>
                  <a:lnTo>
                    <a:pt x="126" y="126"/>
                  </a:lnTo>
                  <a:lnTo>
                    <a:pt x="128" y="120"/>
                  </a:lnTo>
                  <a:lnTo>
                    <a:pt x="128" y="120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40" y="120"/>
                  </a:lnTo>
                  <a:lnTo>
                    <a:pt x="140" y="120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32" y="124"/>
                  </a:lnTo>
                  <a:lnTo>
                    <a:pt x="132" y="124"/>
                  </a:lnTo>
                  <a:lnTo>
                    <a:pt x="132" y="128"/>
                  </a:lnTo>
                  <a:lnTo>
                    <a:pt x="132" y="128"/>
                  </a:lnTo>
                  <a:lnTo>
                    <a:pt x="132" y="132"/>
                  </a:lnTo>
                  <a:lnTo>
                    <a:pt x="132" y="132"/>
                  </a:lnTo>
                  <a:lnTo>
                    <a:pt x="138" y="134"/>
                  </a:lnTo>
                  <a:lnTo>
                    <a:pt x="138" y="134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32" y="136"/>
                  </a:lnTo>
                  <a:lnTo>
                    <a:pt x="132" y="136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26" y="166"/>
                  </a:lnTo>
                  <a:lnTo>
                    <a:pt x="126" y="166"/>
                  </a:lnTo>
                  <a:close/>
                  <a:moveTo>
                    <a:pt x="142" y="128"/>
                  </a:moveTo>
                  <a:lnTo>
                    <a:pt x="142" y="128"/>
                  </a:lnTo>
                  <a:lnTo>
                    <a:pt x="142" y="120"/>
                  </a:lnTo>
                  <a:lnTo>
                    <a:pt x="142" y="120"/>
                  </a:lnTo>
                  <a:lnTo>
                    <a:pt x="146" y="122"/>
                  </a:lnTo>
                  <a:lnTo>
                    <a:pt x="146" y="122"/>
                  </a:lnTo>
                  <a:lnTo>
                    <a:pt x="146" y="130"/>
                  </a:lnTo>
                  <a:lnTo>
                    <a:pt x="146" y="130"/>
                  </a:lnTo>
                  <a:lnTo>
                    <a:pt x="142" y="128"/>
                  </a:lnTo>
                  <a:lnTo>
                    <a:pt x="142" y="128"/>
                  </a:lnTo>
                  <a:close/>
                  <a:moveTo>
                    <a:pt x="134" y="184"/>
                  </a:moveTo>
                  <a:lnTo>
                    <a:pt x="134" y="184"/>
                  </a:lnTo>
                  <a:lnTo>
                    <a:pt x="138" y="186"/>
                  </a:lnTo>
                  <a:lnTo>
                    <a:pt x="138" y="186"/>
                  </a:lnTo>
                  <a:lnTo>
                    <a:pt x="142" y="186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6" y="176"/>
                  </a:lnTo>
                  <a:lnTo>
                    <a:pt x="146" y="176"/>
                  </a:lnTo>
                  <a:lnTo>
                    <a:pt x="146" y="136"/>
                  </a:lnTo>
                  <a:lnTo>
                    <a:pt x="146" y="136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0" y="174"/>
                  </a:lnTo>
                  <a:lnTo>
                    <a:pt x="140" y="174"/>
                  </a:lnTo>
                  <a:lnTo>
                    <a:pt x="140" y="180"/>
                  </a:lnTo>
                  <a:lnTo>
                    <a:pt x="140" y="180"/>
                  </a:lnTo>
                  <a:lnTo>
                    <a:pt x="138" y="180"/>
                  </a:lnTo>
                  <a:lnTo>
                    <a:pt x="138" y="180"/>
                  </a:lnTo>
                  <a:lnTo>
                    <a:pt x="136" y="178"/>
                  </a:lnTo>
                  <a:lnTo>
                    <a:pt x="136" y="178"/>
                  </a:lnTo>
                  <a:lnTo>
                    <a:pt x="134" y="184"/>
                  </a:lnTo>
                  <a:lnTo>
                    <a:pt x="134" y="184"/>
                  </a:lnTo>
                  <a:close/>
                  <a:moveTo>
                    <a:pt x="174" y="170"/>
                  </a:moveTo>
                  <a:lnTo>
                    <a:pt x="174" y="170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76" y="176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0" y="180"/>
                  </a:lnTo>
                  <a:lnTo>
                    <a:pt x="166" y="180"/>
                  </a:lnTo>
                  <a:lnTo>
                    <a:pt x="166" y="180"/>
                  </a:lnTo>
                  <a:lnTo>
                    <a:pt x="160" y="178"/>
                  </a:lnTo>
                  <a:lnTo>
                    <a:pt x="156" y="172"/>
                  </a:lnTo>
                  <a:lnTo>
                    <a:pt x="156" y="172"/>
                  </a:lnTo>
                  <a:lnTo>
                    <a:pt x="152" y="16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48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0" y="140"/>
                  </a:lnTo>
                  <a:lnTo>
                    <a:pt x="166" y="142"/>
                  </a:lnTo>
                  <a:lnTo>
                    <a:pt x="166" y="142"/>
                  </a:lnTo>
                  <a:lnTo>
                    <a:pt x="172" y="144"/>
                  </a:lnTo>
                  <a:lnTo>
                    <a:pt x="176" y="150"/>
                  </a:lnTo>
                  <a:lnTo>
                    <a:pt x="176" y="150"/>
                  </a:lnTo>
                  <a:lnTo>
                    <a:pt x="178" y="156"/>
                  </a:lnTo>
                  <a:lnTo>
                    <a:pt x="178" y="164"/>
                  </a:lnTo>
                  <a:lnTo>
                    <a:pt x="178" y="164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58" y="160"/>
                  </a:lnTo>
                  <a:lnTo>
                    <a:pt x="158" y="160"/>
                  </a:lnTo>
                  <a:lnTo>
                    <a:pt x="158" y="166"/>
                  </a:lnTo>
                  <a:lnTo>
                    <a:pt x="160" y="170"/>
                  </a:lnTo>
                  <a:lnTo>
                    <a:pt x="160" y="170"/>
                  </a:lnTo>
                  <a:lnTo>
                    <a:pt x="162" y="174"/>
                  </a:lnTo>
                  <a:lnTo>
                    <a:pt x="166" y="174"/>
                  </a:lnTo>
                  <a:lnTo>
                    <a:pt x="166" y="174"/>
                  </a:lnTo>
                  <a:lnTo>
                    <a:pt x="170" y="174"/>
                  </a:lnTo>
                  <a:lnTo>
                    <a:pt x="170" y="174"/>
                  </a:lnTo>
                  <a:lnTo>
                    <a:pt x="174" y="170"/>
                  </a:lnTo>
                  <a:lnTo>
                    <a:pt x="174" y="170"/>
                  </a:lnTo>
                  <a:close/>
                  <a:moveTo>
                    <a:pt x="158" y="154"/>
                  </a:moveTo>
                  <a:lnTo>
                    <a:pt x="158" y="154"/>
                  </a:lnTo>
                  <a:lnTo>
                    <a:pt x="174" y="160"/>
                  </a:lnTo>
                  <a:lnTo>
                    <a:pt x="174" y="160"/>
                  </a:lnTo>
                  <a:lnTo>
                    <a:pt x="172" y="152"/>
                  </a:lnTo>
                  <a:lnTo>
                    <a:pt x="172" y="152"/>
                  </a:lnTo>
                  <a:lnTo>
                    <a:pt x="170" y="148"/>
                  </a:lnTo>
                  <a:lnTo>
                    <a:pt x="166" y="146"/>
                  </a:lnTo>
                  <a:lnTo>
                    <a:pt x="166" y="146"/>
                  </a:lnTo>
                  <a:lnTo>
                    <a:pt x="162" y="146"/>
                  </a:lnTo>
                  <a:lnTo>
                    <a:pt x="160" y="148"/>
                  </a:lnTo>
                  <a:lnTo>
                    <a:pt x="160" y="148"/>
                  </a:lnTo>
                  <a:lnTo>
                    <a:pt x="158" y="154"/>
                  </a:lnTo>
                  <a:lnTo>
                    <a:pt x="158" y="154"/>
                  </a:lnTo>
                  <a:close/>
                  <a:moveTo>
                    <a:pt x="204" y="192"/>
                  </a:moveTo>
                  <a:lnTo>
                    <a:pt x="204" y="192"/>
                  </a:lnTo>
                  <a:lnTo>
                    <a:pt x="204" y="186"/>
                  </a:lnTo>
                  <a:lnTo>
                    <a:pt x="204" y="186"/>
                  </a:lnTo>
                  <a:lnTo>
                    <a:pt x="200" y="190"/>
                  </a:lnTo>
                  <a:lnTo>
                    <a:pt x="194" y="190"/>
                  </a:lnTo>
                  <a:lnTo>
                    <a:pt x="194" y="190"/>
                  </a:lnTo>
                  <a:lnTo>
                    <a:pt x="190" y="186"/>
                  </a:lnTo>
                  <a:lnTo>
                    <a:pt x="190" y="186"/>
                  </a:lnTo>
                  <a:lnTo>
                    <a:pt x="186" y="182"/>
                  </a:lnTo>
                  <a:lnTo>
                    <a:pt x="186" y="182"/>
                  </a:lnTo>
                  <a:lnTo>
                    <a:pt x="186" y="178"/>
                  </a:lnTo>
                  <a:lnTo>
                    <a:pt x="186" y="178"/>
                  </a:lnTo>
                  <a:lnTo>
                    <a:pt x="184" y="172"/>
                  </a:lnTo>
                  <a:lnTo>
                    <a:pt x="184" y="172"/>
                  </a:lnTo>
                  <a:lnTo>
                    <a:pt x="184" y="148"/>
                  </a:lnTo>
                  <a:lnTo>
                    <a:pt x="184" y="148"/>
                  </a:lnTo>
                  <a:lnTo>
                    <a:pt x="190" y="150"/>
                  </a:lnTo>
                  <a:lnTo>
                    <a:pt x="190" y="15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6"/>
                  </a:lnTo>
                  <a:lnTo>
                    <a:pt x="190" y="176"/>
                  </a:lnTo>
                  <a:lnTo>
                    <a:pt x="192" y="182"/>
                  </a:lnTo>
                  <a:lnTo>
                    <a:pt x="192" y="182"/>
                  </a:lnTo>
                  <a:lnTo>
                    <a:pt x="196" y="184"/>
                  </a:lnTo>
                  <a:lnTo>
                    <a:pt x="196" y="184"/>
                  </a:lnTo>
                  <a:lnTo>
                    <a:pt x="200" y="184"/>
                  </a:lnTo>
                  <a:lnTo>
                    <a:pt x="200" y="184"/>
                  </a:lnTo>
                  <a:lnTo>
                    <a:pt x="202" y="180"/>
                  </a:lnTo>
                  <a:lnTo>
                    <a:pt x="202" y="180"/>
                  </a:lnTo>
                  <a:lnTo>
                    <a:pt x="204" y="174"/>
                  </a:lnTo>
                  <a:lnTo>
                    <a:pt x="204" y="174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8" y="192"/>
                  </a:lnTo>
                  <a:lnTo>
                    <a:pt x="208" y="192"/>
                  </a:lnTo>
                  <a:lnTo>
                    <a:pt x="204" y="192"/>
                  </a:lnTo>
                  <a:lnTo>
                    <a:pt x="204" y="192"/>
                  </a:lnTo>
                  <a:close/>
                  <a:moveTo>
                    <a:pt x="236" y="202"/>
                  </a:moveTo>
                  <a:lnTo>
                    <a:pt x="236" y="202"/>
                  </a:lnTo>
                  <a:lnTo>
                    <a:pt x="232" y="200"/>
                  </a:lnTo>
                  <a:lnTo>
                    <a:pt x="232" y="200"/>
                  </a:lnTo>
                  <a:lnTo>
                    <a:pt x="232" y="148"/>
                  </a:lnTo>
                  <a:lnTo>
                    <a:pt x="232" y="148"/>
                  </a:lnTo>
                  <a:lnTo>
                    <a:pt x="238" y="150"/>
                  </a:lnTo>
                  <a:lnTo>
                    <a:pt x="238" y="150"/>
                  </a:lnTo>
                  <a:lnTo>
                    <a:pt x="238" y="168"/>
                  </a:lnTo>
                  <a:lnTo>
                    <a:pt x="238" y="168"/>
                  </a:lnTo>
                  <a:lnTo>
                    <a:pt x="240" y="166"/>
                  </a:lnTo>
                  <a:lnTo>
                    <a:pt x="246" y="166"/>
                  </a:lnTo>
                  <a:lnTo>
                    <a:pt x="246" y="166"/>
                  </a:lnTo>
                  <a:lnTo>
                    <a:pt x="250" y="168"/>
                  </a:lnTo>
                  <a:lnTo>
                    <a:pt x="250" y="168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6" y="180"/>
                  </a:lnTo>
                  <a:lnTo>
                    <a:pt x="256" y="180"/>
                  </a:lnTo>
                  <a:lnTo>
                    <a:pt x="258" y="188"/>
                  </a:lnTo>
                  <a:lnTo>
                    <a:pt x="258" y="188"/>
                  </a:lnTo>
                  <a:lnTo>
                    <a:pt x="256" y="196"/>
                  </a:lnTo>
                  <a:lnTo>
                    <a:pt x="254" y="202"/>
                  </a:lnTo>
                  <a:lnTo>
                    <a:pt x="254" y="202"/>
                  </a:lnTo>
                  <a:lnTo>
                    <a:pt x="250" y="206"/>
                  </a:lnTo>
                  <a:lnTo>
                    <a:pt x="244" y="204"/>
                  </a:lnTo>
                  <a:lnTo>
                    <a:pt x="244" y="204"/>
                  </a:lnTo>
                  <a:lnTo>
                    <a:pt x="240" y="202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6" y="202"/>
                  </a:lnTo>
                  <a:lnTo>
                    <a:pt x="236" y="202"/>
                  </a:lnTo>
                  <a:close/>
                  <a:moveTo>
                    <a:pt x="236" y="182"/>
                  </a:moveTo>
                  <a:lnTo>
                    <a:pt x="236" y="182"/>
                  </a:lnTo>
                  <a:lnTo>
                    <a:pt x="238" y="192"/>
                  </a:lnTo>
                  <a:lnTo>
                    <a:pt x="238" y="192"/>
                  </a:lnTo>
                  <a:lnTo>
                    <a:pt x="240" y="198"/>
                  </a:lnTo>
                  <a:lnTo>
                    <a:pt x="244" y="200"/>
                  </a:lnTo>
                  <a:lnTo>
                    <a:pt x="244" y="200"/>
                  </a:lnTo>
                  <a:lnTo>
                    <a:pt x="248" y="200"/>
                  </a:lnTo>
                  <a:lnTo>
                    <a:pt x="250" y="198"/>
                  </a:lnTo>
                  <a:lnTo>
                    <a:pt x="250" y="198"/>
                  </a:lnTo>
                  <a:lnTo>
                    <a:pt x="252" y="194"/>
                  </a:lnTo>
                  <a:lnTo>
                    <a:pt x="252" y="188"/>
                  </a:lnTo>
                  <a:lnTo>
                    <a:pt x="252" y="188"/>
                  </a:lnTo>
                  <a:lnTo>
                    <a:pt x="252" y="182"/>
                  </a:lnTo>
                  <a:lnTo>
                    <a:pt x="250" y="176"/>
                  </a:lnTo>
                  <a:lnTo>
                    <a:pt x="250" y="176"/>
                  </a:lnTo>
                  <a:lnTo>
                    <a:pt x="248" y="172"/>
                  </a:lnTo>
                  <a:lnTo>
                    <a:pt x="244" y="170"/>
                  </a:lnTo>
                  <a:lnTo>
                    <a:pt x="244" y="170"/>
                  </a:lnTo>
                  <a:lnTo>
                    <a:pt x="242" y="170"/>
                  </a:lnTo>
                  <a:lnTo>
                    <a:pt x="238" y="172"/>
                  </a:lnTo>
                  <a:lnTo>
                    <a:pt x="238" y="172"/>
                  </a:lnTo>
                  <a:lnTo>
                    <a:pt x="238" y="176"/>
                  </a:lnTo>
                  <a:lnTo>
                    <a:pt x="236" y="182"/>
                  </a:lnTo>
                  <a:lnTo>
                    <a:pt x="236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117"/>
            <p:cNvSpPr>
              <a:spLocks noEditPoints="1"/>
            </p:cNvSpPr>
            <p:nvPr userDrawn="1"/>
          </p:nvSpPr>
          <p:spPr bwMode="auto">
            <a:xfrm>
              <a:off x="3325758" y="4859299"/>
              <a:ext cx="685800" cy="269875"/>
            </a:xfrm>
            <a:custGeom>
              <a:avLst/>
              <a:gdLst/>
              <a:ahLst/>
              <a:cxnLst>
                <a:cxn ang="0">
                  <a:pos x="288" y="20"/>
                </a:cxn>
                <a:cxn ang="0">
                  <a:pos x="270" y="14"/>
                </a:cxn>
                <a:cxn ang="0">
                  <a:pos x="294" y="44"/>
                </a:cxn>
                <a:cxn ang="0">
                  <a:pos x="314" y="6"/>
                </a:cxn>
                <a:cxn ang="0">
                  <a:pos x="312" y="50"/>
                </a:cxn>
                <a:cxn ang="0">
                  <a:pos x="326" y="16"/>
                </a:cxn>
                <a:cxn ang="0">
                  <a:pos x="326" y="64"/>
                </a:cxn>
                <a:cxn ang="0">
                  <a:pos x="352" y="70"/>
                </a:cxn>
                <a:cxn ang="0">
                  <a:pos x="348" y="46"/>
                </a:cxn>
                <a:cxn ang="0">
                  <a:pos x="340" y="32"/>
                </a:cxn>
                <a:cxn ang="0">
                  <a:pos x="364" y="74"/>
                </a:cxn>
                <a:cxn ang="0">
                  <a:pos x="344" y="62"/>
                </a:cxn>
                <a:cxn ang="0">
                  <a:pos x="376" y="24"/>
                </a:cxn>
                <a:cxn ang="0">
                  <a:pos x="392" y="78"/>
                </a:cxn>
                <a:cxn ang="0">
                  <a:pos x="388" y="72"/>
                </a:cxn>
                <a:cxn ang="0">
                  <a:pos x="402" y="86"/>
                </a:cxn>
                <a:cxn ang="0">
                  <a:pos x="412" y="56"/>
                </a:cxn>
                <a:cxn ang="0">
                  <a:pos x="424" y="92"/>
                </a:cxn>
                <a:cxn ang="0">
                  <a:pos x="426" y="42"/>
                </a:cxn>
                <a:cxn ang="0">
                  <a:pos x="0" y="38"/>
                </a:cxn>
                <a:cxn ang="0">
                  <a:pos x="24" y="22"/>
                </a:cxn>
                <a:cxn ang="0">
                  <a:pos x="4" y="14"/>
                </a:cxn>
                <a:cxn ang="0">
                  <a:pos x="32" y="8"/>
                </a:cxn>
                <a:cxn ang="0">
                  <a:pos x="38" y="10"/>
                </a:cxn>
                <a:cxn ang="0">
                  <a:pos x="48" y="64"/>
                </a:cxn>
                <a:cxn ang="0">
                  <a:pos x="66" y="26"/>
                </a:cxn>
                <a:cxn ang="0">
                  <a:pos x="58" y="56"/>
                </a:cxn>
                <a:cxn ang="0">
                  <a:pos x="50" y="34"/>
                </a:cxn>
                <a:cxn ang="0">
                  <a:pos x="58" y="52"/>
                </a:cxn>
                <a:cxn ang="0">
                  <a:pos x="86" y="66"/>
                </a:cxn>
                <a:cxn ang="0">
                  <a:pos x="90" y="68"/>
                </a:cxn>
                <a:cxn ang="0">
                  <a:pos x="110" y="42"/>
                </a:cxn>
                <a:cxn ang="0">
                  <a:pos x="110" y="74"/>
                </a:cxn>
                <a:cxn ang="0">
                  <a:pos x="148" y="54"/>
                </a:cxn>
                <a:cxn ang="0">
                  <a:pos x="130" y="52"/>
                </a:cxn>
                <a:cxn ang="0">
                  <a:pos x="150" y="100"/>
                </a:cxn>
                <a:cxn ang="0">
                  <a:pos x="160" y="100"/>
                </a:cxn>
                <a:cxn ang="0">
                  <a:pos x="186" y="88"/>
                </a:cxn>
                <a:cxn ang="0">
                  <a:pos x="174" y="56"/>
                </a:cxn>
                <a:cxn ang="0">
                  <a:pos x="172" y="66"/>
                </a:cxn>
                <a:cxn ang="0">
                  <a:pos x="186" y="96"/>
                </a:cxn>
                <a:cxn ang="0">
                  <a:pos x="202" y="102"/>
                </a:cxn>
                <a:cxn ang="0">
                  <a:pos x="208" y="100"/>
                </a:cxn>
                <a:cxn ang="0">
                  <a:pos x="234" y="114"/>
                </a:cxn>
                <a:cxn ang="0">
                  <a:pos x="254" y="110"/>
                </a:cxn>
                <a:cxn ang="0">
                  <a:pos x="238" y="114"/>
                </a:cxn>
                <a:cxn ang="0">
                  <a:pos x="266" y="92"/>
                </a:cxn>
                <a:cxn ang="0">
                  <a:pos x="274" y="94"/>
                </a:cxn>
                <a:cxn ang="0">
                  <a:pos x="310" y="100"/>
                </a:cxn>
                <a:cxn ang="0">
                  <a:pos x="318" y="112"/>
                </a:cxn>
                <a:cxn ang="0">
                  <a:pos x="332" y="100"/>
                </a:cxn>
                <a:cxn ang="0">
                  <a:pos x="332" y="146"/>
                </a:cxn>
                <a:cxn ang="0">
                  <a:pos x="358" y="154"/>
                </a:cxn>
                <a:cxn ang="0">
                  <a:pos x="354" y="130"/>
                </a:cxn>
                <a:cxn ang="0">
                  <a:pos x="346" y="116"/>
                </a:cxn>
                <a:cxn ang="0">
                  <a:pos x="370" y="158"/>
                </a:cxn>
                <a:cxn ang="0">
                  <a:pos x="350" y="144"/>
                </a:cxn>
                <a:cxn ang="0">
                  <a:pos x="380" y="128"/>
                </a:cxn>
                <a:cxn ang="0">
                  <a:pos x="394" y="134"/>
                </a:cxn>
                <a:cxn ang="0">
                  <a:pos x="408" y="132"/>
                </a:cxn>
                <a:cxn ang="0">
                  <a:pos x="412" y="144"/>
                </a:cxn>
                <a:cxn ang="0">
                  <a:pos x="26" y="74"/>
                </a:cxn>
              </a:cxnLst>
              <a:rect l="0" t="0" r="r" b="b"/>
              <a:pathLst>
                <a:path w="432" h="170">
                  <a:moveTo>
                    <a:pt x="264" y="42"/>
                  </a:moveTo>
                  <a:lnTo>
                    <a:pt x="264" y="42"/>
                  </a:lnTo>
                  <a:lnTo>
                    <a:pt x="264" y="4"/>
                  </a:lnTo>
                  <a:lnTo>
                    <a:pt x="264" y="4"/>
                  </a:lnTo>
                  <a:lnTo>
                    <a:pt x="268" y="6"/>
                  </a:lnTo>
                  <a:lnTo>
                    <a:pt x="268" y="6"/>
                  </a:lnTo>
                  <a:lnTo>
                    <a:pt x="268" y="10"/>
                  </a:lnTo>
                  <a:lnTo>
                    <a:pt x="268" y="10"/>
                  </a:lnTo>
                  <a:lnTo>
                    <a:pt x="272" y="8"/>
                  </a:lnTo>
                  <a:lnTo>
                    <a:pt x="278" y="8"/>
                  </a:lnTo>
                  <a:lnTo>
                    <a:pt x="278" y="8"/>
                  </a:lnTo>
                  <a:lnTo>
                    <a:pt x="282" y="10"/>
                  </a:lnTo>
                  <a:lnTo>
                    <a:pt x="282" y="10"/>
                  </a:lnTo>
                  <a:lnTo>
                    <a:pt x="286" y="14"/>
                  </a:lnTo>
                  <a:lnTo>
                    <a:pt x="286" y="14"/>
                  </a:lnTo>
                  <a:lnTo>
                    <a:pt x="288" y="20"/>
                  </a:lnTo>
                  <a:lnTo>
                    <a:pt x="288" y="20"/>
                  </a:lnTo>
                  <a:lnTo>
                    <a:pt x="288" y="26"/>
                  </a:lnTo>
                  <a:lnTo>
                    <a:pt x="288" y="26"/>
                  </a:lnTo>
                  <a:lnTo>
                    <a:pt x="286" y="50"/>
                  </a:lnTo>
                  <a:lnTo>
                    <a:pt x="286" y="50"/>
                  </a:lnTo>
                  <a:lnTo>
                    <a:pt x="282" y="48"/>
                  </a:lnTo>
                  <a:lnTo>
                    <a:pt x="282" y="48"/>
                  </a:lnTo>
                  <a:lnTo>
                    <a:pt x="282" y="24"/>
                  </a:lnTo>
                  <a:lnTo>
                    <a:pt x="282" y="2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80" y="16"/>
                  </a:lnTo>
                  <a:lnTo>
                    <a:pt x="280" y="16"/>
                  </a:lnTo>
                  <a:lnTo>
                    <a:pt x="276" y="12"/>
                  </a:lnTo>
                  <a:lnTo>
                    <a:pt x="276" y="12"/>
                  </a:lnTo>
                  <a:lnTo>
                    <a:pt x="274" y="12"/>
                  </a:lnTo>
                  <a:lnTo>
                    <a:pt x="270" y="14"/>
                  </a:lnTo>
                  <a:lnTo>
                    <a:pt x="270" y="14"/>
                  </a:lnTo>
                  <a:lnTo>
                    <a:pt x="268" y="16"/>
                  </a:lnTo>
                  <a:lnTo>
                    <a:pt x="268" y="22"/>
                  </a:lnTo>
                  <a:lnTo>
                    <a:pt x="268" y="22"/>
                  </a:lnTo>
                  <a:lnTo>
                    <a:pt x="268" y="44"/>
                  </a:lnTo>
                  <a:lnTo>
                    <a:pt x="268" y="44"/>
                  </a:lnTo>
                  <a:lnTo>
                    <a:pt x="264" y="42"/>
                  </a:lnTo>
                  <a:lnTo>
                    <a:pt x="264" y="42"/>
                  </a:lnTo>
                  <a:close/>
                  <a:moveTo>
                    <a:pt x="314" y="58"/>
                  </a:moveTo>
                  <a:lnTo>
                    <a:pt x="314" y="58"/>
                  </a:lnTo>
                  <a:lnTo>
                    <a:pt x="314" y="52"/>
                  </a:lnTo>
                  <a:lnTo>
                    <a:pt x="314" y="52"/>
                  </a:lnTo>
                  <a:lnTo>
                    <a:pt x="310" y="56"/>
                  </a:lnTo>
                  <a:lnTo>
                    <a:pt x="306" y="56"/>
                  </a:lnTo>
                  <a:lnTo>
                    <a:pt x="306" y="56"/>
                  </a:lnTo>
                  <a:lnTo>
                    <a:pt x="298" y="52"/>
                  </a:lnTo>
                  <a:lnTo>
                    <a:pt x="298" y="52"/>
                  </a:lnTo>
                  <a:lnTo>
                    <a:pt x="294" y="44"/>
                  </a:lnTo>
                  <a:lnTo>
                    <a:pt x="294" y="44"/>
                  </a:lnTo>
                  <a:lnTo>
                    <a:pt x="292" y="32"/>
                  </a:lnTo>
                  <a:lnTo>
                    <a:pt x="292" y="32"/>
                  </a:lnTo>
                  <a:lnTo>
                    <a:pt x="294" y="22"/>
                  </a:lnTo>
                  <a:lnTo>
                    <a:pt x="294" y="22"/>
                  </a:lnTo>
                  <a:lnTo>
                    <a:pt x="296" y="18"/>
                  </a:lnTo>
                  <a:lnTo>
                    <a:pt x="298" y="16"/>
                  </a:lnTo>
                  <a:lnTo>
                    <a:pt x="298" y="16"/>
                  </a:lnTo>
                  <a:lnTo>
                    <a:pt x="302" y="16"/>
                  </a:lnTo>
                  <a:lnTo>
                    <a:pt x="306" y="16"/>
                  </a:lnTo>
                  <a:lnTo>
                    <a:pt x="306" y="16"/>
                  </a:lnTo>
                  <a:lnTo>
                    <a:pt x="310" y="20"/>
                  </a:lnTo>
                  <a:lnTo>
                    <a:pt x="310" y="20"/>
                  </a:lnTo>
                  <a:lnTo>
                    <a:pt x="314" y="24"/>
                  </a:lnTo>
                  <a:lnTo>
                    <a:pt x="314" y="24"/>
                  </a:lnTo>
                  <a:lnTo>
                    <a:pt x="314" y="6"/>
                  </a:lnTo>
                  <a:lnTo>
                    <a:pt x="314" y="6"/>
                  </a:lnTo>
                  <a:lnTo>
                    <a:pt x="318" y="6"/>
                  </a:lnTo>
                  <a:lnTo>
                    <a:pt x="318" y="6"/>
                  </a:lnTo>
                  <a:lnTo>
                    <a:pt x="318" y="60"/>
                  </a:lnTo>
                  <a:lnTo>
                    <a:pt x="318" y="60"/>
                  </a:lnTo>
                  <a:lnTo>
                    <a:pt x="314" y="58"/>
                  </a:lnTo>
                  <a:lnTo>
                    <a:pt x="314" y="58"/>
                  </a:lnTo>
                  <a:close/>
                  <a:moveTo>
                    <a:pt x="298" y="34"/>
                  </a:moveTo>
                  <a:lnTo>
                    <a:pt x="298" y="34"/>
                  </a:lnTo>
                  <a:lnTo>
                    <a:pt x="298" y="40"/>
                  </a:lnTo>
                  <a:lnTo>
                    <a:pt x="300" y="46"/>
                  </a:lnTo>
                  <a:lnTo>
                    <a:pt x="300" y="46"/>
                  </a:lnTo>
                  <a:lnTo>
                    <a:pt x="302" y="48"/>
                  </a:lnTo>
                  <a:lnTo>
                    <a:pt x="306" y="50"/>
                  </a:lnTo>
                  <a:lnTo>
                    <a:pt x="306" y="50"/>
                  </a:lnTo>
                  <a:lnTo>
                    <a:pt x="308" y="50"/>
                  </a:lnTo>
                  <a:lnTo>
                    <a:pt x="312" y="50"/>
                  </a:lnTo>
                  <a:lnTo>
                    <a:pt x="312" y="50"/>
                  </a:lnTo>
                  <a:lnTo>
                    <a:pt x="314" y="46"/>
                  </a:lnTo>
                  <a:lnTo>
                    <a:pt x="314" y="40"/>
                  </a:lnTo>
                  <a:lnTo>
                    <a:pt x="314" y="40"/>
                  </a:lnTo>
                  <a:lnTo>
                    <a:pt x="314" y="32"/>
                  </a:lnTo>
                  <a:lnTo>
                    <a:pt x="312" y="28"/>
                  </a:lnTo>
                  <a:lnTo>
                    <a:pt x="312" y="28"/>
                  </a:lnTo>
                  <a:lnTo>
                    <a:pt x="308" y="24"/>
                  </a:lnTo>
                  <a:lnTo>
                    <a:pt x="306" y="22"/>
                  </a:lnTo>
                  <a:lnTo>
                    <a:pt x="306" y="22"/>
                  </a:lnTo>
                  <a:lnTo>
                    <a:pt x="302" y="22"/>
                  </a:lnTo>
                  <a:lnTo>
                    <a:pt x="300" y="24"/>
                  </a:lnTo>
                  <a:lnTo>
                    <a:pt x="300" y="24"/>
                  </a:lnTo>
                  <a:lnTo>
                    <a:pt x="298" y="28"/>
                  </a:lnTo>
                  <a:lnTo>
                    <a:pt x="298" y="34"/>
                  </a:lnTo>
                  <a:lnTo>
                    <a:pt x="298" y="34"/>
                  </a:lnTo>
                  <a:close/>
                  <a:moveTo>
                    <a:pt x="326" y="16"/>
                  </a:moveTo>
                  <a:lnTo>
                    <a:pt x="326" y="16"/>
                  </a:lnTo>
                  <a:lnTo>
                    <a:pt x="326" y="10"/>
                  </a:lnTo>
                  <a:lnTo>
                    <a:pt x="326" y="10"/>
                  </a:lnTo>
                  <a:lnTo>
                    <a:pt x="332" y="10"/>
                  </a:lnTo>
                  <a:lnTo>
                    <a:pt x="332" y="10"/>
                  </a:lnTo>
                  <a:lnTo>
                    <a:pt x="332" y="18"/>
                  </a:lnTo>
                  <a:lnTo>
                    <a:pt x="332" y="18"/>
                  </a:lnTo>
                  <a:lnTo>
                    <a:pt x="326" y="16"/>
                  </a:lnTo>
                  <a:lnTo>
                    <a:pt x="326" y="16"/>
                  </a:lnTo>
                  <a:close/>
                  <a:moveTo>
                    <a:pt x="320" y="74"/>
                  </a:moveTo>
                  <a:lnTo>
                    <a:pt x="320" y="74"/>
                  </a:lnTo>
                  <a:lnTo>
                    <a:pt x="320" y="68"/>
                  </a:lnTo>
                  <a:lnTo>
                    <a:pt x="320" y="68"/>
                  </a:lnTo>
                  <a:lnTo>
                    <a:pt x="322" y="70"/>
                  </a:lnTo>
                  <a:lnTo>
                    <a:pt x="322" y="70"/>
                  </a:lnTo>
                  <a:lnTo>
                    <a:pt x="326" y="70"/>
                  </a:lnTo>
                  <a:lnTo>
                    <a:pt x="326" y="70"/>
                  </a:lnTo>
                  <a:lnTo>
                    <a:pt x="326" y="64"/>
                  </a:lnTo>
                  <a:lnTo>
                    <a:pt x="326" y="64"/>
                  </a:lnTo>
                  <a:lnTo>
                    <a:pt x="326" y="24"/>
                  </a:lnTo>
                  <a:lnTo>
                    <a:pt x="326" y="24"/>
                  </a:lnTo>
                  <a:lnTo>
                    <a:pt x="332" y="26"/>
                  </a:lnTo>
                  <a:lnTo>
                    <a:pt x="332" y="26"/>
                  </a:lnTo>
                  <a:lnTo>
                    <a:pt x="330" y="66"/>
                  </a:lnTo>
                  <a:lnTo>
                    <a:pt x="330" y="66"/>
                  </a:lnTo>
                  <a:lnTo>
                    <a:pt x="330" y="74"/>
                  </a:lnTo>
                  <a:lnTo>
                    <a:pt x="330" y="74"/>
                  </a:lnTo>
                  <a:lnTo>
                    <a:pt x="328" y="76"/>
                  </a:lnTo>
                  <a:lnTo>
                    <a:pt x="324" y="76"/>
                  </a:lnTo>
                  <a:lnTo>
                    <a:pt x="324" y="76"/>
                  </a:lnTo>
                  <a:lnTo>
                    <a:pt x="320" y="74"/>
                  </a:lnTo>
                  <a:lnTo>
                    <a:pt x="320" y="74"/>
                  </a:lnTo>
                  <a:close/>
                  <a:moveTo>
                    <a:pt x="358" y="66"/>
                  </a:moveTo>
                  <a:lnTo>
                    <a:pt x="358" y="66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46" y="68"/>
                  </a:lnTo>
                  <a:lnTo>
                    <a:pt x="346" y="68"/>
                  </a:lnTo>
                  <a:lnTo>
                    <a:pt x="342" y="66"/>
                  </a:lnTo>
                  <a:lnTo>
                    <a:pt x="340" y="64"/>
                  </a:lnTo>
                  <a:lnTo>
                    <a:pt x="340" y="64"/>
                  </a:lnTo>
                  <a:lnTo>
                    <a:pt x="338" y="60"/>
                  </a:lnTo>
                  <a:lnTo>
                    <a:pt x="336" y="54"/>
                  </a:lnTo>
                  <a:lnTo>
                    <a:pt x="336" y="54"/>
                  </a:lnTo>
                  <a:lnTo>
                    <a:pt x="338" y="50"/>
                  </a:lnTo>
                  <a:lnTo>
                    <a:pt x="338" y="50"/>
                  </a:lnTo>
                  <a:lnTo>
                    <a:pt x="340" y="48"/>
                  </a:lnTo>
                  <a:lnTo>
                    <a:pt x="340" y="48"/>
                  </a:lnTo>
                  <a:lnTo>
                    <a:pt x="344" y="46"/>
                  </a:lnTo>
                  <a:lnTo>
                    <a:pt x="344" y="46"/>
                  </a:lnTo>
                  <a:lnTo>
                    <a:pt x="348" y="46"/>
                  </a:lnTo>
                  <a:lnTo>
                    <a:pt x="348" y="46"/>
                  </a:lnTo>
                  <a:lnTo>
                    <a:pt x="358" y="48"/>
                  </a:lnTo>
                  <a:lnTo>
                    <a:pt x="358" y="48"/>
                  </a:lnTo>
                  <a:lnTo>
                    <a:pt x="358" y="46"/>
                  </a:lnTo>
                  <a:lnTo>
                    <a:pt x="358" y="46"/>
                  </a:lnTo>
                  <a:lnTo>
                    <a:pt x="356" y="40"/>
                  </a:lnTo>
                  <a:lnTo>
                    <a:pt x="356" y="40"/>
                  </a:lnTo>
                  <a:lnTo>
                    <a:pt x="354" y="38"/>
                  </a:lnTo>
                  <a:lnTo>
                    <a:pt x="350" y="36"/>
                  </a:lnTo>
                  <a:lnTo>
                    <a:pt x="350" y="36"/>
                  </a:lnTo>
                  <a:lnTo>
                    <a:pt x="346" y="36"/>
                  </a:lnTo>
                  <a:lnTo>
                    <a:pt x="346" y="36"/>
                  </a:lnTo>
                  <a:lnTo>
                    <a:pt x="342" y="40"/>
                  </a:lnTo>
                  <a:lnTo>
                    <a:pt x="342" y="40"/>
                  </a:lnTo>
                  <a:lnTo>
                    <a:pt x="338" y="38"/>
                  </a:lnTo>
                  <a:lnTo>
                    <a:pt x="338" y="38"/>
                  </a:lnTo>
                  <a:lnTo>
                    <a:pt x="340" y="32"/>
                  </a:lnTo>
                  <a:lnTo>
                    <a:pt x="340" y="32"/>
                  </a:lnTo>
                  <a:lnTo>
                    <a:pt x="344" y="30"/>
                  </a:lnTo>
                  <a:lnTo>
                    <a:pt x="344" y="30"/>
                  </a:lnTo>
                  <a:lnTo>
                    <a:pt x="352" y="30"/>
                  </a:lnTo>
                  <a:lnTo>
                    <a:pt x="352" y="30"/>
                  </a:lnTo>
                  <a:lnTo>
                    <a:pt x="358" y="34"/>
                  </a:lnTo>
                  <a:lnTo>
                    <a:pt x="358" y="34"/>
                  </a:lnTo>
                  <a:lnTo>
                    <a:pt x="360" y="38"/>
                  </a:lnTo>
                  <a:lnTo>
                    <a:pt x="360" y="38"/>
                  </a:lnTo>
                  <a:lnTo>
                    <a:pt x="362" y="42"/>
                  </a:lnTo>
                  <a:lnTo>
                    <a:pt x="362" y="42"/>
                  </a:lnTo>
                  <a:lnTo>
                    <a:pt x="362" y="48"/>
                  </a:lnTo>
                  <a:lnTo>
                    <a:pt x="362" y="48"/>
                  </a:lnTo>
                  <a:lnTo>
                    <a:pt x="362" y="56"/>
                  </a:lnTo>
                  <a:lnTo>
                    <a:pt x="362" y="56"/>
                  </a:lnTo>
                  <a:lnTo>
                    <a:pt x="362" y="68"/>
                  </a:lnTo>
                  <a:lnTo>
                    <a:pt x="362" y="68"/>
                  </a:lnTo>
                  <a:lnTo>
                    <a:pt x="364" y="74"/>
                  </a:lnTo>
                  <a:lnTo>
                    <a:pt x="364" y="74"/>
                  </a:lnTo>
                  <a:lnTo>
                    <a:pt x="358" y="72"/>
                  </a:lnTo>
                  <a:lnTo>
                    <a:pt x="358" y="72"/>
                  </a:lnTo>
                  <a:lnTo>
                    <a:pt x="358" y="66"/>
                  </a:lnTo>
                  <a:lnTo>
                    <a:pt x="358" y="66"/>
                  </a:lnTo>
                  <a:close/>
                  <a:moveTo>
                    <a:pt x="358" y="52"/>
                  </a:moveTo>
                  <a:lnTo>
                    <a:pt x="358" y="52"/>
                  </a:lnTo>
                  <a:lnTo>
                    <a:pt x="350" y="52"/>
                  </a:lnTo>
                  <a:lnTo>
                    <a:pt x="350" y="52"/>
                  </a:lnTo>
                  <a:lnTo>
                    <a:pt x="346" y="52"/>
                  </a:lnTo>
                  <a:lnTo>
                    <a:pt x="346" y="52"/>
                  </a:lnTo>
                  <a:lnTo>
                    <a:pt x="342" y="54"/>
                  </a:lnTo>
                  <a:lnTo>
                    <a:pt x="342" y="54"/>
                  </a:lnTo>
                  <a:lnTo>
                    <a:pt x="342" y="56"/>
                  </a:lnTo>
                  <a:lnTo>
                    <a:pt x="342" y="56"/>
                  </a:lnTo>
                  <a:lnTo>
                    <a:pt x="344" y="62"/>
                  </a:lnTo>
                  <a:lnTo>
                    <a:pt x="344" y="62"/>
                  </a:lnTo>
                  <a:lnTo>
                    <a:pt x="348" y="64"/>
                  </a:lnTo>
                  <a:lnTo>
                    <a:pt x="348" y="64"/>
                  </a:lnTo>
                  <a:lnTo>
                    <a:pt x="354" y="64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58" y="54"/>
                  </a:lnTo>
                  <a:lnTo>
                    <a:pt x="358" y="54"/>
                  </a:lnTo>
                  <a:lnTo>
                    <a:pt x="358" y="52"/>
                  </a:lnTo>
                  <a:lnTo>
                    <a:pt x="358" y="52"/>
                  </a:lnTo>
                  <a:close/>
                  <a:moveTo>
                    <a:pt x="374" y="76"/>
                  </a:moveTo>
                  <a:lnTo>
                    <a:pt x="374" y="76"/>
                  </a:lnTo>
                  <a:lnTo>
                    <a:pt x="370" y="76"/>
                  </a:lnTo>
                  <a:lnTo>
                    <a:pt x="370" y="76"/>
                  </a:lnTo>
                  <a:lnTo>
                    <a:pt x="370" y="22"/>
                  </a:lnTo>
                  <a:lnTo>
                    <a:pt x="370" y="22"/>
                  </a:lnTo>
                  <a:lnTo>
                    <a:pt x="376" y="24"/>
                  </a:lnTo>
                  <a:lnTo>
                    <a:pt x="376" y="24"/>
                  </a:lnTo>
                  <a:lnTo>
                    <a:pt x="374" y="42"/>
                  </a:lnTo>
                  <a:lnTo>
                    <a:pt x="374" y="42"/>
                  </a:lnTo>
                  <a:lnTo>
                    <a:pt x="378" y="40"/>
                  </a:lnTo>
                  <a:lnTo>
                    <a:pt x="384" y="40"/>
                  </a:lnTo>
                  <a:lnTo>
                    <a:pt x="384" y="40"/>
                  </a:lnTo>
                  <a:lnTo>
                    <a:pt x="388" y="44"/>
                  </a:lnTo>
                  <a:lnTo>
                    <a:pt x="388" y="44"/>
                  </a:lnTo>
                  <a:lnTo>
                    <a:pt x="392" y="48"/>
                  </a:lnTo>
                  <a:lnTo>
                    <a:pt x="392" y="48"/>
                  </a:lnTo>
                  <a:lnTo>
                    <a:pt x="394" y="56"/>
                  </a:lnTo>
                  <a:lnTo>
                    <a:pt x="394" y="56"/>
                  </a:lnTo>
                  <a:lnTo>
                    <a:pt x="396" y="64"/>
                  </a:lnTo>
                  <a:lnTo>
                    <a:pt x="396" y="64"/>
                  </a:lnTo>
                  <a:lnTo>
                    <a:pt x="394" y="72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88" y="80"/>
                  </a:lnTo>
                  <a:lnTo>
                    <a:pt x="382" y="80"/>
                  </a:lnTo>
                  <a:lnTo>
                    <a:pt x="382" y="80"/>
                  </a:lnTo>
                  <a:lnTo>
                    <a:pt x="378" y="78"/>
                  </a:lnTo>
                  <a:lnTo>
                    <a:pt x="374" y="72"/>
                  </a:lnTo>
                  <a:lnTo>
                    <a:pt x="374" y="72"/>
                  </a:lnTo>
                  <a:lnTo>
                    <a:pt x="374" y="76"/>
                  </a:lnTo>
                  <a:lnTo>
                    <a:pt x="374" y="76"/>
                  </a:lnTo>
                  <a:close/>
                  <a:moveTo>
                    <a:pt x="374" y="58"/>
                  </a:moveTo>
                  <a:lnTo>
                    <a:pt x="374" y="58"/>
                  </a:lnTo>
                  <a:lnTo>
                    <a:pt x="376" y="68"/>
                  </a:lnTo>
                  <a:lnTo>
                    <a:pt x="376" y="68"/>
                  </a:lnTo>
                  <a:lnTo>
                    <a:pt x="378" y="72"/>
                  </a:lnTo>
                  <a:lnTo>
                    <a:pt x="382" y="74"/>
                  </a:lnTo>
                  <a:lnTo>
                    <a:pt x="382" y="74"/>
                  </a:lnTo>
                  <a:lnTo>
                    <a:pt x="386" y="74"/>
                  </a:lnTo>
                  <a:lnTo>
                    <a:pt x="388" y="72"/>
                  </a:lnTo>
                  <a:lnTo>
                    <a:pt x="388" y="72"/>
                  </a:lnTo>
                  <a:lnTo>
                    <a:pt x="390" y="68"/>
                  </a:lnTo>
                  <a:lnTo>
                    <a:pt x="390" y="62"/>
                  </a:lnTo>
                  <a:lnTo>
                    <a:pt x="390" y="62"/>
                  </a:lnTo>
                  <a:lnTo>
                    <a:pt x="390" y="56"/>
                  </a:lnTo>
                  <a:lnTo>
                    <a:pt x="388" y="50"/>
                  </a:lnTo>
                  <a:lnTo>
                    <a:pt x="388" y="50"/>
                  </a:lnTo>
                  <a:lnTo>
                    <a:pt x="386" y="48"/>
                  </a:lnTo>
                  <a:lnTo>
                    <a:pt x="382" y="46"/>
                  </a:lnTo>
                  <a:lnTo>
                    <a:pt x="382" y="46"/>
                  </a:lnTo>
                  <a:lnTo>
                    <a:pt x="380" y="46"/>
                  </a:lnTo>
                  <a:lnTo>
                    <a:pt x="376" y="48"/>
                  </a:lnTo>
                  <a:lnTo>
                    <a:pt x="376" y="48"/>
                  </a:lnTo>
                  <a:lnTo>
                    <a:pt x="376" y="52"/>
                  </a:lnTo>
                  <a:lnTo>
                    <a:pt x="374" y="58"/>
                  </a:lnTo>
                  <a:lnTo>
                    <a:pt x="374" y="58"/>
                  </a:lnTo>
                  <a:close/>
                  <a:moveTo>
                    <a:pt x="402" y="86"/>
                  </a:moveTo>
                  <a:lnTo>
                    <a:pt x="402" y="86"/>
                  </a:lnTo>
                  <a:lnTo>
                    <a:pt x="402" y="46"/>
                  </a:lnTo>
                  <a:lnTo>
                    <a:pt x="402" y="46"/>
                  </a:lnTo>
                  <a:lnTo>
                    <a:pt x="406" y="48"/>
                  </a:lnTo>
                  <a:lnTo>
                    <a:pt x="406" y="48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410" y="50"/>
                  </a:lnTo>
                  <a:lnTo>
                    <a:pt x="410" y="50"/>
                  </a:lnTo>
                  <a:lnTo>
                    <a:pt x="412" y="50"/>
                  </a:lnTo>
                  <a:lnTo>
                    <a:pt x="412" y="50"/>
                  </a:lnTo>
                  <a:lnTo>
                    <a:pt x="418" y="54"/>
                  </a:lnTo>
                  <a:lnTo>
                    <a:pt x="418" y="54"/>
                  </a:lnTo>
                  <a:lnTo>
                    <a:pt x="416" y="58"/>
                  </a:lnTo>
                  <a:lnTo>
                    <a:pt x="416" y="58"/>
                  </a:lnTo>
                  <a:lnTo>
                    <a:pt x="412" y="56"/>
                  </a:lnTo>
                  <a:lnTo>
                    <a:pt x="412" y="56"/>
                  </a:lnTo>
                  <a:lnTo>
                    <a:pt x="410" y="56"/>
                  </a:lnTo>
                  <a:lnTo>
                    <a:pt x="410" y="56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66"/>
                  </a:lnTo>
                  <a:lnTo>
                    <a:pt x="406" y="66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2" y="86"/>
                  </a:lnTo>
                  <a:lnTo>
                    <a:pt x="402" y="86"/>
                  </a:lnTo>
                  <a:close/>
                  <a:moveTo>
                    <a:pt x="430" y="88"/>
                  </a:moveTo>
                  <a:lnTo>
                    <a:pt x="430" y="88"/>
                  </a:lnTo>
                  <a:lnTo>
                    <a:pt x="432" y="94"/>
                  </a:lnTo>
                  <a:lnTo>
                    <a:pt x="432" y="94"/>
                  </a:lnTo>
                  <a:lnTo>
                    <a:pt x="428" y="94"/>
                  </a:lnTo>
                  <a:lnTo>
                    <a:pt x="428" y="94"/>
                  </a:lnTo>
                  <a:lnTo>
                    <a:pt x="424" y="92"/>
                  </a:lnTo>
                  <a:lnTo>
                    <a:pt x="424" y="92"/>
                  </a:lnTo>
                  <a:lnTo>
                    <a:pt x="422" y="88"/>
                  </a:lnTo>
                  <a:lnTo>
                    <a:pt x="422" y="88"/>
                  </a:lnTo>
                  <a:lnTo>
                    <a:pt x="422" y="80"/>
                  </a:lnTo>
                  <a:lnTo>
                    <a:pt x="422" y="80"/>
                  </a:lnTo>
                  <a:lnTo>
                    <a:pt x="422" y="58"/>
                  </a:lnTo>
                  <a:lnTo>
                    <a:pt x="422" y="58"/>
                  </a:lnTo>
                  <a:lnTo>
                    <a:pt x="418" y="56"/>
                  </a:lnTo>
                  <a:lnTo>
                    <a:pt x="418" y="56"/>
                  </a:lnTo>
                  <a:lnTo>
                    <a:pt x="418" y="52"/>
                  </a:lnTo>
                  <a:lnTo>
                    <a:pt x="418" y="52"/>
                  </a:lnTo>
                  <a:lnTo>
                    <a:pt x="422" y="52"/>
                  </a:lnTo>
                  <a:lnTo>
                    <a:pt x="422" y="52"/>
                  </a:lnTo>
                  <a:lnTo>
                    <a:pt x="422" y="44"/>
                  </a:lnTo>
                  <a:lnTo>
                    <a:pt x="422" y="44"/>
                  </a:lnTo>
                  <a:lnTo>
                    <a:pt x="426" y="42"/>
                  </a:lnTo>
                  <a:lnTo>
                    <a:pt x="426" y="42"/>
                  </a:lnTo>
                  <a:lnTo>
                    <a:pt x="426" y="54"/>
                  </a:lnTo>
                  <a:lnTo>
                    <a:pt x="426" y="54"/>
                  </a:lnTo>
                  <a:lnTo>
                    <a:pt x="432" y="56"/>
                  </a:lnTo>
                  <a:lnTo>
                    <a:pt x="432" y="56"/>
                  </a:lnTo>
                  <a:lnTo>
                    <a:pt x="432" y="62"/>
                  </a:lnTo>
                  <a:lnTo>
                    <a:pt x="432" y="62"/>
                  </a:lnTo>
                  <a:lnTo>
                    <a:pt x="426" y="60"/>
                  </a:lnTo>
                  <a:lnTo>
                    <a:pt x="426" y="60"/>
                  </a:lnTo>
                  <a:lnTo>
                    <a:pt x="426" y="82"/>
                  </a:lnTo>
                  <a:lnTo>
                    <a:pt x="426" y="82"/>
                  </a:lnTo>
                  <a:lnTo>
                    <a:pt x="426" y="86"/>
                  </a:lnTo>
                  <a:lnTo>
                    <a:pt x="428" y="88"/>
                  </a:lnTo>
                  <a:lnTo>
                    <a:pt x="428" y="88"/>
                  </a:lnTo>
                  <a:lnTo>
                    <a:pt x="428" y="88"/>
                  </a:lnTo>
                  <a:lnTo>
                    <a:pt x="430" y="88"/>
                  </a:lnTo>
                  <a:lnTo>
                    <a:pt x="430" y="88"/>
                  </a:lnTo>
                  <a:close/>
                  <a:moveTo>
                    <a:pt x="0" y="38"/>
                  </a:moveTo>
                  <a:lnTo>
                    <a:pt x="0" y="38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4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0" y="38"/>
                  </a:lnTo>
                  <a:lnTo>
                    <a:pt x="0" y="38"/>
                  </a:lnTo>
                  <a:close/>
                  <a:moveTo>
                    <a:pt x="32" y="48"/>
                  </a:moveTo>
                  <a:lnTo>
                    <a:pt x="32" y="48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2"/>
                  </a:lnTo>
                  <a:lnTo>
                    <a:pt x="32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36" y="18"/>
                  </a:lnTo>
                  <a:lnTo>
                    <a:pt x="36" y="18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2" y="48"/>
                  </a:lnTo>
                  <a:lnTo>
                    <a:pt x="32" y="48"/>
                  </a:lnTo>
                  <a:close/>
                  <a:moveTo>
                    <a:pt x="46" y="56"/>
                  </a:moveTo>
                  <a:lnTo>
                    <a:pt x="46" y="56"/>
                  </a:lnTo>
                  <a:lnTo>
                    <a:pt x="46" y="60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52" y="68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60" y="72"/>
                  </a:lnTo>
                  <a:lnTo>
                    <a:pt x="64" y="70"/>
                  </a:lnTo>
                  <a:lnTo>
                    <a:pt x="64" y="70"/>
                  </a:lnTo>
                  <a:lnTo>
                    <a:pt x="66" y="70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0" y="56"/>
                  </a:lnTo>
                  <a:lnTo>
                    <a:pt x="70" y="5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6" y="22"/>
                  </a:lnTo>
                  <a:lnTo>
                    <a:pt x="66" y="22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2" y="22"/>
                  </a:lnTo>
                  <a:lnTo>
                    <a:pt x="58" y="18"/>
                  </a:lnTo>
                  <a:lnTo>
                    <a:pt x="58" y="18"/>
                  </a:lnTo>
                  <a:lnTo>
                    <a:pt x="54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22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6" y="40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52"/>
                  </a:lnTo>
                  <a:lnTo>
                    <a:pt x="58" y="56"/>
                  </a:lnTo>
                  <a:lnTo>
                    <a:pt x="58" y="56"/>
                  </a:lnTo>
                  <a:lnTo>
                    <a:pt x="62" y="56"/>
                  </a:lnTo>
                  <a:lnTo>
                    <a:pt x="66" y="54"/>
                  </a:lnTo>
                  <a:lnTo>
                    <a:pt x="66" y="54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2" y="66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2" y="62"/>
                  </a:lnTo>
                  <a:lnTo>
                    <a:pt x="52" y="62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46" y="56"/>
                  </a:lnTo>
                  <a:lnTo>
                    <a:pt x="46" y="56"/>
                  </a:lnTo>
                  <a:close/>
                  <a:moveTo>
                    <a:pt x="50" y="34"/>
                  </a:moveTo>
                  <a:lnTo>
                    <a:pt x="50" y="34"/>
                  </a:lnTo>
                  <a:lnTo>
                    <a:pt x="50" y="30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4" y="30"/>
                  </a:lnTo>
                  <a:lnTo>
                    <a:pt x="64" y="30"/>
                  </a:lnTo>
                  <a:lnTo>
                    <a:pt x="66" y="34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64" y="46"/>
                  </a:lnTo>
                  <a:lnTo>
                    <a:pt x="64" y="50"/>
                  </a:lnTo>
                  <a:lnTo>
                    <a:pt x="64" y="50"/>
                  </a:lnTo>
                  <a:lnTo>
                    <a:pt x="60" y="52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4" y="50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0" y="42"/>
                  </a:lnTo>
                  <a:lnTo>
                    <a:pt x="50" y="34"/>
                  </a:lnTo>
                  <a:lnTo>
                    <a:pt x="50" y="34"/>
                  </a:lnTo>
                  <a:close/>
                  <a:moveTo>
                    <a:pt x="78" y="76"/>
                  </a:moveTo>
                  <a:lnTo>
                    <a:pt x="78" y="76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80" y="72"/>
                  </a:lnTo>
                  <a:lnTo>
                    <a:pt x="80" y="72"/>
                  </a:lnTo>
                  <a:lnTo>
                    <a:pt x="82" y="72"/>
                  </a:lnTo>
                  <a:lnTo>
                    <a:pt x="84" y="70"/>
                  </a:lnTo>
                  <a:lnTo>
                    <a:pt x="84" y="70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80" y="26"/>
                  </a:lnTo>
                  <a:lnTo>
                    <a:pt x="80" y="26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52"/>
                  </a:lnTo>
                  <a:lnTo>
                    <a:pt x="90" y="5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90" y="68"/>
                  </a:lnTo>
                  <a:lnTo>
                    <a:pt x="90" y="68"/>
                  </a:lnTo>
                  <a:lnTo>
                    <a:pt x="88" y="74"/>
                  </a:lnTo>
                  <a:lnTo>
                    <a:pt x="88" y="74"/>
                  </a:lnTo>
                  <a:lnTo>
                    <a:pt x="84" y="78"/>
                  </a:lnTo>
                  <a:lnTo>
                    <a:pt x="84" y="78"/>
                  </a:lnTo>
                  <a:lnTo>
                    <a:pt x="80" y="78"/>
                  </a:lnTo>
                  <a:lnTo>
                    <a:pt x="80" y="78"/>
                  </a:lnTo>
                  <a:lnTo>
                    <a:pt x="78" y="76"/>
                  </a:lnTo>
                  <a:lnTo>
                    <a:pt x="78" y="76"/>
                  </a:lnTo>
                  <a:close/>
                  <a:moveTo>
                    <a:pt x="106" y="72"/>
                  </a:moveTo>
                  <a:lnTo>
                    <a:pt x="106" y="72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4" y="38"/>
                  </a:lnTo>
                  <a:lnTo>
                    <a:pt x="114" y="38"/>
                  </a:lnTo>
                  <a:lnTo>
                    <a:pt x="116" y="38"/>
                  </a:lnTo>
                  <a:lnTo>
                    <a:pt x="116" y="38"/>
                  </a:lnTo>
                  <a:lnTo>
                    <a:pt x="122" y="42"/>
                  </a:lnTo>
                  <a:lnTo>
                    <a:pt x="122" y="42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74"/>
                  </a:lnTo>
                  <a:lnTo>
                    <a:pt x="110" y="74"/>
                  </a:lnTo>
                  <a:lnTo>
                    <a:pt x="106" y="72"/>
                  </a:lnTo>
                  <a:lnTo>
                    <a:pt x="106" y="72"/>
                  </a:lnTo>
                  <a:close/>
                  <a:moveTo>
                    <a:pt x="124" y="78"/>
                  </a:moveTo>
                  <a:lnTo>
                    <a:pt x="124" y="78"/>
                  </a:lnTo>
                  <a:lnTo>
                    <a:pt x="124" y="28"/>
                  </a:lnTo>
                  <a:lnTo>
                    <a:pt x="124" y="28"/>
                  </a:lnTo>
                  <a:lnTo>
                    <a:pt x="130" y="28"/>
                  </a:lnTo>
                  <a:lnTo>
                    <a:pt x="130" y="28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4" y="44"/>
                  </a:lnTo>
                  <a:lnTo>
                    <a:pt x="138" y="44"/>
                  </a:lnTo>
                  <a:lnTo>
                    <a:pt x="138" y="44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8" y="54"/>
                  </a:lnTo>
                  <a:lnTo>
                    <a:pt x="148" y="54"/>
                  </a:lnTo>
                  <a:lnTo>
                    <a:pt x="148" y="62"/>
                  </a:lnTo>
                  <a:lnTo>
                    <a:pt x="148" y="62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4" y="84"/>
                  </a:lnTo>
                  <a:lnTo>
                    <a:pt x="144" y="84"/>
                  </a:lnTo>
                  <a:lnTo>
                    <a:pt x="144" y="60"/>
                  </a:lnTo>
                  <a:lnTo>
                    <a:pt x="144" y="60"/>
                  </a:lnTo>
                  <a:lnTo>
                    <a:pt x="142" y="54"/>
                  </a:lnTo>
                  <a:lnTo>
                    <a:pt x="142" y="54"/>
                  </a:lnTo>
                  <a:lnTo>
                    <a:pt x="138" y="50"/>
                  </a:lnTo>
                  <a:lnTo>
                    <a:pt x="138" y="50"/>
                  </a:lnTo>
                  <a:lnTo>
                    <a:pt x="134" y="50"/>
                  </a:lnTo>
                  <a:lnTo>
                    <a:pt x="134" y="50"/>
                  </a:lnTo>
                  <a:lnTo>
                    <a:pt x="130" y="52"/>
                  </a:lnTo>
                  <a:lnTo>
                    <a:pt x="130" y="52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30" y="80"/>
                  </a:lnTo>
                  <a:lnTo>
                    <a:pt x="130" y="80"/>
                  </a:lnTo>
                  <a:lnTo>
                    <a:pt x="124" y="78"/>
                  </a:lnTo>
                  <a:lnTo>
                    <a:pt x="124" y="78"/>
                  </a:lnTo>
                  <a:close/>
                  <a:moveTo>
                    <a:pt x="156" y="44"/>
                  </a:moveTo>
                  <a:lnTo>
                    <a:pt x="156" y="44"/>
                  </a:lnTo>
                  <a:lnTo>
                    <a:pt x="156" y="38"/>
                  </a:lnTo>
                  <a:lnTo>
                    <a:pt x="156" y="38"/>
                  </a:lnTo>
                  <a:lnTo>
                    <a:pt x="162" y="38"/>
                  </a:lnTo>
                  <a:lnTo>
                    <a:pt x="162" y="3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56" y="44"/>
                  </a:lnTo>
                  <a:lnTo>
                    <a:pt x="156" y="44"/>
                  </a:lnTo>
                  <a:close/>
                  <a:moveTo>
                    <a:pt x="150" y="100"/>
                  </a:moveTo>
                  <a:lnTo>
                    <a:pt x="150" y="100"/>
                  </a:lnTo>
                  <a:lnTo>
                    <a:pt x="150" y="96"/>
                  </a:lnTo>
                  <a:lnTo>
                    <a:pt x="150" y="96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56" y="96"/>
                  </a:lnTo>
                  <a:lnTo>
                    <a:pt x="156" y="96"/>
                  </a:lnTo>
                  <a:lnTo>
                    <a:pt x="156" y="90"/>
                  </a:lnTo>
                  <a:lnTo>
                    <a:pt x="156" y="90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62" y="52"/>
                  </a:lnTo>
                  <a:lnTo>
                    <a:pt x="162" y="52"/>
                  </a:lnTo>
                  <a:lnTo>
                    <a:pt x="162" y="92"/>
                  </a:lnTo>
                  <a:lnTo>
                    <a:pt x="162" y="92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58" y="102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0" y="100"/>
                  </a:lnTo>
                  <a:lnTo>
                    <a:pt x="150" y="100"/>
                  </a:lnTo>
                  <a:close/>
                  <a:moveTo>
                    <a:pt x="166" y="80"/>
                  </a:moveTo>
                  <a:lnTo>
                    <a:pt x="166" y="80"/>
                  </a:lnTo>
                  <a:lnTo>
                    <a:pt x="172" y="82"/>
                  </a:lnTo>
                  <a:lnTo>
                    <a:pt x="172" y="82"/>
                  </a:lnTo>
                  <a:lnTo>
                    <a:pt x="174" y="88"/>
                  </a:lnTo>
                  <a:lnTo>
                    <a:pt x="174" y="88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2" y="92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6" y="88"/>
                  </a:lnTo>
                  <a:lnTo>
                    <a:pt x="186" y="88"/>
                  </a:lnTo>
                  <a:lnTo>
                    <a:pt x="184" y="84"/>
                  </a:lnTo>
                  <a:lnTo>
                    <a:pt x="184" y="84"/>
                  </a:lnTo>
                  <a:lnTo>
                    <a:pt x="180" y="80"/>
                  </a:lnTo>
                  <a:lnTo>
                    <a:pt x="180" y="80"/>
                  </a:lnTo>
                  <a:lnTo>
                    <a:pt x="172" y="74"/>
                  </a:lnTo>
                  <a:lnTo>
                    <a:pt x="172" y="74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8" y="64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8" y="58"/>
                  </a:lnTo>
                  <a:lnTo>
                    <a:pt x="178" y="58"/>
                  </a:lnTo>
                  <a:lnTo>
                    <a:pt x="184" y="60"/>
                  </a:lnTo>
                  <a:lnTo>
                    <a:pt x="184" y="60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90" y="72"/>
                  </a:lnTo>
                  <a:lnTo>
                    <a:pt x="190" y="72"/>
                  </a:lnTo>
                  <a:lnTo>
                    <a:pt x="186" y="70"/>
                  </a:lnTo>
                  <a:lnTo>
                    <a:pt x="186" y="70"/>
                  </a:lnTo>
                  <a:lnTo>
                    <a:pt x="184" y="66"/>
                  </a:lnTo>
                  <a:lnTo>
                    <a:pt x="184" y="66"/>
                  </a:lnTo>
                  <a:lnTo>
                    <a:pt x="178" y="62"/>
                  </a:lnTo>
                  <a:lnTo>
                    <a:pt x="178" y="62"/>
                  </a:lnTo>
                  <a:lnTo>
                    <a:pt x="174" y="62"/>
                  </a:lnTo>
                  <a:lnTo>
                    <a:pt x="174" y="62"/>
                  </a:lnTo>
                  <a:lnTo>
                    <a:pt x="172" y="66"/>
                  </a:lnTo>
                  <a:lnTo>
                    <a:pt x="172" y="66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80" y="74"/>
                  </a:lnTo>
                  <a:lnTo>
                    <a:pt x="180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90" y="82"/>
                  </a:lnTo>
                  <a:lnTo>
                    <a:pt x="190" y="82"/>
                  </a:lnTo>
                  <a:lnTo>
                    <a:pt x="190" y="88"/>
                  </a:lnTo>
                  <a:lnTo>
                    <a:pt x="190" y="88"/>
                  </a:lnTo>
                  <a:lnTo>
                    <a:pt x="190" y="94"/>
                  </a:lnTo>
                  <a:lnTo>
                    <a:pt x="190" y="94"/>
                  </a:lnTo>
                  <a:lnTo>
                    <a:pt x="186" y="96"/>
                  </a:lnTo>
                  <a:lnTo>
                    <a:pt x="186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74" y="94"/>
                  </a:lnTo>
                  <a:lnTo>
                    <a:pt x="170" y="90"/>
                  </a:lnTo>
                  <a:lnTo>
                    <a:pt x="170" y="90"/>
                  </a:lnTo>
                  <a:lnTo>
                    <a:pt x="168" y="86"/>
                  </a:lnTo>
                  <a:lnTo>
                    <a:pt x="166" y="80"/>
                  </a:lnTo>
                  <a:lnTo>
                    <a:pt x="166" y="80"/>
                  </a:lnTo>
                  <a:close/>
                  <a:moveTo>
                    <a:pt x="216" y="108"/>
                  </a:moveTo>
                  <a:lnTo>
                    <a:pt x="216" y="108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2" y="106"/>
                  </a:lnTo>
                  <a:lnTo>
                    <a:pt x="206" y="106"/>
                  </a:lnTo>
                  <a:lnTo>
                    <a:pt x="206" y="106"/>
                  </a:lnTo>
                  <a:lnTo>
                    <a:pt x="202" y="102"/>
                  </a:lnTo>
                  <a:lnTo>
                    <a:pt x="202" y="102"/>
                  </a:lnTo>
                  <a:lnTo>
                    <a:pt x="198" y="98"/>
                  </a:lnTo>
                  <a:lnTo>
                    <a:pt x="198" y="98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6" y="64"/>
                  </a:lnTo>
                  <a:lnTo>
                    <a:pt x="196" y="64"/>
                  </a:lnTo>
                  <a:lnTo>
                    <a:pt x="202" y="66"/>
                  </a:lnTo>
                  <a:lnTo>
                    <a:pt x="202" y="66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4" y="98"/>
                  </a:lnTo>
                  <a:lnTo>
                    <a:pt x="204" y="98"/>
                  </a:lnTo>
                  <a:lnTo>
                    <a:pt x="208" y="100"/>
                  </a:lnTo>
                  <a:lnTo>
                    <a:pt x="208" y="100"/>
                  </a:lnTo>
                  <a:lnTo>
                    <a:pt x="212" y="100"/>
                  </a:lnTo>
                  <a:lnTo>
                    <a:pt x="212" y="100"/>
                  </a:lnTo>
                  <a:lnTo>
                    <a:pt x="214" y="96"/>
                  </a:lnTo>
                  <a:lnTo>
                    <a:pt x="214" y="96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6" y="70"/>
                  </a:lnTo>
                  <a:lnTo>
                    <a:pt x="216" y="70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0" y="108"/>
                  </a:lnTo>
                  <a:lnTo>
                    <a:pt x="220" y="108"/>
                  </a:lnTo>
                  <a:lnTo>
                    <a:pt x="216" y="108"/>
                  </a:lnTo>
                  <a:lnTo>
                    <a:pt x="216" y="108"/>
                  </a:lnTo>
                  <a:close/>
                  <a:moveTo>
                    <a:pt x="234" y="114"/>
                  </a:moveTo>
                  <a:lnTo>
                    <a:pt x="234" y="114"/>
                  </a:lnTo>
                  <a:lnTo>
                    <a:pt x="224" y="72"/>
                  </a:lnTo>
                  <a:lnTo>
                    <a:pt x="224" y="72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4" y="98"/>
                  </a:lnTo>
                  <a:lnTo>
                    <a:pt x="234" y="98"/>
                  </a:lnTo>
                  <a:lnTo>
                    <a:pt x="236" y="106"/>
                  </a:lnTo>
                  <a:lnTo>
                    <a:pt x="236" y="106"/>
                  </a:lnTo>
                  <a:lnTo>
                    <a:pt x="238" y="98"/>
                  </a:lnTo>
                  <a:lnTo>
                    <a:pt x="238" y="98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48" y="80"/>
                  </a:lnTo>
                  <a:lnTo>
                    <a:pt x="248" y="80"/>
                  </a:lnTo>
                  <a:lnTo>
                    <a:pt x="252" y="104"/>
                  </a:lnTo>
                  <a:lnTo>
                    <a:pt x="252" y="104"/>
                  </a:lnTo>
                  <a:lnTo>
                    <a:pt x="254" y="110"/>
                  </a:lnTo>
                  <a:lnTo>
                    <a:pt x="254" y="110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60" y="84"/>
                  </a:lnTo>
                  <a:lnTo>
                    <a:pt x="260" y="84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56" y="120"/>
                  </a:lnTo>
                  <a:lnTo>
                    <a:pt x="256" y="120"/>
                  </a:lnTo>
                  <a:lnTo>
                    <a:pt x="250" y="118"/>
                  </a:lnTo>
                  <a:lnTo>
                    <a:pt x="250" y="118"/>
                  </a:lnTo>
                  <a:lnTo>
                    <a:pt x="246" y="94"/>
                  </a:lnTo>
                  <a:lnTo>
                    <a:pt x="246" y="94"/>
                  </a:lnTo>
                  <a:lnTo>
                    <a:pt x="244" y="88"/>
                  </a:lnTo>
                  <a:lnTo>
                    <a:pt x="244" y="88"/>
                  </a:lnTo>
                  <a:lnTo>
                    <a:pt x="238" y="114"/>
                  </a:lnTo>
                  <a:lnTo>
                    <a:pt x="238" y="114"/>
                  </a:lnTo>
                  <a:lnTo>
                    <a:pt x="234" y="114"/>
                  </a:lnTo>
                  <a:lnTo>
                    <a:pt x="234" y="114"/>
                  </a:lnTo>
                  <a:close/>
                  <a:moveTo>
                    <a:pt x="280" y="122"/>
                  </a:moveTo>
                  <a:lnTo>
                    <a:pt x="280" y="122"/>
                  </a:lnTo>
                  <a:lnTo>
                    <a:pt x="280" y="128"/>
                  </a:lnTo>
                  <a:lnTo>
                    <a:pt x="280" y="128"/>
                  </a:lnTo>
                  <a:lnTo>
                    <a:pt x="276" y="128"/>
                  </a:lnTo>
                  <a:lnTo>
                    <a:pt x="276" y="128"/>
                  </a:lnTo>
                  <a:lnTo>
                    <a:pt x="272" y="126"/>
                  </a:lnTo>
                  <a:lnTo>
                    <a:pt x="272" y="126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14"/>
                  </a:lnTo>
                  <a:lnTo>
                    <a:pt x="270" y="114"/>
                  </a:lnTo>
                  <a:lnTo>
                    <a:pt x="270" y="92"/>
                  </a:lnTo>
                  <a:lnTo>
                    <a:pt x="270" y="92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70" y="88"/>
                  </a:lnTo>
                  <a:lnTo>
                    <a:pt x="270" y="88"/>
                  </a:lnTo>
                  <a:lnTo>
                    <a:pt x="270" y="78"/>
                  </a:lnTo>
                  <a:lnTo>
                    <a:pt x="270" y="78"/>
                  </a:lnTo>
                  <a:lnTo>
                    <a:pt x="276" y="76"/>
                  </a:lnTo>
                  <a:lnTo>
                    <a:pt x="276" y="76"/>
                  </a:lnTo>
                  <a:lnTo>
                    <a:pt x="274" y="88"/>
                  </a:lnTo>
                  <a:lnTo>
                    <a:pt x="274" y="88"/>
                  </a:lnTo>
                  <a:lnTo>
                    <a:pt x="280" y="90"/>
                  </a:lnTo>
                  <a:lnTo>
                    <a:pt x="280" y="90"/>
                  </a:lnTo>
                  <a:lnTo>
                    <a:pt x="280" y="96"/>
                  </a:lnTo>
                  <a:lnTo>
                    <a:pt x="280" y="96"/>
                  </a:lnTo>
                  <a:lnTo>
                    <a:pt x="274" y="94"/>
                  </a:lnTo>
                  <a:lnTo>
                    <a:pt x="274" y="94"/>
                  </a:lnTo>
                  <a:lnTo>
                    <a:pt x="274" y="116"/>
                  </a:lnTo>
                  <a:lnTo>
                    <a:pt x="274" y="116"/>
                  </a:lnTo>
                  <a:lnTo>
                    <a:pt x="276" y="120"/>
                  </a:lnTo>
                  <a:lnTo>
                    <a:pt x="276" y="120"/>
                  </a:lnTo>
                  <a:lnTo>
                    <a:pt x="278" y="122"/>
                  </a:lnTo>
                  <a:lnTo>
                    <a:pt x="278" y="122"/>
                  </a:lnTo>
                  <a:lnTo>
                    <a:pt x="280" y="122"/>
                  </a:lnTo>
                  <a:lnTo>
                    <a:pt x="280" y="122"/>
                  </a:lnTo>
                  <a:close/>
                  <a:moveTo>
                    <a:pt x="300" y="134"/>
                  </a:moveTo>
                  <a:lnTo>
                    <a:pt x="300" y="134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6" y="98"/>
                  </a:lnTo>
                  <a:lnTo>
                    <a:pt x="306" y="98"/>
                  </a:lnTo>
                  <a:lnTo>
                    <a:pt x="306" y="104"/>
                  </a:lnTo>
                  <a:lnTo>
                    <a:pt x="306" y="104"/>
                  </a:lnTo>
                  <a:lnTo>
                    <a:pt x="310" y="100"/>
                  </a:lnTo>
                  <a:lnTo>
                    <a:pt x="314" y="100"/>
                  </a:lnTo>
                  <a:lnTo>
                    <a:pt x="314" y="100"/>
                  </a:lnTo>
                  <a:lnTo>
                    <a:pt x="320" y="104"/>
                  </a:lnTo>
                  <a:lnTo>
                    <a:pt x="320" y="10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324" y="112"/>
                  </a:lnTo>
                  <a:lnTo>
                    <a:pt x="324" y="112"/>
                  </a:lnTo>
                  <a:lnTo>
                    <a:pt x="324" y="120"/>
                  </a:lnTo>
                  <a:lnTo>
                    <a:pt x="324" y="120"/>
                  </a:lnTo>
                  <a:lnTo>
                    <a:pt x="324" y="142"/>
                  </a:lnTo>
                  <a:lnTo>
                    <a:pt x="324" y="142"/>
                  </a:lnTo>
                  <a:lnTo>
                    <a:pt x="320" y="140"/>
                  </a:lnTo>
                  <a:lnTo>
                    <a:pt x="320" y="140"/>
                  </a:lnTo>
                  <a:lnTo>
                    <a:pt x="320" y="118"/>
                  </a:lnTo>
                  <a:lnTo>
                    <a:pt x="320" y="118"/>
                  </a:lnTo>
                  <a:lnTo>
                    <a:pt x="318" y="112"/>
                  </a:lnTo>
                  <a:lnTo>
                    <a:pt x="318" y="112"/>
                  </a:lnTo>
                  <a:lnTo>
                    <a:pt x="316" y="108"/>
                  </a:lnTo>
                  <a:lnTo>
                    <a:pt x="316" y="108"/>
                  </a:lnTo>
                  <a:lnTo>
                    <a:pt x="314" y="106"/>
                  </a:lnTo>
                  <a:lnTo>
                    <a:pt x="314" y="106"/>
                  </a:lnTo>
                  <a:lnTo>
                    <a:pt x="310" y="106"/>
                  </a:lnTo>
                  <a:lnTo>
                    <a:pt x="308" y="106"/>
                  </a:lnTo>
                  <a:lnTo>
                    <a:pt x="308" y="106"/>
                  </a:lnTo>
                  <a:lnTo>
                    <a:pt x="306" y="110"/>
                  </a:lnTo>
                  <a:lnTo>
                    <a:pt x="306" y="116"/>
                  </a:lnTo>
                  <a:lnTo>
                    <a:pt x="306" y="116"/>
                  </a:lnTo>
                  <a:lnTo>
                    <a:pt x="306" y="136"/>
                  </a:lnTo>
                  <a:lnTo>
                    <a:pt x="306" y="136"/>
                  </a:lnTo>
                  <a:lnTo>
                    <a:pt x="300" y="134"/>
                  </a:lnTo>
                  <a:lnTo>
                    <a:pt x="300" y="134"/>
                  </a:lnTo>
                  <a:close/>
                  <a:moveTo>
                    <a:pt x="332" y="100"/>
                  </a:moveTo>
                  <a:lnTo>
                    <a:pt x="332" y="100"/>
                  </a:lnTo>
                  <a:lnTo>
                    <a:pt x="332" y="92"/>
                  </a:lnTo>
                  <a:lnTo>
                    <a:pt x="332" y="92"/>
                  </a:lnTo>
                  <a:lnTo>
                    <a:pt x="336" y="94"/>
                  </a:lnTo>
                  <a:lnTo>
                    <a:pt x="336" y="94"/>
                  </a:lnTo>
                  <a:lnTo>
                    <a:pt x="336" y="102"/>
                  </a:lnTo>
                  <a:lnTo>
                    <a:pt x="336" y="102"/>
                  </a:lnTo>
                  <a:lnTo>
                    <a:pt x="332" y="100"/>
                  </a:lnTo>
                  <a:lnTo>
                    <a:pt x="332" y="100"/>
                  </a:lnTo>
                  <a:close/>
                  <a:moveTo>
                    <a:pt x="326" y="158"/>
                  </a:moveTo>
                  <a:lnTo>
                    <a:pt x="326" y="158"/>
                  </a:lnTo>
                  <a:lnTo>
                    <a:pt x="326" y="152"/>
                  </a:lnTo>
                  <a:lnTo>
                    <a:pt x="326" y="152"/>
                  </a:lnTo>
                  <a:lnTo>
                    <a:pt x="328" y="154"/>
                  </a:lnTo>
                  <a:lnTo>
                    <a:pt x="328" y="154"/>
                  </a:lnTo>
                  <a:lnTo>
                    <a:pt x="330" y="154"/>
                  </a:lnTo>
                  <a:lnTo>
                    <a:pt x="330" y="154"/>
                  </a:lnTo>
                  <a:lnTo>
                    <a:pt x="332" y="146"/>
                  </a:lnTo>
                  <a:lnTo>
                    <a:pt x="332" y="146"/>
                  </a:lnTo>
                  <a:lnTo>
                    <a:pt x="332" y="108"/>
                  </a:lnTo>
                  <a:lnTo>
                    <a:pt x="332" y="108"/>
                  </a:lnTo>
                  <a:lnTo>
                    <a:pt x="336" y="108"/>
                  </a:lnTo>
                  <a:lnTo>
                    <a:pt x="336" y="108"/>
                  </a:lnTo>
                  <a:lnTo>
                    <a:pt x="336" y="148"/>
                  </a:lnTo>
                  <a:lnTo>
                    <a:pt x="336" y="148"/>
                  </a:lnTo>
                  <a:lnTo>
                    <a:pt x="336" y="158"/>
                  </a:lnTo>
                  <a:lnTo>
                    <a:pt x="336" y="158"/>
                  </a:lnTo>
                  <a:lnTo>
                    <a:pt x="332" y="160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58"/>
                  </a:lnTo>
                  <a:lnTo>
                    <a:pt x="326" y="158"/>
                  </a:lnTo>
                  <a:close/>
                  <a:moveTo>
                    <a:pt x="364" y="150"/>
                  </a:moveTo>
                  <a:lnTo>
                    <a:pt x="364" y="150"/>
                  </a:lnTo>
                  <a:lnTo>
                    <a:pt x="358" y="154"/>
                  </a:lnTo>
                  <a:lnTo>
                    <a:pt x="358" y="154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48" y="150"/>
                  </a:lnTo>
                  <a:lnTo>
                    <a:pt x="346" y="148"/>
                  </a:lnTo>
                  <a:lnTo>
                    <a:pt x="346" y="148"/>
                  </a:lnTo>
                  <a:lnTo>
                    <a:pt x="344" y="144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4" y="134"/>
                  </a:lnTo>
                  <a:lnTo>
                    <a:pt x="344" y="134"/>
                  </a:lnTo>
                  <a:lnTo>
                    <a:pt x="346" y="130"/>
                  </a:lnTo>
                  <a:lnTo>
                    <a:pt x="346" y="130"/>
                  </a:lnTo>
                  <a:lnTo>
                    <a:pt x="350" y="130"/>
                  </a:lnTo>
                  <a:lnTo>
                    <a:pt x="350" y="130"/>
                  </a:lnTo>
                  <a:lnTo>
                    <a:pt x="354" y="130"/>
                  </a:lnTo>
                  <a:lnTo>
                    <a:pt x="354" y="130"/>
                  </a:lnTo>
                  <a:lnTo>
                    <a:pt x="364" y="130"/>
                  </a:lnTo>
                  <a:lnTo>
                    <a:pt x="364" y="130"/>
                  </a:lnTo>
                  <a:lnTo>
                    <a:pt x="364" y="130"/>
                  </a:lnTo>
                  <a:lnTo>
                    <a:pt x="364" y="130"/>
                  </a:lnTo>
                  <a:lnTo>
                    <a:pt x="362" y="124"/>
                  </a:lnTo>
                  <a:lnTo>
                    <a:pt x="362" y="124"/>
                  </a:lnTo>
                  <a:lnTo>
                    <a:pt x="360" y="120"/>
                  </a:lnTo>
                  <a:lnTo>
                    <a:pt x="356" y="120"/>
                  </a:lnTo>
                  <a:lnTo>
                    <a:pt x="356" y="120"/>
                  </a:lnTo>
                  <a:lnTo>
                    <a:pt x="350" y="120"/>
                  </a:lnTo>
                  <a:lnTo>
                    <a:pt x="350" y="120"/>
                  </a:lnTo>
                  <a:lnTo>
                    <a:pt x="348" y="124"/>
                  </a:lnTo>
                  <a:lnTo>
                    <a:pt x="348" y="124"/>
                  </a:lnTo>
                  <a:lnTo>
                    <a:pt x="344" y="122"/>
                  </a:lnTo>
                  <a:lnTo>
                    <a:pt x="344" y="122"/>
                  </a:lnTo>
                  <a:lnTo>
                    <a:pt x="346" y="116"/>
                  </a:lnTo>
                  <a:lnTo>
                    <a:pt x="346" y="116"/>
                  </a:lnTo>
                  <a:lnTo>
                    <a:pt x="350" y="114"/>
                  </a:lnTo>
                  <a:lnTo>
                    <a:pt x="350" y="114"/>
                  </a:lnTo>
                  <a:lnTo>
                    <a:pt x="356" y="114"/>
                  </a:lnTo>
                  <a:lnTo>
                    <a:pt x="356" y="114"/>
                  </a:lnTo>
                  <a:lnTo>
                    <a:pt x="362" y="118"/>
                  </a:lnTo>
                  <a:lnTo>
                    <a:pt x="362" y="118"/>
                  </a:lnTo>
                  <a:lnTo>
                    <a:pt x="366" y="122"/>
                  </a:lnTo>
                  <a:lnTo>
                    <a:pt x="366" y="122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68" y="132"/>
                  </a:lnTo>
                  <a:lnTo>
                    <a:pt x="368" y="132"/>
                  </a:lnTo>
                  <a:lnTo>
                    <a:pt x="368" y="140"/>
                  </a:lnTo>
                  <a:lnTo>
                    <a:pt x="368" y="140"/>
                  </a:lnTo>
                  <a:lnTo>
                    <a:pt x="368" y="152"/>
                  </a:lnTo>
                  <a:lnTo>
                    <a:pt x="368" y="152"/>
                  </a:lnTo>
                  <a:lnTo>
                    <a:pt x="370" y="158"/>
                  </a:lnTo>
                  <a:lnTo>
                    <a:pt x="370" y="158"/>
                  </a:lnTo>
                  <a:lnTo>
                    <a:pt x="364" y="156"/>
                  </a:lnTo>
                  <a:lnTo>
                    <a:pt x="364" y="156"/>
                  </a:lnTo>
                  <a:lnTo>
                    <a:pt x="364" y="150"/>
                  </a:lnTo>
                  <a:lnTo>
                    <a:pt x="364" y="150"/>
                  </a:lnTo>
                  <a:close/>
                  <a:moveTo>
                    <a:pt x="364" y="136"/>
                  </a:moveTo>
                  <a:lnTo>
                    <a:pt x="364" y="136"/>
                  </a:lnTo>
                  <a:lnTo>
                    <a:pt x="354" y="136"/>
                  </a:lnTo>
                  <a:lnTo>
                    <a:pt x="354" y="136"/>
                  </a:lnTo>
                  <a:lnTo>
                    <a:pt x="350" y="136"/>
                  </a:lnTo>
                  <a:lnTo>
                    <a:pt x="350" y="136"/>
                  </a:lnTo>
                  <a:lnTo>
                    <a:pt x="348" y="138"/>
                  </a:lnTo>
                  <a:lnTo>
                    <a:pt x="348" y="138"/>
                  </a:lnTo>
                  <a:lnTo>
                    <a:pt x="348" y="140"/>
                  </a:lnTo>
                  <a:lnTo>
                    <a:pt x="348" y="140"/>
                  </a:lnTo>
                  <a:lnTo>
                    <a:pt x="350" y="144"/>
                  </a:lnTo>
                  <a:lnTo>
                    <a:pt x="350" y="144"/>
                  </a:lnTo>
                  <a:lnTo>
                    <a:pt x="354" y="148"/>
                  </a:lnTo>
                  <a:lnTo>
                    <a:pt x="354" y="148"/>
                  </a:lnTo>
                  <a:lnTo>
                    <a:pt x="358" y="148"/>
                  </a:lnTo>
                  <a:lnTo>
                    <a:pt x="358" y="148"/>
                  </a:lnTo>
                  <a:lnTo>
                    <a:pt x="362" y="144"/>
                  </a:lnTo>
                  <a:lnTo>
                    <a:pt x="362" y="144"/>
                  </a:lnTo>
                  <a:lnTo>
                    <a:pt x="364" y="138"/>
                  </a:lnTo>
                  <a:lnTo>
                    <a:pt x="364" y="138"/>
                  </a:lnTo>
                  <a:lnTo>
                    <a:pt x="364" y="136"/>
                  </a:lnTo>
                  <a:lnTo>
                    <a:pt x="364" y="136"/>
                  </a:lnTo>
                  <a:close/>
                  <a:moveTo>
                    <a:pt x="376" y="160"/>
                  </a:moveTo>
                  <a:lnTo>
                    <a:pt x="376" y="160"/>
                  </a:lnTo>
                  <a:lnTo>
                    <a:pt x="376" y="106"/>
                  </a:lnTo>
                  <a:lnTo>
                    <a:pt x="376" y="106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80" y="128"/>
                  </a:lnTo>
                  <a:lnTo>
                    <a:pt x="380" y="128"/>
                  </a:lnTo>
                  <a:lnTo>
                    <a:pt x="384" y="124"/>
                  </a:lnTo>
                  <a:lnTo>
                    <a:pt x="390" y="124"/>
                  </a:lnTo>
                  <a:lnTo>
                    <a:pt x="390" y="124"/>
                  </a:lnTo>
                  <a:lnTo>
                    <a:pt x="396" y="128"/>
                  </a:lnTo>
                  <a:lnTo>
                    <a:pt x="396" y="128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400" y="142"/>
                  </a:lnTo>
                  <a:lnTo>
                    <a:pt x="400" y="142"/>
                  </a:lnTo>
                  <a:lnTo>
                    <a:pt x="400" y="166"/>
                  </a:lnTo>
                  <a:lnTo>
                    <a:pt x="400" y="166"/>
                  </a:lnTo>
                  <a:lnTo>
                    <a:pt x="394" y="166"/>
                  </a:lnTo>
                  <a:lnTo>
                    <a:pt x="394" y="166"/>
                  </a:lnTo>
                  <a:lnTo>
                    <a:pt x="394" y="142"/>
                  </a:lnTo>
                  <a:lnTo>
                    <a:pt x="394" y="142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388" y="130"/>
                  </a:lnTo>
                  <a:lnTo>
                    <a:pt x="388" y="130"/>
                  </a:lnTo>
                  <a:lnTo>
                    <a:pt x="384" y="130"/>
                  </a:lnTo>
                  <a:lnTo>
                    <a:pt x="384" y="130"/>
                  </a:lnTo>
                  <a:lnTo>
                    <a:pt x="382" y="134"/>
                  </a:lnTo>
                  <a:lnTo>
                    <a:pt x="382" y="134"/>
                  </a:lnTo>
                  <a:lnTo>
                    <a:pt x="380" y="140"/>
                  </a:lnTo>
                  <a:lnTo>
                    <a:pt x="380" y="140"/>
                  </a:lnTo>
                  <a:lnTo>
                    <a:pt x="380" y="160"/>
                  </a:lnTo>
                  <a:lnTo>
                    <a:pt x="380" y="160"/>
                  </a:lnTo>
                  <a:lnTo>
                    <a:pt x="376" y="160"/>
                  </a:lnTo>
                  <a:lnTo>
                    <a:pt x="376" y="160"/>
                  </a:lnTo>
                  <a:close/>
                  <a:moveTo>
                    <a:pt x="408" y="170"/>
                  </a:moveTo>
                  <a:lnTo>
                    <a:pt x="408" y="170"/>
                  </a:lnTo>
                  <a:lnTo>
                    <a:pt x="408" y="132"/>
                  </a:lnTo>
                  <a:lnTo>
                    <a:pt x="408" y="132"/>
                  </a:lnTo>
                  <a:lnTo>
                    <a:pt x="412" y="132"/>
                  </a:lnTo>
                  <a:lnTo>
                    <a:pt x="412" y="132"/>
                  </a:lnTo>
                  <a:lnTo>
                    <a:pt x="412" y="138"/>
                  </a:lnTo>
                  <a:lnTo>
                    <a:pt x="412" y="138"/>
                  </a:lnTo>
                  <a:lnTo>
                    <a:pt x="414" y="134"/>
                  </a:lnTo>
                  <a:lnTo>
                    <a:pt x="414" y="134"/>
                  </a:lnTo>
                  <a:lnTo>
                    <a:pt x="418" y="134"/>
                  </a:lnTo>
                  <a:lnTo>
                    <a:pt x="418" y="134"/>
                  </a:lnTo>
                  <a:lnTo>
                    <a:pt x="424" y="138"/>
                  </a:lnTo>
                  <a:lnTo>
                    <a:pt x="424" y="138"/>
                  </a:lnTo>
                  <a:lnTo>
                    <a:pt x="422" y="142"/>
                  </a:lnTo>
                  <a:lnTo>
                    <a:pt x="422" y="142"/>
                  </a:lnTo>
                  <a:lnTo>
                    <a:pt x="418" y="140"/>
                  </a:lnTo>
                  <a:lnTo>
                    <a:pt x="418" y="140"/>
                  </a:lnTo>
                  <a:lnTo>
                    <a:pt x="414" y="140"/>
                  </a:lnTo>
                  <a:lnTo>
                    <a:pt x="414" y="140"/>
                  </a:lnTo>
                  <a:lnTo>
                    <a:pt x="412" y="144"/>
                  </a:lnTo>
                  <a:lnTo>
                    <a:pt x="412" y="144"/>
                  </a:lnTo>
                  <a:lnTo>
                    <a:pt x="412" y="150"/>
                  </a:lnTo>
                  <a:lnTo>
                    <a:pt x="412" y="150"/>
                  </a:lnTo>
                  <a:lnTo>
                    <a:pt x="412" y="170"/>
                  </a:lnTo>
                  <a:lnTo>
                    <a:pt x="412" y="170"/>
                  </a:lnTo>
                  <a:lnTo>
                    <a:pt x="408" y="170"/>
                  </a:lnTo>
                  <a:lnTo>
                    <a:pt x="408" y="170"/>
                  </a:lnTo>
                  <a:close/>
                  <a:moveTo>
                    <a:pt x="0" y="116"/>
                  </a:moveTo>
                  <a:lnTo>
                    <a:pt x="0" y="11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26" y="114"/>
                  </a:lnTo>
                  <a:lnTo>
                    <a:pt x="26" y="114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32" y="126"/>
                  </a:lnTo>
                  <a:lnTo>
                    <a:pt x="32" y="126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6"/>
                  </a:lnTo>
                  <a:lnTo>
                    <a:pt x="0" y="1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118"/>
            <p:cNvSpPr>
              <a:spLocks noEditPoints="1"/>
            </p:cNvSpPr>
            <p:nvPr userDrawn="1"/>
          </p:nvSpPr>
          <p:spPr bwMode="auto">
            <a:xfrm>
              <a:off x="3389258" y="4983124"/>
              <a:ext cx="654050" cy="2952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22" y="54"/>
                </a:cxn>
                <a:cxn ang="0">
                  <a:pos x="6" y="44"/>
                </a:cxn>
                <a:cxn ang="0">
                  <a:pos x="18" y="28"/>
                </a:cxn>
                <a:cxn ang="0">
                  <a:pos x="44" y="66"/>
                </a:cxn>
                <a:cxn ang="0">
                  <a:pos x="32" y="44"/>
                </a:cxn>
                <a:cxn ang="0">
                  <a:pos x="42" y="32"/>
                </a:cxn>
                <a:cxn ang="0">
                  <a:pos x="44" y="28"/>
                </a:cxn>
                <a:cxn ang="0">
                  <a:pos x="54" y="64"/>
                </a:cxn>
                <a:cxn ang="0">
                  <a:pos x="38" y="48"/>
                </a:cxn>
                <a:cxn ang="0">
                  <a:pos x="48" y="58"/>
                </a:cxn>
                <a:cxn ang="0">
                  <a:pos x="66" y="72"/>
                </a:cxn>
                <a:cxn ang="0">
                  <a:pos x="72" y="38"/>
                </a:cxn>
                <a:cxn ang="0">
                  <a:pos x="82" y="78"/>
                </a:cxn>
                <a:cxn ang="0">
                  <a:pos x="80" y="66"/>
                </a:cxn>
                <a:cxn ang="0">
                  <a:pos x="66" y="48"/>
                </a:cxn>
                <a:cxn ang="0">
                  <a:pos x="106" y="88"/>
                </a:cxn>
                <a:cxn ang="0">
                  <a:pos x="106" y="48"/>
                </a:cxn>
                <a:cxn ang="0">
                  <a:pos x="102" y="80"/>
                </a:cxn>
                <a:cxn ang="0">
                  <a:pos x="112" y="60"/>
                </a:cxn>
                <a:cxn ang="0">
                  <a:pos x="126" y="56"/>
                </a:cxn>
                <a:cxn ang="0">
                  <a:pos x="140" y="68"/>
                </a:cxn>
                <a:cxn ang="0">
                  <a:pos x="124" y="92"/>
                </a:cxn>
                <a:cxn ang="0">
                  <a:pos x="144" y="100"/>
                </a:cxn>
                <a:cxn ang="0">
                  <a:pos x="160" y="108"/>
                </a:cxn>
                <a:cxn ang="0">
                  <a:pos x="176" y="104"/>
                </a:cxn>
                <a:cxn ang="0">
                  <a:pos x="158" y="72"/>
                </a:cxn>
                <a:cxn ang="0">
                  <a:pos x="180" y="74"/>
                </a:cxn>
                <a:cxn ang="0">
                  <a:pos x="158" y="116"/>
                </a:cxn>
                <a:cxn ang="0">
                  <a:pos x="168" y="102"/>
                </a:cxn>
                <a:cxn ang="0">
                  <a:pos x="168" y="74"/>
                </a:cxn>
                <a:cxn ang="0">
                  <a:pos x="192" y="78"/>
                </a:cxn>
                <a:cxn ang="0">
                  <a:pos x="212" y="98"/>
                </a:cxn>
                <a:cxn ang="0">
                  <a:pos x="200" y="86"/>
                </a:cxn>
                <a:cxn ang="0">
                  <a:pos x="220" y="124"/>
                </a:cxn>
                <a:cxn ang="0">
                  <a:pos x="238" y="94"/>
                </a:cxn>
                <a:cxn ang="0">
                  <a:pos x="236" y="100"/>
                </a:cxn>
                <a:cxn ang="0">
                  <a:pos x="220" y="124"/>
                </a:cxn>
                <a:cxn ang="0">
                  <a:pos x="252" y="94"/>
                </a:cxn>
                <a:cxn ang="0">
                  <a:pos x="262" y="92"/>
                </a:cxn>
                <a:cxn ang="0">
                  <a:pos x="256" y="104"/>
                </a:cxn>
                <a:cxn ang="0">
                  <a:pos x="286" y="94"/>
                </a:cxn>
                <a:cxn ang="0">
                  <a:pos x="266" y="110"/>
                </a:cxn>
                <a:cxn ang="0">
                  <a:pos x="286" y="146"/>
                </a:cxn>
                <a:cxn ang="0">
                  <a:pos x="284" y="116"/>
                </a:cxn>
                <a:cxn ang="0">
                  <a:pos x="272" y="134"/>
                </a:cxn>
                <a:cxn ang="0">
                  <a:pos x="326" y="156"/>
                </a:cxn>
                <a:cxn ang="0">
                  <a:pos x="314" y="134"/>
                </a:cxn>
                <a:cxn ang="0">
                  <a:pos x="330" y="124"/>
                </a:cxn>
                <a:cxn ang="0">
                  <a:pos x="318" y="126"/>
                </a:cxn>
                <a:cxn ang="0">
                  <a:pos x="334" y="146"/>
                </a:cxn>
                <a:cxn ang="0">
                  <a:pos x="312" y="150"/>
                </a:cxn>
                <a:cxn ang="0">
                  <a:pos x="354" y="170"/>
                </a:cxn>
                <a:cxn ang="0">
                  <a:pos x="350" y="130"/>
                </a:cxn>
                <a:cxn ang="0">
                  <a:pos x="358" y="140"/>
                </a:cxn>
                <a:cxn ang="0">
                  <a:pos x="350" y="162"/>
                </a:cxn>
                <a:cxn ang="0">
                  <a:pos x="372" y="138"/>
                </a:cxn>
                <a:cxn ang="0">
                  <a:pos x="382" y="180"/>
                </a:cxn>
                <a:cxn ang="0">
                  <a:pos x="400" y="146"/>
                </a:cxn>
                <a:cxn ang="0">
                  <a:pos x="412" y="138"/>
                </a:cxn>
                <a:cxn ang="0">
                  <a:pos x="410" y="150"/>
                </a:cxn>
              </a:cxnLst>
              <a:rect l="0" t="0" r="r" b="b"/>
              <a:pathLst>
                <a:path w="412" h="186">
                  <a:moveTo>
                    <a:pt x="4" y="52"/>
                  </a:moveTo>
                  <a:lnTo>
                    <a:pt x="4" y="52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4" y="48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8" y="52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4" y="52"/>
                  </a:lnTo>
                  <a:close/>
                  <a:moveTo>
                    <a:pt x="4" y="34"/>
                  </a:moveTo>
                  <a:lnTo>
                    <a:pt x="4" y="34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8" y="48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50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20" y="4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32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6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0" y="22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close/>
                  <a:moveTo>
                    <a:pt x="50" y="64"/>
                  </a:moveTo>
                  <a:lnTo>
                    <a:pt x="50" y="64"/>
                  </a:lnTo>
                  <a:lnTo>
                    <a:pt x="44" y="66"/>
                  </a:lnTo>
                  <a:lnTo>
                    <a:pt x="44" y="66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34" y="62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50" y="44"/>
                  </a:lnTo>
                  <a:lnTo>
                    <a:pt x="50" y="44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0" y="34"/>
                  </a:lnTo>
                  <a:lnTo>
                    <a:pt x="30" y="34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4" y="64"/>
                  </a:lnTo>
                  <a:lnTo>
                    <a:pt x="54" y="64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0" y="68"/>
                  </a:lnTo>
                  <a:lnTo>
                    <a:pt x="50" y="68"/>
                  </a:lnTo>
                  <a:lnTo>
                    <a:pt x="50" y="64"/>
                  </a:lnTo>
                  <a:lnTo>
                    <a:pt x="50" y="64"/>
                  </a:lnTo>
                  <a:close/>
                  <a:moveTo>
                    <a:pt x="50" y="50"/>
                  </a:moveTo>
                  <a:lnTo>
                    <a:pt x="50" y="50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38" y="48"/>
                  </a:lnTo>
                  <a:lnTo>
                    <a:pt x="38" y="48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40" y="60"/>
                  </a:lnTo>
                  <a:lnTo>
                    <a:pt x="40" y="60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48" y="58"/>
                  </a:lnTo>
                  <a:lnTo>
                    <a:pt x="48" y="58"/>
                  </a:lnTo>
                  <a:lnTo>
                    <a:pt x="50" y="52"/>
                  </a:lnTo>
                  <a:lnTo>
                    <a:pt x="50" y="50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82" y="74"/>
                  </a:lnTo>
                  <a:lnTo>
                    <a:pt x="82" y="74"/>
                  </a:lnTo>
                  <a:lnTo>
                    <a:pt x="78" y="76"/>
                  </a:lnTo>
                  <a:lnTo>
                    <a:pt x="74" y="76"/>
                  </a:lnTo>
                  <a:lnTo>
                    <a:pt x="74" y="76"/>
                  </a:lnTo>
                  <a:lnTo>
                    <a:pt x="66" y="72"/>
                  </a:lnTo>
                  <a:lnTo>
                    <a:pt x="66" y="72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2" y="44"/>
                  </a:lnTo>
                  <a:lnTo>
                    <a:pt x="62" y="44"/>
                  </a:lnTo>
                  <a:lnTo>
                    <a:pt x="64" y="4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70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82" y="28"/>
                  </a:lnTo>
                  <a:lnTo>
                    <a:pt x="82" y="28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86" y="80"/>
                  </a:lnTo>
                  <a:lnTo>
                    <a:pt x="86" y="80"/>
                  </a:lnTo>
                  <a:lnTo>
                    <a:pt x="82" y="78"/>
                  </a:lnTo>
                  <a:lnTo>
                    <a:pt x="82" y="78"/>
                  </a:lnTo>
                  <a:close/>
                  <a:moveTo>
                    <a:pt x="66" y="54"/>
                  </a:moveTo>
                  <a:lnTo>
                    <a:pt x="66" y="54"/>
                  </a:lnTo>
                  <a:lnTo>
                    <a:pt x="66" y="60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0" y="70"/>
                  </a:lnTo>
                  <a:lnTo>
                    <a:pt x="74" y="72"/>
                  </a:lnTo>
                  <a:lnTo>
                    <a:pt x="74" y="72"/>
                  </a:lnTo>
                  <a:lnTo>
                    <a:pt x="76" y="72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80" y="66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80" y="54"/>
                  </a:lnTo>
                  <a:lnTo>
                    <a:pt x="80" y="48"/>
                  </a:lnTo>
                  <a:lnTo>
                    <a:pt x="80" y="48"/>
                  </a:lnTo>
                  <a:lnTo>
                    <a:pt x="76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0" y="42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66" y="48"/>
                  </a:lnTo>
                  <a:lnTo>
                    <a:pt x="66" y="54"/>
                  </a:lnTo>
                  <a:lnTo>
                    <a:pt x="66" y="54"/>
                  </a:lnTo>
                  <a:close/>
                  <a:moveTo>
                    <a:pt x="114" y="78"/>
                  </a:moveTo>
                  <a:lnTo>
                    <a:pt x="114" y="78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18" y="84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0" y="88"/>
                  </a:lnTo>
                  <a:lnTo>
                    <a:pt x="106" y="88"/>
                  </a:lnTo>
                  <a:lnTo>
                    <a:pt x="106" y="88"/>
                  </a:lnTo>
                  <a:lnTo>
                    <a:pt x="100" y="84"/>
                  </a:lnTo>
                  <a:lnTo>
                    <a:pt x="96" y="78"/>
                  </a:lnTo>
                  <a:lnTo>
                    <a:pt x="96" y="78"/>
                  </a:lnTo>
                  <a:lnTo>
                    <a:pt x="92" y="72"/>
                  </a:lnTo>
                  <a:lnTo>
                    <a:pt x="92" y="64"/>
                  </a:lnTo>
                  <a:lnTo>
                    <a:pt x="92" y="64"/>
                  </a:lnTo>
                  <a:lnTo>
                    <a:pt x="92" y="56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100" y="48"/>
                  </a:lnTo>
                  <a:lnTo>
                    <a:pt x="106" y="48"/>
                  </a:lnTo>
                  <a:lnTo>
                    <a:pt x="106" y="48"/>
                  </a:lnTo>
                  <a:lnTo>
                    <a:pt x="112" y="52"/>
                  </a:lnTo>
                  <a:lnTo>
                    <a:pt x="116" y="56"/>
                  </a:lnTo>
                  <a:lnTo>
                    <a:pt x="116" y="56"/>
                  </a:lnTo>
                  <a:lnTo>
                    <a:pt x="118" y="64"/>
                  </a:lnTo>
                  <a:lnTo>
                    <a:pt x="118" y="72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100" y="76"/>
                  </a:lnTo>
                  <a:lnTo>
                    <a:pt x="100" y="76"/>
                  </a:lnTo>
                  <a:lnTo>
                    <a:pt x="102" y="80"/>
                  </a:lnTo>
                  <a:lnTo>
                    <a:pt x="106" y="82"/>
                  </a:lnTo>
                  <a:lnTo>
                    <a:pt x="106" y="82"/>
                  </a:lnTo>
                  <a:lnTo>
                    <a:pt x="110" y="82"/>
                  </a:lnTo>
                  <a:lnTo>
                    <a:pt x="110" y="82"/>
                  </a:lnTo>
                  <a:lnTo>
                    <a:pt x="114" y="78"/>
                  </a:lnTo>
                  <a:lnTo>
                    <a:pt x="114" y="78"/>
                  </a:lnTo>
                  <a:close/>
                  <a:moveTo>
                    <a:pt x="98" y="62"/>
                  </a:moveTo>
                  <a:lnTo>
                    <a:pt x="98" y="62"/>
                  </a:lnTo>
                  <a:lnTo>
                    <a:pt x="114" y="66"/>
                  </a:lnTo>
                  <a:lnTo>
                    <a:pt x="114" y="66"/>
                  </a:lnTo>
                  <a:lnTo>
                    <a:pt x="112" y="60"/>
                  </a:lnTo>
                  <a:lnTo>
                    <a:pt x="112" y="60"/>
                  </a:lnTo>
                  <a:lnTo>
                    <a:pt x="110" y="56"/>
                  </a:lnTo>
                  <a:lnTo>
                    <a:pt x="106" y="54"/>
                  </a:lnTo>
                  <a:lnTo>
                    <a:pt x="106" y="54"/>
                  </a:lnTo>
                  <a:lnTo>
                    <a:pt x="102" y="54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8" y="58"/>
                  </a:lnTo>
                  <a:lnTo>
                    <a:pt x="98" y="62"/>
                  </a:lnTo>
                  <a:lnTo>
                    <a:pt x="98" y="62"/>
                  </a:lnTo>
                  <a:close/>
                  <a:moveTo>
                    <a:pt x="124" y="92"/>
                  </a:moveTo>
                  <a:lnTo>
                    <a:pt x="124" y="92"/>
                  </a:lnTo>
                  <a:lnTo>
                    <a:pt x="126" y="56"/>
                  </a:lnTo>
                  <a:lnTo>
                    <a:pt x="126" y="56"/>
                  </a:lnTo>
                  <a:lnTo>
                    <a:pt x="130" y="58"/>
                  </a:lnTo>
                  <a:lnTo>
                    <a:pt x="130" y="58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32" y="58"/>
                  </a:lnTo>
                  <a:lnTo>
                    <a:pt x="132" y="58"/>
                  </a:lnTo>
                  <a:lnTo>
                    <a:pt x="136" y="58"/>
                  </a:lnTo>
                  <a:lnTo>
                    <a:pt x="136" y="58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68"/>
                  </a:lnTo>
                  <a:lnTo>
                    <a:pt x="140" y="68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0" y="68"/>
                  </a:lnTo>
                  <a:lnTo>
                    <a:pt x="130" y="68"/>
                  </a:lnTo>
                  <a:lnTo>
                    <a:pt x="130" y="76"/>
                  </a:lnTo>
                  <a:lnTo>
                    <a:pt x="130" y="76"/>
                  </a:lnTo>
                  <a:lnTo>
                    <a:pt x="130" y="94"/>
                  </a:lnTo>
                  <a:lnTo>
                    <a:pt x="130" y="94"/>
                  </a:lnTo>
                  <a:lnTo>
                    <a:pt x="124" y="92"/>
                  </a:lnTo>
                  <a:lnTo>
                    <a:pt x="124" y="92"/>
                  </a:lnTo>
                  <a:close/>
                  <a:moveTo>
                    <a:pt x="144" y="56"/>
                  </a:moveTo>
                  <a:lnTo>
                    <a:pt x="144" y="56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0" y="56"/>
                  </a:lnTo>
                  <a:lnTo>
                    <a:pt x="150" y="56"/>
                  </a:lnTo>
                  <a:lnTo>
                    <a:pt x="144" y="56"/>
                  </a:lnTo>
                  <a:lnTo>
                    <a:pt x="144" y="56"/>
                  </a:lnTo>
                  <a:close/>
                  <a:moveTo>
                    <a:pt x="144" y="100"/>
                  </a:moveTo>
                  <a:lnTo>
                    <a:pt x="144" y="100"/>
                  </a:lnTo>
                  <a:lnTo>
                    <a:pt x="144" y="62"/>
                  </a:lnTo>
                  <a:lnTo>
                    <a:pt x="144" y="6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4" y="100"/>
                  </a:lnTo>
                  <a:lnTo>
                    <a:pt x="144" y="100"/>
                  </a:lnTo>
                  <a:close/>
                  <a:moveTo>
                    <a:pt x="156" y="106"/>
                  </a:moveTo>
                  <a:lnTo>
                    <a:pt x="156" y="106"/>
                  </a:lnTo>
                  <a:lnTo>
                    <a:pt x="160" y="108"/>
                  </a:lnTo>
                  <a:lnTo>
                    <a:pt x="160" y="108"/>
                  </a:lnTo>
                  <a:lnTo>
                    <a:pt x="162" y="114"/>
                  </a:lnTo>
                  <a:lnTo>
                    <a:pt x="162" y="114"/>
                  </a:lnTo>
                  <a:lnTo>
                    <a:pt x="166" y="116"/>
                  </a:lnTo>
                  <a:lnTo>
                    <a:pt x="166" y="116"/>
                  </a:lnTo>
                  <a:lnTo>
                    <a:pt x="170" y="118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4" y="112"/>
                  </a:lnTo>
                  <a:lnTo>
                    <a:pt x="174" y="112"/>
                  </a:lnTo>
                  <a:lnTo>
                    <a:pt x="176" y="104"/>
                  </a:lnTo>
                  <a:lnTo>
                    <a:pt x="176" y="104"/>
                  </a:lnTo>
                  <a:lnTo>
                    <a:pt x="172" y="108"/>
                  </a:lnTo>
                  <a:lnTo>
                    <a:pt x="168" y="106"/>
                  </a:lnTo>
                  <a:lnTo>
                    <a:pt x="168" y="106"/>
                  </a:lnTo>
                  <a:lnTo>
                    <a:pt x="162" y="104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56" y="92"/>
                  </a:lnTo>
                  <a:lnTo>
                    <a:pt x="154" y="84"/>
                  </a:lnTo>
                  <a:lnTo>
                    <a:pt x="154" y="84"/>
                  </a:lnTo>
                  <a:lnTo>
                    <a:pt x="156" y="74"/>
                  </a:lnTo>
                  <a:lnTo>
                    <a:pt x="156" y="74"/>
                  </a:lnTo>
                  <a:lnTo>
                    <a:pt x="158" y="72"/>
                  </a:lnTo>
                  <a:lnTo>
                    <a:pt x="160" y="70"/>
                  </a:lnTo>
                  <a:lnTo>
                    <a:pt x="160" y="70"/>
                  </a:lnTo>
                  <a:lnTo>
                    <a:pt x="164" y="68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72" y="72"/>
                  </a:lnTo>
                  <a:lnTo>
                    <a:pt x="176" y="78"/>
                  </a:lnTo>
                  <a:lnTo>
                    <a:pt x="176" y="78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80" y="74"/>
                  </a:lnTo>
                  <a:lnTo>
                    <a:pt x="180" y="74"/>
                  </a:lnTo>
                  <a:lnTo>
                    <a:pt x="180" y="106"/>
                  </a:lnTo>
                  <a:lnTo>
                    <a:pt x="180" y="106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6" y="120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22"/>
                  </a:lnTo>
                  <a:lnTo>
                    <a:pt x="166" y="122"/>
                  </a:lnTo>
                  <a:lnTo>
                    <a:pt x="166" y="122"/>
                  </a:lnTo>
                  <a:lnTo>
                    <a:pt x="162" y="120"/>
                  </a:lnTo>
                  <a:lnTo>
                    <a:pt x="158" y="116"/>
                  </a:lnTo>
                  <a:lnTo>
                    <a:pt x="158" y="116"/>
                  </a:lnTo>
                  <a:lnTo>
                    <a:pt x="156" y="112"/>
                  </a:lnTo>
                  <a:lnTo>
                    <a:pt x="156" y="106"/>
                  </a:lnTo>
                  <a:lnTo>
                    <a:pt x="156" y="106"/>
                  </a:lnTo>
                  <a:close/>
                  <a:moveTo>
                    <a:pt x="160" y="86"/>
                  </a:moveTo>
                  <a:lnTo>
                    <a:pt x="160" y="86"/>
                  </a:lnTo>
                  <a:lnTo>
                    <a:pt x="160" y="92"/>
                  </a:lnTo>
                  <a:lnTo>
                    <a:pt x="162" y="96"/>
                  </a:lnTo>
                  <a:lnTo>
                    <a:pt x="162" y="96"/>
                  </a:lnTo>
                  <a:lnTo>
                    <a:pt x="164" y="100"/>
                  </a:lnTo>
                  <a:lnTo>
                    <a:pt x="168" y="102"/>
                  </a:lnTo>
                  <a:lnTo>
                    <a:pt x="168" y="102"/>
                  </a:lnTo>
                  <a:lnTo>
                    <a:pt x="170" y="102"/>
                  </a:lnTo>
                  <a:lnTo>
                    <a:pt x="174" y="100"/>
                  </a:lnTo>
                  <a:lnTo>
                    <a:pt x="174" y="100"/>
                  </a:lnTo>
                  <a:lnTo>
                    <a:pt x="176" y="96"/>
                  </a:lnTo>
                  <a:lnTo>
                    <a:pt x="176" y="90"/>
                  </a:lnTo>
                  <a:lnTo>
                    <a:pt x="176" y="90"/>
                  </a:lnTo>
                  <a:lnTo>
                    <a:pt x="176" y="84"/>
                  </a:lnTo>
                  <a:lnTo>
                    <a:pt x="174" y="80"/>
                  </a:lnTo>
                  <a:lnTo>
                    <a:pt x="174" y="80"/>
                  </a:lnTo>
                  <a:lnTo>
                    <a:pt x="170" y="76"/>
                  </a:lnTo>
                  <a:lnTo>
                    <a:pt x="168" y="74"/>
                  </a:lnTo>
                  <a:lnTo>
                    <a:pt x="168" y="74"/>
                  </a:lnTo>
                  <a:lnTo>
                    <a:pt x="164" y="74"/>
                  </a:lnTo>
                  <a:lnTo>
                    <a:pt x="162" y="76"/>
                  </a:lnTo>
                  <a:lnTo>
                    <a:pt x="162" y="76"/>
                  </a:lnTo>
                  <a:lnTo>
                    <a:pt x="160" y="80"/>
                  </a:lnTo>
                  <a:lnTo>
                    <a:pt x="160" y="86"/>
                  </a:lnTo>
                  <a:lnTo>
                    <a:pt x="160" y="86"/>
                  </a:lnTo>
                  <a:close/>
                  <a:moveTo>
                    <a:pt x="188" y="114"/>
                  </a:moveTo>
                  <a:lnTo>
                    <a:pt x="188" y="114"/>
                  </a:lnTo>
                  <a:lnTo>
                    <a:pt x="188" y="76"/>
                  </a:lnTo>
                  <a:lnTo>
                    <a:pt x="188" y="76"/>
                  </a:lnTo>
                  <a:lnTo>
                    <a:pt x="192" y="78"/>
                  </a:lnTo>
                  <a:lnTo>
                    <a:pt x="192" y="78"/>
                  </a:lnTo>
                  <a:lnTo>
                    <a:pt x="192" y="84"/>
                  </a:lnTo>
                  <a:lnTo>
                    <a:pt x="192" y="84"/>
                  </a:lnTo>
                  <a:lnTo>
                    <a:pt x="196" y="80"/>
                  </a:lnTo>
                  <a:lnTo>
                    <a:pt x="202" y="80"/>
                  </a:lnTo>
                  <a:lnTo>
                    <a:pt x="202" y="80"/>
                  </a:lnTo>
                  <a:lnTo>
                    <a:pt x="206" y="84"/>
                  </a:lnTo>
                  <a:lnTo>
                    <a:pt x="206" y="84"/>
                  </a:lnTo>
                  <a:lnTo>
                    <a:pt x="210" y="88"/>
                  </a:lnTo>
                  <a:lnTo>
                    <a:pt x="210" y="88"/>
                  </a:lnTo>
                  <a:lnTo>
                    <a:pt x="212" y="92"/>
                  </a:lnTo>
                  <a:lnTo>
                    <a:pt x="212" y="92"/>
                  </a:lnTo>
                  <a:lnTo>
                    <a:pt x="212" y="98"/>
                  </a:lnTo>
                  <a:lnTo>
                    <a:pt x="212" y="98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06" y="120"/>
                  </a:lnTo>
                  <a:lnTo>
                    <a:pt x="206" y="120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4" y="88"/>
                  </a:lnTo>
                  <a:lnTo>
                    <a:pt x="204" y="88"/>
                  </a:lnTo>
                  <a:lnTo>
                    <a:pt x="200" y="86"/>
                  </a:lnTo>
                  <a:lnTo>
                    <a:pt x="200" y="86"/>
                  </a:lnTo>
                  <a:lnTo>
                    <a:pt x="198" y="86"/>
                  </a:lnTo>
                  <a:lnTo>
                    <a:pt x="196" y="86"/>
                  </a:lnTo>
                  <a:lnTo>
                    <a:pt x="196" y="86"/>
                  </a:lnTo>
                  <a:lnTo>
                    <a:pt x="194" y="90"/>
                  </a:lnTo>
                  <a:lnTo>
                    <a:pt x="192" y="96"/>
                  </a:lnTo>
                  <a:lnTo>
                    <a:pt x="192" y="96"/>
                  </a:lnTo>
                  <a:lnTo>
                    <a:pt x="192" y="116"/>
                  </a:lnTo>
                  <a:lnTo>
                    <a:pt x="192" y="116"/>
                  </a:lnTo>
                  <a:lnTo>
                    <a:pt x="188" y="114"/>
                  </a:lnTo>
                  <a:lnTo>
                    <a:pt x="188" y="114"/>
                  </a:lnTo>
                  <a:close/>
                  <a:moveTo>
                    <a:pt x="220" y="124"/>
                  </a:moveTo>
                  <a:lnTo>
                    <a:pt x="220" y="124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4" y="74"/>
                  </a:lnTo>
                  <a:lnTo>
                    <a:pt x="224" y="74"/>
                  </a:lnTo>
                  <a:lnTo>
                    <a:pt x="224" y="92"/>
                  </a:lnTo>
                  <a:lnTo>
                    <a:pt x="224" y="92"/>
                  </a:lnTo>
                  <a:lnTo>
                    <a:pt x="228" y="90"/>
                  </a:lnTo>
                  <a:lnTo>
                    <a:pt x="232" y="90"/>
                  </a:lnTo>
                  <a:lnTo>
                    <a:pt x="232" y="90"/>
                  </a:lnTo>
                  <a:lnTo>
                    <a:pt x="238" y="94"/>
                  </a:lnTo>
                  <a:lnTo>
                    <a:pt x="238" y="94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32"/>
                  </a:lnTo>
                  <a:lnTo>
                    <a:pt x="244" y="132"/>
                  </a:lnTo>
                  <a:lnTo>
                    <a:pt x="238" y="130"/>
                  </a:lnTo>
                  <a:lnTo>
                    <a:pt x="238" y="130"/>
                  </a:lnTo>
                  <a:lnTo>
                    <a:pt x="238" y="106"/>
                  </a:lnTo>
                  <a:lnTo>
                    <a:pt x="238" y="106"/>
                  </a:lnTo>
                  <a:lnTo>
                    <a:pt x="236" y="100"/>
                  </a:lnTo>
                  <a:lnTo>
                    <a:pt x="236" y="100"/>
                  </a:lnTo>
                  <a:lnTo>
                    <a:pt x="232" y="96"/>
                  </a:lnTo>
                  <a:lnTo>
                    <a:pt x="232" y="96"/>
                  </a:lnTo>
                  <a:lnTo>
                    <a:pt x="228" y="96"/>
                  </a:lnTo>
                  <a:lnTo>
                    <a:pt x="228" y="96"/>
                  </a:lnTo>
                  <a:lnTo>
                    <a:pt x="226" y="98"/>
                  </a:lnTo>
                  <a:lnTo>
                    <a:pt x="226" y="98"/>
                  </a:lnTo>
                  <a:lnTo>
                    <a:pt x="224" y="106"/>
                  </a:lnTo>
                  <a:lnTo>
                    <a:pt x="224" y="106"/>
                  </a:lnTo>
                  <a:lnTo>
                    <a:pt x="224" y="126"/>
                  </a:lnTo>
                  <a:lnTo>
                    <a:pt x="224" y="126"/>
                  </a:lnTo>
                  <a:lnTo>
                    <a:pt x="220" y="124"/>
                  </a:lnTo>
                  <a:lnTo>
                    <a:pt x="220" y="124"/>
                  </a:lnTo>
                  <a:close/>
                  <a:moveTo>
                    <a:pt x="252" y="136"/>
                  </a:moveTo>
                  <a:lnTo>
                    <a:pt x="252" y="136"/>
                  </a:lnTo>
                  <a:lnTo>
                    <a:pt x="252" y="102"/>
                  </a:lnTo>
                  <a:lnTo>
                    <a:pt x="252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96"/>
                  </a:lnTo>
                  <a:lnTo>
                    <a:pt x="248" y="96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2" y="94"/>
                  </a:lnTo>
                  <a:lnTo>
                    <a:pt x="252" y="94"/>
                  </a:lnTo>
                  <a:lnTo>
                    <a:pt x="252" y="88"/>
                  </a:lnTo>
                  <a:lnTo>
                    <a:pt x="252" y="88"/>
                  </a:lnTo>
                  <a:lnTo>
                    <a:pt x="256" y="84"/>
                  </a:lnTo>
                  <a:lnTo>
                    <a:pt x="256" y="84"/>
                  </a:lnTo>
                  <a:lnTo>
                    <a:pt x="260" y="86"/>
                  </a:lnTo>
                  <a:lnTo>
                    <a:pt x="260" y="86"/>
                  </a:lnTo>
                  <a:lnTo>
                    <a:pt x="264" y="88"/>
                  </a:lnTo>
                  <a:lnTo>
                    <a:pt x="264" y="88"/>
                  </a:lnTo>
                  <a:lnTo>
                    <a:pt x="264" y="92"/>
                  </a:lnTo>
                  <a:lnTo>
                    <a:pt x="264" y="92"/>
                  </a:lnTo>
                  <a:lnTo>
                    <a:pt x="262" y="92"/>
                  </a:lnTo>
                  <a:lnTo>
                    <a:pt x="262" y="92"/>
                  </a:lnTo>
                  <a:lnTo>
                    <a:pt x="258" y="92"/>
                  </a:lnTo>
                  <a:lnTo>
                    <a:pt x="258" y="92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62" y="102"/>
                  </a:lnTo>
                  <a:lnTo>
                    <a:pt x="262" y="102"/>
                  </a:lnTo>
                  <a:lnTo>
                    <a:pt x="262" y="106"/>
                  </a:lnTo>
                  <a:lnTo>
                    <a:pt x="262" y="106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52" y="136"/>
                  </a:lnTo>
                  <a:lnTo>
                    <a:pt x="252" y="136"/>
                  </a:lnTo>
                  <a:close/>
                  <a:moveTo>
                    <a:pt x="286" y="146"/>
                  </a:moveTo>
                  <a:lnTo>
                    <a:pt x="286" y="146"/>
                  </a:lnTo>
                  <a:lnTo>
                    <a:pt x="290" y="148"/>
                  </a:lnTo>
                  <a:lnTo>
                    <a:pt x="290" y="148"/>
                  </a:lnTo>
                  <a:lnTo>
                    <a:pt x="290" y="96"/>
                  </a:lnTo>
                  <a:lnTo>
                    <a:pt x="290" y="96"/>
                  </a:lnTo>
                  <a:lnTo>
                    <a:pt x="286" y="94"/>
                  </a:lnTo>
                  <a:lnTo>
                    <a:pt x="286" y="94"/>
                  </a:lnTo>
                  <a:lnTo>
                    <a:pt x="286" y="112"/>
                  </a:lnTo>
                  <a:lnTo>
                    <a:pt x="286" y="112"/>
                  </a:lnTo>
                  <a:lnTo>
                    <a:pt x="282" y="108"/>
                  </a:lnTo>
                  <a:lnTo>
                    <a:pt x="282" y="108"/>
                  </a:lnTo>
                  <a:lnTo>
                    <a:pt x="278" y="104"/>
                  </a:lnTo>
                  <a:lnTo>
                    <a:pt x="278" y="104"/>
                  </a:lnTo>
                  <a:lnTo>
                    <a:pt x="274" y="104"/>
                  </a:lnTo>
                  <a:lnTo>
                    <a:pt x="270" y="106"/>
                  </a:lnTo>
                  <a:lnTo>
                    <a:pt x="270" y="106"/>
                  </a:lnTo>
                  <a:lnTo>
                    <a:pt x="268" y="108"/>
                  </a:lnTo>
                  <a:lnTo>
                    <a:pt x="266" y="110"/>
                  </a:lnTo>
                  <a:lnTo>
                    <a:pt x="266" y="110"/>
                  </a:lnTo>
                  <a:lnTo>
                    <a:pt x="264" y="120"/>
                  </a:lnTo>
                  <a:lnTo>
                    <a:pt x="264" y="120"/>
                  </a:lnTo>
                  <a:lnTo>
                    <a:pt x="266" y="132"/>
                  </a:lnTo>
                  <a:lnTo>
                    <a:pt x="266" y="132"/>
                  </a:lnTo>
                  <a:lnTo>
                    <a:pt x="270" y="140"/>
                  </a:lnTo>
                  <a:lnTo>
                    <a:pt x="270" y="140"/>
                  </a:lnTo>
                  <a:lnTo>
                    <a:pt x="278" y="144"/>
                  </a:lnTo>
                  <a:lnTo>
                    <a:pt x="278" y="144"/>
                  </a:lnTo>
                  <a:lnTo>
                    <a:pt x="282" y="144"/>
                  </a:lnTo>
                  <a:lnTo>
                    <a:pt x="286" y="142"/>
                  </a:lnTo>
                  <a:lnTo>
                    <a:pt x="286" y="142"/>
                  </a:lnTo>
                  <a:lnTo>
                    <a:pt x="286" y="146"/>
                  </a:lnTo>
                  <a:lnTo>
                    <a:pt x="286" y="146"/>
                  </a:lnTo>
                  <a:close/>
                  <a:moveTo>
                    <a:pt x="270" y="122"/>
                  </a:moveTo>
                  <a:lnTo>
                    <a:pt x="270" y="122"/>
                  </a:lnTo>
                  <a:lnTo>
                    <a:pt x="270" y="116"/>
                  </a:lnTo>
                  <a:lnTo>
                    <a:pt x="272" y="112"/>
                  </a:lnTo>
                  <a:lnTo>
                    <a:pt x="272" y="112"/>
                  </a:lnTo>
                  <a:lnTo>
                    <a:pt x="274" y="110"/>
                  </a:lnTo>
                  <a:lnTo>
                    <a:pt x="278" y="110"/>
                  </a:lnTo>
                  <a:lnTo>
                    <a:pt x="278" y="110"/>
                  </a:lnTo>
                  <a:lnTo>
                    <a:pt x="280" y="112"/>
                  </a:lnTo>
                  <a:lnTo>
                    <a:pt x="284" y="116"/>
                  </a:lnTo>
                  <a:lnTo>
                    <a:pt x="284" y="116"/>
                  </a:lnTo>
                  <a:lnTo>
                    <a:pt x="284" y="122"/>
                  </a:lnTo>
                  <a:lnTo>
                    <a:pt x="286" y="128"/>
                  </a:lnTo>
                  <a:lnTo>
                    <a:pt x="286" y="128"/>
                  </a:lnTo>
                  <a:lnTo>
                    <a:pt x="284" y="134"/>
                  </a:lnTo>
                  <a:lnTo>
                    <a:pt x="282" y="138"/>
                  </a:lnTo>
                  <a:lnTo>
                    <a:pt x="282" y="138"/>
                  </a:lnTo>
                  <a:lnTo>
                    <a:pt x="280" y="140"/>
                  </a:lnTo>
                  <a:lnTo>
                    <a:pt x="278" y="140"/>
                  </a:lnTo>
                  <a:lnTo>
                    <a:pt x="278" y="140"/>
                  </a:lnTo>
                  <a:lnTo>
                    <a:pt x="274" y="138"/>
                  </a:lnTo>
                  <a:lnTo>
                    <a:pt x="272" y="134"/>
                  </a:lnTo>
                  <a:lnTo>
                    <a:pt x="272" y="134"/>
                  </a:lnTo>
                  <a:lnTo>
                    <a:pt x="270" y="128"/>
                  </a:lnTo>
                  <a:lnTo>
                    <a:pt x="270" y="122"/>
                  </a:lnTo>
                  <a:lnTo>
                    <a:pt x="270" y="122"/>
                  </a:lnTo>
                  <a:close/>
                  <a:moveTo>
                    <a:pt x="312" y="144"/>
                  </a:moveTo>
                  <a:lnTo>
                    <a:pt x="312" y="144"/>
                  </a:lnTo>
                  <a:lnTo>
                    <a:pt x="316" y="144"/>
                  </a:lnTo>
                  <a:lnTo>
                    <a:pt x="316" y="144"/>
                  </a:lnTo>
                  <a:lnTo>
                    <a:pt x="318" y="152"/>
                  </a:lnTo>
                  <a:lnTo>
                    <a:pt x="318" y="152"/>
                  </a:lnTo>
                  <a:lnTo>
                    <a:pt x="324" y="156"/>
                  </a:lnTo>
                  <a:lnTo>
                    <a:pt x="324" y="156"/>
                  </a:lnTo>
                  <a:lnTo>
                    <a:pt x="326" y="156"/>
                  </a:lnTo>
                  <a:lnTo>
                    <a:pt x="328" y="154"/>
                  </a:lnTo>
                  <a:lnTo>
                    <a:pt x="328" y="154"/>
                  </a:lnTo>
                  <a:lnTo>
                    <a:pt x="330" y="152"/>
                  </a:lnTo>
                  <a:lnTo>
                    <a:pt x="330" y="152"/>
                  </a:lnTo>
                  <a:lnTo>
                    <a:pt x="330" y="148"/>
                  </a:lnTo>
                  <a:lnTo>
                    <a:pt x="330" y="148"/>
                  </a:lnTo>
                  <a:lnTo>
                    <a:pt x="324" y="144"/>
                  </a:lnTo>
                  <a:lnTo>
                    <a:pt x="324" y="144"/>
                  </a:lnTo>
                  <a:lnTo>
                    <a:pt x="316" y="138"/>
                  </a:lnTo>
                  <a:lnTo>
                    <a:pt x="316" y="138"/>
                  </a:lnTo>
                  <a:lnTo>
                    <a:pt x="314" y="134"/>
                  </a:lnTo>
                  <a:lnTo>
                    <a:pt x="314" y="134"/>
                  </a:lnTo>
                  <a:lnTo>
                    <a:pt x="312" y="128"/>
                  </a:lnTo>
                  <a:lnTo>
                    <a:pt x="312" y="128"/>
                  </a:lnTo>
                  <a:lnTo>
                    <a:pt x="314" y="124"/>
                  </a:lnTo>
                  <a:lnTo>
                    <a:pt x="314" y="124"/>
                  </a:lnTo>
                  <a:lnTo>
                    <a:pt x="316" y="120"/>
                  </a:lnTo>
                  <a:lnTo>
                    <a:pt x="316" y="120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24" y="120"/>
                  </a:lnTo>
                  <a:lnTo>
                    <a:pt x="324" y="120"/>
                  </a:lnTo>
                  <a:lnTo>
                    <a:pt x="330" y="124"/>
                  </a:lnTo>
                  <a:lnTo>
                    <a:pt x="330" y="124"/>
                  </a:lnTo>
                  <a:lnTo>
                    <a:pt x="334" y="128"/>
                  </a:lnTo>
                  <a:lnTo>
                    <a:pt x="334" y="128"/>
                  </a:lnTo>
                  <a:lnTo>
                    <a:pt x="334" y="134"/>
                  </a:lnTo>
                  <a:lnTo>
                    <a:pt x="334" y="134"/>
                  </a:lnTo>
                  <a:lnTo>
                    <a:pt x="330" y="134"/>
                  </a:lnTo>
                  <a:lnTo>
                    <a:pt x="330" y="134"/>
                  </a:lnTo>
                  <a:lnTo>
                    <a:pt x="328" y="128"/>
                  </a:lnTo>
                  <a:lnTo>
                    <a:pt x="328" y="128"/>
                  </a:lnTo>
                  <a:lnTo>
                    <a:pt x="324" y="126"/>
                  </a:lnTo>
                  <a:lnTo>
                    <a:pt x="324" y="126"/>
                  </a:lnTo>
                  <a:lnTo>
                    <a:pt x="318" y="126"/>
                  </a:lnTo>
                  <a:lnTo>
                    <a:pt x="318" y="126"/>
                  </a:lnTo>
                  <a:lnTo>
                    <a:pt x="318" y="128"/>
                  </a:lnTo>
                  <a:lnTo>
                    <a:pt x="318" y="128"/>
                  </a:lnTo>
                  <a:lnTo>
                    <a:pt x="318" y="130"/>
                  </a:lnTo>
                  <a:lnTo>
                    <a:pt x="318" y="130"/>
                  </a:lnTo>
                  <a:lnTo>
                    <a:pt x="320" y="134"/>
                  </a:lnTo>
                  <a:lnTo>
                    <a:pt x="320" y="134"/>
                  </a:lnTo>
                  <a:lnTo>
                    <a:pt x="324" y="136"/>
                  </a:lnTo>
                  <a:lnTo>
                    <a:pt x="324" y="136"/>
                  </a:lnTo>
                  <a:lnTo>
                    <a:pt x="332" y="142"/>
                  </a:lnTo>
                  <a:lnTo>
                    <a:pt x="332" y="142"/>
                  </a:lnTo>
                  <a:lnTo>
                    <a:pt x="334" y="146"/>
                  </a:lnTo>
                  <a:lnTo>
                    <a:pt x="334" y="146"/>
                  </a:lnTo>
                  <a:lnTo>
                    <a:pt x="336" y="152"/>
                  </a:lnTo>
                  <a:lnTo>
                    <a:pt x="336" y="152"/>
                  </a:lnTo>
                  <a:lnTo>
                    <a:pt x="334" y="158"/>
                  </a:lnTo>
                  <a:lnTo>
                    <a:pt x="334" y="158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4" y="160"/>
                  </a:lnTo>
                  <a:lnTo>
                    <a:pt x="324" y="160"/>
                  </a:lnTo>
                  <a:lnTo>
                    <a:pt x="318" y="158"/>
                  </a:lnTo>
                  <a:lnTo>
                    <a:pt x="316" y="154"/>
                  </a:lnTo>
                  <a:lnTo>
                    <a:pt x="316" y="154"/>
                  </a:lnTo>
                  <a:lnTo>
                    <a:pt x="312" y="150"/>
                  </a:lnTo>
                  <a:lnTo>
                    <a:pt x="312" y="144"/>
                  </a:lnTo>
                  <a:lnTo>
                    <a:pt x="312" y="144"/>
                  </a:lnTo>
                  <a:close/>
                  <a:moveTo>
                    <a:pt x="360" y="158"/>
                  </a:moveTo>
                  <a:lnTo>
                    <a:pt x="360" y="158"/>
                  </a:lnTo>
                  <a:lnTo>
                    <a:pt x="366" y="160"/>
                  </a:lnTo>
                  <a:lnTo>
                    <a:pt x="366" y="160"/>
                  </a:lnTo>
                  <a:lnTo>
                    <a:pt x="364" y="166"/>
                  </a:lnTo>
                  <a:lnTo>
                    <a:pt x="362" y="170"/>
                  </a:lnTo>
                  <a:lnTo>
                    <a:pt x="362" y="170"/>
                  </a:lnTo>
                  <a:lnTo>
                    <a:pt x="358" y="170"/>
                  </a:lnTo>
                  <a:lnTo>
                    <a:pt x="354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4" y="162"/>
                  </a:lnTo>
                  <a:lnTo>
                    <a:pt x="344" y="162"/>
                  </a:lnTo>
                  <a:lnTo>
                    <a:pt x="342" y="154"/>
                  </a:lnTo>
                  <a:lnTo>
                    <a:pt x="340" y="146"/>
                  </a:lnTo>
                  <a:lnTo>
                    <a:pt x="340" y="146"/>
                  </a:lnTo>
                  <a:lnTo>
                    <a:pt x="342" y="136"/>
                  </a:lnTo>
                  <a:lnTo>
                    <a:pt x="342" y="136"/>
                  </a:lnTo>
                  <a:lnTo>
                    <a:pt x="344" y="132"/>
                  </a:lnTo>
                  <a:lnTo>
                    <a:pt x="346" y="130"/>
                  </a:lnTo>
                  <a:lnTo>
                    <a:pt x="346" y="130"/>
                  </a:lnTo>
                  <a:lnTo>
                    <a:pt x="350" y="130"/>
                  </a:lnTo>
                  <a:lnTo>
                    <a:pt x="354" y="130"/>
                  </a:lnTo>
                  <a:lnTo>
                    <a:pt x="354" y="130"/>
                  </a:lnTo>
                  <a:lnTo>
                    <a:pt x="358" y="132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4" y="140"/>
                  </a:lnTo>
                  <a:lnTo>
                    <a:pt x="366" y="146"/>
                  </a:lnTo>
                  <a:lnTo>
                    <a:pt x="366" y="146"/>
                  </a:lnTo>
                  <a:lnTo>
                    <a:pt x="360" y="146"/>
                  </a:lnTo>
                  <a:lnTo>
                    <a:pt x="360" y="146"/>
                  </a:lnTo>
                  <a:lnTo>
                    <a:pt x="358" y="140"/>
                  </a:lnTo>
                  <a:lnTo>
                    <a:pt x="358" y="140"/>
                  </a:lnTo>
                  <a:lnTo>
                    <a:pt x="354" y="136"/>
                  </a:lnTo>
                  <a:lnTo>
                    <a:pt x="354" y="136"/>
                  </a:lnTo>
                  <a:lnTo>
                    <a:pt x="350" y="136"/>
                  </a:lnTo>
                  <a:lnTo>
                    <a:pt x="348" y="138"/>
                  </a:lnTo>
                  <a:lnTo>
                    <a:pt x="348" y="138"/>
                  </a:lnTo>
                  <a:lnTo>
                    <a:pt x="346" y="142"/>
                  </a:lnTo>
                  <a:lnTo>
                    <a:pt x="346" y="148"/>
                  </a:lnTo>
                  <a:lnTo>
                    <a:pt x="346" y="148"/>
                  </a:lnTo>
                  <a:lnTo>
                    <a:pt x="346" y="154"/>
                  </a:lnTo>
                  <a:lnTo>
                    <a:pt x="348" y="160"/>
                  </a:lnTo>
                  <a:lnTo>
                    <a:pt x="348" y="160"/>
                  </a:lnTo>
                  <a:lnTo>
                    <a:pt x="350" y="162"/>
                  </a:lnTo>
                  <a:lnTo>
                    <a:pt x="354" y="164"/>
                  </a:lnTo>
                  <a:lnTo>
                    <a:pt x="354" y="164"/>
                  </a:lnTo>
                  <a:lnTo>
                    <a:pt x="356" y="166"/>
                  </a:lnTo>
                  <a:lnTo>
                    <a:pt x="358" y="164"/>
                  </a:lnTo>
                  <a:lnTo>
                    <a:pt x="358" y="164"/>
                  </a:lnTo>
                  <a:lnTo>
                    <a:pt x="360" y="158"/>
                  </a:lnTo>
                  <a:lnTo>
                    <a:pt x="360" y="158"/>
                  </a:lnTo>
                  <a:close/>
                  <a:moveTo>
                    <a:pt x="378" y="178"/>
                  </a:moveTo>
                  <a:lnTo>
                    <a:pt x="378" y="178"/>
                  </a:lnTo>
                  <a:lnTo>
                    <a:pt x="368" y="136"/>
                  </a:lnTo>
                  <a:lnTo>
                    <a:pt x="368" y="136"/>
                  </a:lnTo>
                  <a:lnTo>
                    <a:pt x="372" y="138"/>
                  </a:lnTo>
                  <a:lnTo>
                    <a:pt x="372" y="138"/>
                  </a:lnTo>
                  <a:lnTo>
                    <a:pt x="378" y="162"/>
                  </a:lnTo>
                  <a:lnTo>
                    <a:pt x="378" y="162"/>
                  </a:lnTo>
                  <a:lnTo>
                    <a:pt x="380" y="170"/>
                  </a:lnTo>
                  <a:lnTo>
                    <a:pt x="380" y="170"/>
                  </a:lnTo>
                  <a:lnTo>
                    <a:pt x="382" y="164"/>
                  </a:lnTo>
                  <a:lnTo>
                    <a:pt x="382" y="164"/>
                  </a:lnTo>
                  <a:lnTo>
                    <a:pt x="388" y="142"/>
                  </a:lnTo>
                  <a:lnTo>
                    <a:pt x="388" y="142"/>
                  </a:lnTo>
                  <a:lnTo>
                    <a:pt x="394" y="144"/>
                  </a:lnTo>
                  <a:lnTo>
                    <a:pt x="394" y="144"/>
                  </a:lnTo>
                  <a:lnTo>
                    <a:pt x="382" y="180"/>
                  </a:lnTo>
                  <a:lnTo>
                    <a:pt x="382" y="180"/>
                  </a:lnTo>
                  <a:lnTo>
                    <a:pt x="378" y="178"/>
                  </a:lnTo>
                  <a:lnTo>
                    <a:pt x="378" y="178"/>
                  </a:lnTo>
                  <a:close/>
                  <a:moveTo>
                    <a:pt x="400" y="184"/>
                  </a:moveTo>
                  <a:lnTo>
                    <a:pt x="400" y="184"/>
                  </a:lnTo>
                  <a:lnTo>
                    <a:pt x="400" y="152"/>
                  </a:lnTo>
                  <a:lnTo>
                    <a:pt x="400" y="152"/>
                  </a:lnTo>
                  <a:lnTo>
                    <a:pt x="396" y="150"/>
                  </a:lnTo>
                  <a:lnTo>
                    <a:pt x="396" y="150"/>
                  </a:lnTo>
                  <a:lnTo>
                    <a:pt x="396" y="144"/>
                  </a:lnTo>
                  <a:lnTo>
                    <a:pt x="396" y="144"/>
                  </a:lnTo>
                  <a:lnTo>
                    <a:pt x="400" y="146"/>
                  </a:lnTo>
                  <a:lnTo>
                    <a:pt x="400" y="146"/>
                  </a:lnTo>
                  <a:lnTo>
                    <a:pt x="400" y="142"/>
                  </a:lnTo>
                  <a:lnTo>
                    <a:pt x="400" y="142"/>
                  </a:lnTo>
                  <a:lnTo>
                    <a:pt x="400" y="136"/>
                  </a:lnTo>
                  <a:lnTo>
                    <a:pt x="400" y="136"/>
                  </a:lnTo>
                  <a:lnTo>
                    <a:pt x="402" y="134"/>
                  </a:lnTo>
                  <a:lnTo>
                    <a:pt x="402" y="134"/>
                  </a:lnTo>
                  <a:lnTo>
                    <a:pt x="408" y="134"/>
                  </a:lnTo>
                  <a:lnTo>
                    <a:pt x="408" y="134"/>
                  </a:lnTo>
                  <a:lnTo>
                    <a:pt x="412" y="136"/>
                  </a:lnTo>
                  <a:lnTo>
                    <a:pt x="412" y="136"/>
                  </a:lnTo>
                  <a:lnTo>
                    <a:pt x="412" y="138"/>
                  </a:lnTo>
                  <a:lnTo>
                    <a:pt x="412" y="138"/>
                  </a:lnTo>
                  <a:lnTo>
                    <a:pt x="412" y="140"/>
                  </a:lnTo>
                  <a:lnTo>
                    <a:pt x="412" y="140"/>
                  </a:lnTo>
                  <a:lnTo>
                    <a:pt x="408" y="140"/>
                  </a:lnTo>
                  <a:lnTo>
                    <a:pt x="408" y="140"/>
                  </a:lnTo>
                  <a:lnTo>
                    <a:pt x="406" y="140"/>
                  </a:lnTo>
                  <a:lnTo>
                    <a:pt x="406" y="140"/>
                  </a:lnTo>
                  <a:lnTo>
                    <a:pt x="404" y="144"/>
                  </a:lnTo>
                  <a:lnTo>
                    <a:pt x="404" y="144"/>
                  </a:lnTo>
                  <a:lnTo>
                    <a:pt x="404" y="148"/>
                  </a:lnTo>
                  <a:lnTo>
                    <a:pt x="404" y="148"/>
                  </a:lnTo>
                  <a:lnTo>
                    <a:pt x="410" y="150"/>
                  </a:lnTo>
                  <a:lnTo>
                    <a:pt x="410" y="150"/>
                  </a:lnTo>
                  <a:lnTo>
                    <a:pt x="410" y="154"/>
                  </a:lnTo>
                  <a:lnTo>
                    <a:pt x="410" y="154"/>
                  </a:lnTo>
                  <a:lnTo>
                    <a:pt x="404" y="152"/>
                  </a:lnTo>
                  <a:lnTo>
                    <a:pt x="404" y="152"/>
                  </a:lnTo>
                  <a:lnTo>
                    <a:pt x="404" y="186"/>
                  </a:lnTo>
                  <a:lnTo>
                    <a:pt x="404" y="186"/>
                  </a:lnTo>
                  <a:lnTo>
                    <a:pt x="400" y="184"/>
                  </a:lnTo>
                  <a:lnTo>
                    <a:pt x="400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5" name="그룹 135"/>
          <p:cNvGrpSpPr/>
          <p:nvPr userDrawn="1"/>
        </p:nvGrpSpPr>
        <p:grpSpPr>
          <a:xfrm>
            <a:off x="4038577" y="4687849"/>
            <a:ext cx="552450" cy="879475"/>
            <a:chOff x="5741988" y="4735513"/>
            <a:chExt cx="552450" cy="879475"/>
          </a:xfrm>
          <a:solidFill>
            <a:schemeClr val="bg1"/>
          </a:solidFill>
        </p:grpSpPr>
        <p:sp>
          <p:nvSpPr>
            <p:cNvPr id="86" name="Freeform 120"/>
            <p:cNvSpPr>
              <a:spLocks/>
            </p:cNvSpPr>
            <p:nvPr userDrawn="1"/>
          </p:nvSpPr>
          <p:spPr bwMode="auto">
            <a:xfrm>
              <a:off x="5741988" y="5205413"/>
              <a:ext cx="79375" cy="38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0" y="24"/>
                </a:cxn>
                <a:cxn ang="0">
                  <a:pos x="50" y="2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0" h="24">
                  <a:moveTo>
                    <a:pt x="0" y="0"/>
                  </a:moveTo>
                  <a:lnTo>
                    <a:pt x="0" y="0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121"/>
            <p:cNvSpPr>
              <a:spLocks/>
            </p:cNvSpPr>
            <p:nvPr userDrawn="1"/>
          </p:nvSpPr>
          <p:spPr bwMode="auto">
            <a:xfrm>
              <a:off x="5741988" y="4910138"/>
              <a:ext cx="12700" cy="2889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92"/>
                </a:cxn>
                <a:cxn ang="0">
                  <a:pos x="8" y="92"/>
                </a:cxn>
                <a:cxn ang="0">
                  <a:pos x="6" y="182"/>
                </a:cxn>
                <a:cxn ang="0">
                  <a:pos x="6" y="182"/>
                </a:cxn>
                <a:cxn ang="0">
                  <a:pos x="0" y="180"/>
                </a:cxn>
                <a:cxn ang="0">
                  <a:pos x="0" y="180"/>
                </a:cxn>
                <a:cxn ang="0">
                  <a:pos x="2" y="90"/>
                </a:cxn>
                <a:cxn ang="0">
                  <a:pos x="2" y="9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82">
                  <a:moveTo>
                    <a:pt x="2" y="0"/>
                  </a:moveTo>
                  <a:lnTo>
                    <a:pt x="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6" y="182"/>
                  </a:lnTo>
                  <a:lnTo>
                    <a:pt x="6" y="182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" y="90"/>
                  </a:lnTo>
                  <a:lnTo>
                    <a:pt x="2" y="9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122"/>
            <p:cNvSpPr>
              <a:spLocks/>
            </p:cNvSpPr>
            <p:nvPr userDrawn="1"/>
          </p:nvSpPr>
          <p:spPr bwMode="auto">
            <a:xfrm>
              <a:off x="5745163" y="4735513"/>
              <a:ext cx="69850" cy="168275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0" y="9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2" y="12"/>
                </a:cxn>
                <a:cxn ang="0">
                  <a:pos x="42" y="12"/>
                </a:cxn>
                <a:cxn ang="0">
                  <a:pos x="42" y="24"/>
                </a:cxn>
                <a:cxn ang="0">
                  <a:pos x="42" y="24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8" y="42"/>
                </a:cxn>
                <a:cxn ang="0">
                  <a:pos x="8" y="42"/>
                </a:cxn>
                <a:cxn ang="0">
                  <a:pos x="40" y="50"/>
                </a:cxn>
                <a:cxn ang="0">
                  <a:pos x="40" y="50"/>
                </a:cxn>
                <a:cxn ang="0">
                  <a:pos x="40" y="62"/>
                </a:cxn>
                <a:cxn ang="0">
                  <a:pos x="40" y="62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8" y="84"/>
                </a:cxn>
                <a:cxn ang="0">
                  <a:pos x="8" y="84"/>
                </a:cxn>
                <a:cxn ang="0">
                  <a:pos x="44" y="94"/>
                </a:cxn>
                <a:cxn ang="0">
                  <a:pos x="44" y="94"/>
                </a:cxn>
                <a:cxn ang="0">
                  <a:pos x="44" y="106"/>
                </a:cxn>
                <a:cxn ang="0">
                  <a:pos x="44" y="106"/>
                </a:cxn>
                <a:cxn ang="0">
                  <a:pos x="0" y="92"/>
                </a:cxn>
                <a:cxn ang="0">
                  <a:pos x="0" y="92"/>
                </a:cxn>
              </a:cxnLst>
              <a:rect l="0" t="0" r="r" b="b"/>
              <a:pathLst>
                <a:path w="44" h="106">
                  <a:moveTo>
                    <a:pt x="0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4" y="94"/>
                  </a:lnTo>
                  <a:lnTo>
                    <a:pt x="44" y="94"/>
                  </a:lnTo>
                  <a:lnTo>
                    <a:pt x="44" y="106"/>
                  </a:lnTo>
                  <a:lnTo>
                    <a:pt x="44" y="106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123"/>
            <p:cNvSpPr>
              <a:spLocks/>
            </p:cNvSpPr>
            <p:nvPr userDrawn="1"/>
          </p:nvSpPr>
          <p:spPr bwMode="auto">
            <a:xfrm>
              <a:off x="6215063" y="5087938"/>
              <a:ext cx="79375" cy="34925"/>
            </a:xfrm>
            <a:custGeom>
              <a:avLst/>
              <a:gdLst/>
              <a:ahLst/>
              <a:cxnLst>
                <a:cxn ang="0">
                  <a:pos x="50" y="22"/>
                </a:cxn>
                <a:cxn ang="0">
                  <a:pos x="50" y="2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50" y="22"/>
                </a:cxn>
                <a:cxn ang="0">
                  <a:pos x="50" y="22"/>
                </a:cxn>
              </a:cxnLst>
              <a:rect l="0" t="0" r="r" b="b"/>
              <a:pathLst>
                <a:path w="50" h="22">
                  <a:moveTo>
                    <a:pt x="50" y="22"/>
                  </a:moveTo>
                  <a:lnTo>
                    <a:pt x="50" y="2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50" y="22"/>
                  </a:lnTo>
                  <a:lnTo>
                    <a:pt x="5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124"/>
            <p:cNvSpPr>
              <a:spLocks/>
            </p:cNvSpPr>
            <p:nvPr userDrawn="1"/>
          </p:nvSpPr>
          <p:spPr bwMode="auto">
            <a:xfrm>
              <a:off x="6284913" y="5129213"/>
              <a:ext cx="9525" cy="304800"/>
            </a:xfrm>
            <a:custGeom>
              <a:avLst/>
              <a:gdLst/>
              <a:ahLst/>
              <a:cxnLst>
                <a:cxn ang="0">
                  <a:pos x="6" y="192"/>
                </a:cxn>
                <a:cxn ang="0">
                  <a:pos x="6" y="192"/>
                </a:cxn>
                <a:cxn ang="0">
                  <a:pos x="0" y="190"/>
                </a:cxn>
                <a:cxn ang="0">
                  <a:pos x="0" y="190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98"/>
                </a:cxn>
                <a:cxn ang="0">
                  <a:pos x="6" y="98"/>
                </a:cxn>
                <a:cxn ang="0">
                  <a:pos x="6" y="192"/>
                </a:cxn>
                <a:cxn ang="0">
                  <a:pos x="6" y="192"/>
                </a:cxn>
              </a:cxnLst>
              <a:rect l="0" t="0" r="r" b="b"/>
              <a:pathLst>
                <a:path w="6" h="192">
                  <a:moveTo>
                    <a:pt x="6" y="192"/>
                  </a:moveTo>
                  <a:lnTo>
                    <a:pt x="6" y="192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6" y="192"/>
                  </a:lnTo>
                  <a:lnTo>
                    <a:pt x="6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125"/>
            <p:cNvSpPr>
              <a:spLocks/>
            </p:cNvSpPr>
            <p:nvPr userDrawn="1"/>
          </p:nvSpPr>
          <p:spPr bwMode="auto">
            <a:xfrm>
              <a:off x="6224588" y="5440363"/>
              <a:ext cx="69850" cy="174625"/>
            </a:xfrm>
            <a:custGeom>
              <a:avLst/>
              <a:gdLst/>
              <a:ahLst/>
              <a:cxnLst>
                <a:cxn ang="0">
                  <a:pos x="44" y="14"/>
                </a:cxn>
                <a:cxn ang="0">
                  <a:pos x="44" y="14"/>
                </a:cxn>
                <a:cxn ang="0">
                  <a:pos x="44" y="110"/>
                </a:cxn>
                <a:cxn ang="0">
                  <a:pos x="44" y="110"/>
                </a:cxn>
                <a:cxn ang="0">
                  <a:pos x="0" y="94"/>
                </a:cxn>
                <a:cxn ang="0">
                  <a:pos x="0" y="94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36" y="96"/>
                </a:cxn>
                <a:cxn ang="0">
                  <a:pos x="36" y="96"/>
                </a:cxn>
                <a:cxn ang="0">
                  <a:pos x="36" y="66"/>
                </a:cxn>
                <a:cxn ang="0">
                  <a:pos x="36" y="66"/>
                </a:cxn>
                <a:cxn ang="0">
                  <a:pos x="2" y="56"/>
                </a:cxn>
                <a:cxn ang="0">
                  <a:pos x="2" y="56"/>
                </a:cxn>
                <a:cxn ang="0">
                  <a:pos x="2" y="44"/>
                </a:cxn>
                <a:cxn ang="0">
                  <a:pos x="2" y="44"/>
                </a:cxn>
                <a:cxn ang="0">
                  <a:pos x="36" y="54"/>
                </a:cxn>
                <a:cxn ang="0">
                  <a:pos x="36" y="54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14"/>
                </a:cxn>
                <a:cxn ang="0">
                  <a:pos x="44" y="14"/>
                </a:cxn>
              </a:cxnLst>
              <a:rect l="0" t="0" r="r" b="b"/>
              <a:pathLst>
                <a:path w="44" h="110">
                  <a:moveTo>
                    <a:pt x="44" y="14"/>
                  </a:moveTo>
                  <a:lnTo>
                    <a:pt x="44" y="14"/>
                  </a:lnTo>
                  <a:lnTo>
                    <a:pt x="44" y="110"/>
                  </a:lnTo>
                  <a:lnTo>
                    <a:pt x="44" y="110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14"/>
                  </a:lnTo>
                  <a:lnTo>
                    <a:pt x="4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126"/>
            <p:cNvSpPr>
              <a:spLocks noEditPoints="1"/>
            </p:cNvSpPr>
            <p:nvPr userDrawn="1"/>
          </p:nvSpPr>
          <p:spPr bwMode="auto">
            <a:xfrm>
              <a:off x="5830888" y="4967288"/>
              <a:ext cx="190500" cy="415925"/>
            </a:xfrm>
            <a:custGeom>
              <a:avLst/>
              <a:gdLst/>
              <a:ahLst/>
              <a:cxnLst>
                <a:cxn ang="0">
                  <a:pos x="60" y="2"/>
                </a:cxn>
                <a:cxn ang="0">
                  <a:pos x="84" y="16"/>
                </a:cxn>
                <a:cxn ang="0">
                  <a:pos x="102" y="42"/>
                </a:cxn>
                <a:cxn ang="0">
                  <a:pos x="110" y="62"/>
                </a:cxn>
                <a:cxn ang="0">
                  <a:pos x="118" y="116"/>
                </a:cxn>
                <a:cxn ang="0">
                  <a:pos x="120" y="150"/>
                </a:cxn>
                <a:cxn ang="0">
                  <a:pos x="114" y="210"/>
                </a:cxn>
                <a:cxn ang="0">
                  <a:pos x="100" y="246"/>
                </a:cxn>
                <a:cxn ang="0">
                  <a:pos x="92" y="256"/>
                </a:cxn>
                <a:cxn ang="0">
                  <a:pos x="72" y="262"/>
                </a:cxn>
                <a:cxn ang="0">
                  <a:pos x="58" y="258"/>
                </a:cxn>
                <a:cxn ang="0">
                  <a:pos x="34" y="244"/>
                </a:cxn>
                <a:cxn ang="0">
                  <a:pos x="16" y="216"/>
                </a:cxn>
                <a:cxn ang="0">
                  <a:pos x="8" y="198"/>
                </a:cxn>
                <a:cxn ang="0">
                  <a:pos x="0" y="146"/>
                </a:cxn>
                <a:cxn ang="0">
                  <a:pos x="0" y="112"/>
                </a:cxn>
                <a:cxn ang="0">
                  <a:pos x="4" y="52"/>
                </a:cxn>
                <a:cxn ang="0">
                  <a:pos x="18" y="16"/>
                </a:cxn>
                <a:cxn ang="0">
                  <a:pos x="26" y="8"/>
                </a:cxn>
                <a:cxn ang="0">
                  <a:pos x="48" y="0"/>
                </a:cxn>
                <a:cxn ang="0">
                  <a:pos x="60" y="2"/>
                </a:cxn>
                <a:cxn ang="0">
                  <a:pos x="60" y="42"/>
                </a:cxn>
                <a:cxn ang="0">
                  <a:pos x="48" y="44"/>
                </a:cxn>
                <a:cxn ang="0">
                  <a:pos x="44" y="52"/>
                </a:cxn>
                <a:cxn ang="0">
                  <a:pos x="40" y="62"/>
                </a:cxn>
                <a:cxn ang="0">
                  <a:pos x="36" y="124"/>
                </a:cxn>
                <a:cxn ang="0">
                  <a:pos x="38" y="162"/>
                </a:cxn>
                <a:cxn ang="0">
                  <a:pos x="40" y="186"/>
                </a:cxn>
                <a:cxn ang="0">
                  <a:pos x="48" y="210"/>
                </a:cxn>
                <a:cxn ang="0">
                  <a:pos x="52" y="216"/>
                </a:cxn>
                <a:cxn ang="0">
                  <a:pos x="60" y="220"/>
                </a:cxn>
                <a:cxn ang="0">
                  <a:pos x="70" y="218"/>
                </a:cxn>
                <a:cxn ang="0">
                  <a:pos x="74" y="210"/>
                </a:cxn>
                <a:cxn ang="0">
                  <a:pos x="78" y="200"/>
                </a:cxn>
                <a:cxn ang="0">
                  <a:pos x="82" y="138"/>
                </a:cxn>
                <a:cxn ang="0">
                  <a:pos x="82" y="100"/>
                </a:cxn>
                <a:cxn ang="0">
                  <a:pos x="80" y="76"/>
                </a:cxn>
                <a:cxn ang="0">
                  <a:pos x="72" y="52"/>
                </a:cxn>
                <a:cxn ang="0">
                  <a:pos x="66" y="46"/>
                </a:cxn>
                <a:cxn ang="0">
                  <a:pos x="60" y="42"/>
                </a:cxn>
              </a:cxnLst>
              <a:rect l="0" t="0" r="r" b="b"/>
              <a:pathLst>
                <a:path w="120" h="262">
                  <a:moveTo>
                    <a:pt x="60" y="2"/>
                  </a:moveTo>
                  <a:lnTo>
                    <a:pt x="60" y="2"/>
                  </a:lnTo>
                  <a:lnTo>
                    <a:pt x="72" y="8"/>
                  </a:lnTo>
                  <a:lnTo>
                    <a:pt x="84" y="16"/>
                  </a:lnTo>
                  <a:lnTo>
                    <a:pt x="94" y="28"/>
                  </a:lnTo>
                  <a:lnTo>
                    <a:pt x="102" y="42"/>
                  </a:lnTo>
                  <a:lnTo>
                    <a:pt x="102" y="42"/>
                  </a:lnTo>
                  <a:lnTo>
                    <a:pt x="110" y="62"/>
                  </a:lnTo>
                  <a:lnTo>
                    <a:pt x="114" y="86"/>
                  </a:lnTo>
                  <a:lnTo>
                    <a:pt x="118" y="116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82"/>
                  </a:lnTo>
                  <a:lnTo>
                    <a:pt x="114" y="210"/>
                  </a:lnTo>
                  <a:lnTo>
                    <a:pt x="108" y="232"/>
                  </a:lnTo>
                  <a:lnTo>
                    <a:pt x="100" y="246"/>
                  </a:lnTo>
                  <a:lnTo>
                    <a:pt x="100" y="246"/>
                  </a:lnTo>
                  <a:lnTo>
                    <a:pt x="92" y="256"/>
                  </a:lnTo>
                  <a:lnTo>
                    <a:pt x="82" y="260"/>
                  </a:lnTo>
                  <a:lnTo>
                    <a:pt x="72" y="262"/>
                  </a:lnTo>
                  <a:lnTo>
                    <a:pt x="58" y="258"/>
                  </a:lnTo>
                  <a:lnTo>
                    <a:pt x="58" y="258"/>
                  </a:lnTo>
                  <a:lnTo>
                    <a:pt x="46" y="254"/>
                  </a:lnTo>
                  <a:lnTo>
                    <a:pt x="34" y="244"/>
                  </a:lnTo>
                  <a:lnTo>
                    <a:pt x="24" y="232"/>
                  </a:lnTo>
                  <a:lnTo>
                    <a:pt x="16" y="216"/>
                  </a:lnTo>
                  <a:lnTo>
                    <a:pt x="16" y="216"/>
                  </a:lnTo>
                  <a:lnTo>
                    <a:pt x="8" y="198"/>
                  </a:lnTo>
                  <a:lnTo>
                    <a:pt x="4" y="174"/>
                  </a:lnTo>
                  <a:lnTo>
                    <a:pt x="0" y="146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80"/>
                  </a:lnTo>
                  <a:lnTo>
                    <a:pt x="4" y="52"/>
                  </a:lnTo>
                  <a:lnTo>
                    <a:pt x="10" y="32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6" y="8"/>
                  </a:lnTo>
                  <a:lnTo>
                    <a:pt x="36" y="2"/>
                  </a:lnTo>
                  <a:lnTo>
                    <a:pt x="48" y="0"/>
                  </a:lnTo>
                  <a:lnTo>
                    <a:pt x="60" y="2"/>
                  </a:lnTo>
                  <a:lnTo>
                    <a:pt x="60" y="2"/>
                  </a:lnTo>
                  <a:close/>
                  <a:moveTo>
                    <a:pt x="60" y="42"/>
                  </a:moveTo>
                  <a:lnTo>
                    <a:pt x="60" y="42"/>
                  </a:lnTo>
                  <a:lnTo>
                    <a:pt x="54" y="42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4" y="52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38" y="86"/>
                  </a:lnTo>
                  <a:lnTo>
                    <a:pt x="36" y="124"/>
                  </a:lnTo>
                  <a:lnTo>
                    <a:pt x="36" y="124"/>
                  </a:lnTo>
                  <a:lnTo>
                    <a:pt x="38" y="162"/>
                  </a:lnTo>
                  <a:lnTo>
                    <a:pt x="40" y="186"/>
                  </a:lnTo>
                  <a:lnTo>
                    <a:pt x="40" y="186"/>
                  </a:lnTo>
                  <a:lnTo>
                    <a:pt x="44" y="200"/>
                  </a:lnTo>
                  <a:lnTo>
                    <a:pt x="48" y="210"/>
                  </a:lnTo>
                  <a:lnTo>
                    <a:pt x="48" y="210"/>
                  </a:lnTo>
                  <a:lnTo>
                    <a:pt x="52" y="216"/>
                  </a:lnTo>
                  <a:lnTo>
                    <a:pt x="60" y="220"/>
                  </a:lnTo>
                  <a:lnTo>
                    <a:pt x="60" y="220"/>
                  </a:lnTo>
                  <a:lnTo>
                    <a:pt x="66" y="220"/>
                  </a:lnTo>
                  <a:lnTo>
                    <a:pt x="70" y="218"/>
                  </a:lnTo>
                  <a:lnTo>
                    <a:pt x="70" y="218"/>
                  </a:lnTo>
                  <a:lnTo>
                    <a:pt x="74" y="210"/>
                  </a:lnTo>
                  <a:lnTo>
                    <a:pt x="78" y="200"/>
                  </a:lnTo>
                  <a:lnTo>
                    <a:pt x="78" y="200"/>
                  </a:lnTo>
                  <a:lnTo>
                    <a:pt x="82" y="176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2" y="100"/>
                  </a:lnTo>
                  <a:lnTo>
                    <a:pt x="80" y="76"/>
                  </a:lnTo>
                  <a:lnTo>
                    <a:pt x="80" y="76"/>
                  </a:lnTo>
                  <a:lnTo>
                    <a:pt x="76" y="62"/>
                  </a:lnTo>
                  <a:lnTo>
                    <a:pt x="72" y="52"/>
                  </a:lnTo>
                  <a:lnTo>
                    <a:pt x="72" y="52"/>
                  </a:lnTo>
                  <a:lnTo>
                    <a:pt x="66" y="46"/>
                  </a:lnTo>
                  <a:lnTo>
                    <a:pt x="60" y="42"/>
                  </a:lnTo>
                  <a:lnTo>
                    <a:pt x="6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127"/>
            <p:cNvSpPr>
              <a:spLocks noEditPoints="1"/>
            </p:cNvSpPr>
            <p:nvPr userDrawn="1"/>
          </p:nvSpPr>
          <p:spPr bwMode="auto">
            <a:xfrm>
              <a:off x="6056313" y="5040313"/>
              <a:ext cx="196850" cy="419100"/>
            </a:xfrm>
            <a:custGeom>
              <a:avLst/>
              <a:gdLst/>
              <a:ahLst/>
              <a:cxnLst>
                <a:cxn ang="0">
                  <a:pos x="120" y="82"/>
                </a:cxn>
                <a:cxn ang="0">
                  <a:pos x="86" y="76"/>
                </a:cxn>
                <a:cxn ang="0">
                  <a:pos x="80" y="52"/>
                </a:cxn>
                <a:cxn ang="0">
                  <a:pos x="74" y="46"/>
                </a:cxn>
                <a:cxn ang="0">
                  <a:pos x="66" y="42"/>
                </a:cxn>
                <a:cxn ang="0">
                  <a:pos x="56" y="42"/>
                </a:cxn>
                <a:cxn ang="0">
                  <a:pos x="48" y="50"/>
                </a:cxn>
                <a:cxn ang="0">
                  <a:pos x="44" y="58"/>
                </a:cxn>
                <a:cxn ang="0">
                  <a:pos x="38" y="104"/>
                </a:cxn>
                <a:cxn ang="0">
                  <a:pos x="44" y="98"/>
                </a:cxn>
                <a:cxn ang="0">
                  <a:pos x="62" y="92"/>
                </a:cxn>
                <a:cxn ang="0">
                  <a:pos x="70" y="92"/>
                </a:cxn>
                <a:cxn ang="0">
                  <a:pos x="92" y="106"/>
                </a:cxn>
                <a:cxn ang="0">
                  <a:pos x="108" y="128"/>
                </a:cxn>
                <a:cxn ang="0">
                  <a:pos x="116" y="142"/>
                </a:cxn>
                <a:cxn ang="0">
                  <a:pos x="124" y="176"/>
                </a:cxn>
                <a:cxn ang="0">
                  <a:pos x="124" y="194"/>
                </a:cxn>
                <a:cxn ang="0">
                  <a:pos x="120" y="228"/>
                </a:cxn>
                <a:cxn ang="0">
                  <a:pos x="108" y="252"/>
                </a:cxn>
                <a:cxn ang="0">
                  <a:pos x="98" y="260"/>
                </a:cxn>
                <a:cxn ang="0">
                  <a:pos x="78" y="264"/>
                </a:cxn>
                <a:cxn ang="0">
                  <a:pos x="64" y="262"/>
                </a:cxn>
                <a:cxn ang="0">
                  <a:pos x="40" y="246"/>
                </a:cxn>
                <a:cxn ang="0">
                  <a:pos x="18" y="216"/>
                </a:cxn>
                <a:cxn ang="0">
                  <a:pos x="10" y="196"/>
                </a:cxn>
                <a:cxn ang="0">
                  <a:pos x="2" y="144"/>
                </a:cxn>
                <a:cxn ang="0">
                  <a:pos x="0" y="112"/>
                </a:cxn>
                <a:cxn ang="0">
                  <a:pos x="6" y="54"/>
                </a:cxn>
                <a:cxn ang="0">
                  <a:pos x="20" y="18"/>
                </a:cxn>
                <a:cxn ang="0">
                  <a:pos x="30" y="8"/>
                </a:cxn>
                <a:cxn ang="0">
                  <a:pos x="54" y="0"/>
                </a:cxn>
                <a:cxn ang="0">
                  <a:pos x="68" y="2"/>
                </a:cxn>
                <a:cxn ang="0">
                  <a:pos x="88" y="12"/>
                </a:cxn>
                <a:cxn ang="0">
                  <a:pos x="104" y="28"/>
                </a:cxn>
                <a:cxn ang="0">
                  <a:pos x="110" y="40"/>
                </a:cxn>
                <a:cxn ang="0">
                  <a:pos x="118" y="66"/>
                </a:cxn>
                <a:cxn ang="0">
                  <a:pos x="120" y="82"/>
                </a:cxn>
                <a:cxn ang="0">
                  <a:pos x="40" y="164"/>
                </a:cxn>
                <a:cxn ang="0">
                  <a:pos x="44" y="194"/>
                </a:cxn>
                <a:cxn ang="0">
                  <a:pos x="48" y="202"/>
                </a:cxn>
                <a:cxn ang="0">
                  <a:pos x="62" y="220"/>
                </a:cxn>
                <a:cxn ang="0">
                  <a:pos x="66" y="222"/>
                </a:cxn>
                <a:cxn ang="0">
                  <a:pos x="76" y="222"/>
                </a:cxn>
                <a:cxn ang="0">
                  <a:pos x="82" y="216"/>
                </a:cxn>
                <a:cxn ang="0">
                  <a:pos x="86" y="210"/>
                </a:cxn>
                <a:cxn ang="0">
                  <a:pos x="90" y="184"/>
                </a:cxn>
                <a:cxn ang="0">
                  <a:pos x="88" y="162"/>
                </a:cxn>
                <a:cxn ang="0">
                  <a:pos x="82" y="144"/>
                </a:cxn>
                <a:cxn ang="0">
                  <a:pos x="74" y="134"/>
                </a:cxn>
                <a:cxn ang="0">
                  <a:pos x="64" y="128"/>
                </a:cxn>
                <a:cxn ang="0">
                  <a:pos x="60" y="126"/>
                </a:cxn>
                <a:cxn ang="0">
                  <a:pos x="52" y="130"/>
                </a:cxn>
                <a:cxn ang="0">
                  <a:pos x="48" y="132"/>
                </a:cxn>
                <a:cxn ang="0">
                  <a:pos x="42" y="144"/>
                </a:cxn>
                <a:cxn ang="0">
                  <a:pos x="40" y="164"/>
                </a:cxn>
              </a:cxnLst>
              <a:rect l="0" t="0" r="r" b="b"/>
              <a:pathLst>
                <a:path w="124" h="264">
                  <a:moveTo>
                    <a:pt x="120" y="82"/>
                  </a:moveTo>
                  <a:lnTo>
                    <a:pt x="120" y="82"/>
                  </a:lnTo>
                  <a:lnTo>
                    <a:pt x="86" y="76"/>
                  </a:lnTo>
                  <a:lnTo>
                    <a:pt x="86" y="76"/>
                  </a:lnTo>
                  <a:lnTo>
                    <a:pt x="84" y="62"/>
                  </a:lnTo>
                  <a:lnTo>
                    <a:pt x="80" y="52"/>
                  </a:lnTo>
                  <a:lnTo>
                    <a:pt x="80" y="52"/>
                  </a:lnTo>
                  <a:lnTo>
                    <a:pt x="74" y="46"/>
                  </a:lnTo>
                  <a:lnTo>
                    <a:pt x="66" y="42"/>
                  </a:lnTo>
                  <a:lnTo>
                    <a:pt x="66" y="42"/>
                  </a:lnTo>
                  <a:lnTo>
                    <a:pt x="62" y="40"/>
                  </a:lnTo>
                  <a:lnTo>
                    <a:pt x="56" y="42"/>
                  </a:lnTo>
                  <a:lnTo>
                    <a:pt x="52" y="44"/>
                  </a:lnTo>
                  <a:lnTo>
                    <a:pt x="48" y="50"/>
                  </a:lnTo>
                  <a:lnTo>
                    <a:pt x="48" y="50"/>
                  </a:lnTo>
                  <a:lnTo>
                    <a:pt x="44" y="58"/>
                  </a:lnTo>
                  <a:lnTo>
                    <a:pt x="42" y="68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44" y="98"/>
                  </a:lnTo>
                  <a:lnTo>
                    <a:pt x="52" y="92"/>
                  </a:lnTo>
                  <a:lnTo>
                    <a:pt x="62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82" y="98"/>
                  </a:lnTo>
                  <a:lnTo>
                    <a:pt x="92" y="106"/>
                  </a:lnTo>
                  <a:lnTo>
                    <a:pt x="100" y="116"/>
                  </a:lnTo>
                  <a:lnTo>
                    <a:pt x="108" y="128"/>
                  </a:lnTo>
                  <a:lnTo>
                    <a:pt x="108" y="128"/>
                  </a:lnTo>
                  <a:lnTo>
                    <a:pt x="116" y="142"/>
                  </a:lnTo>
                  <a:lnTo>
                    <a:pt x="120" y="158"/>
                  </a:lnTo>
                  <a:lnTo>
                    <a:pt x="124" y="176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24" y="212"/>
                  </a:lnTo>
                  <a:lnTo>
                    <a:pt x="120" y="228"/>
                  </a:lnTo>
                  <a:lnTo>
                    <a:pt x="114" y="242"/>
                  </a:lnTo>
                  <a:lnTo>
                    <a:pt x="108" y="252"/>
                  </a:lnTo>
                  <a:lnTo>
                    <a:pt x="108" y="252"/>
                  </a:lnTo>
                  <a:lnTo>
                    <a:pt x="98" y="260"/>
                  </a:lnTo>
                  <a:lnTo>
                    <a:pt x="88" y="264"/>
                  </a:lnTo>
                  <a:lnTo>
                    <a:pt x="78" y="264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52" y="256"/>
                  </a:lnTo>
                  <a:lnTo>
                    <a:pt x="40" y="246"/>
                  </a:lnTo>
                  <a:lnTo>
                    <a:pt x="28" y="232"/>
                  </a:lnTo>
                  <a:lnTo>
                    <a:pt x="18" y="216"/>
                  </a:lnTo>
                  <a:lnTo>
                    <a:pt x="18" y="216"/>
                  </a:lnTo>
                  <a:lnTo>
                    <a:pt x="10" y="196"/>
                  </a:lnTo>
                  <a:lnTo>
                    <a:pt x="6" y="172"/>
                  </a:lnTo>
                  <a:lnTo>
                    <a:pt x="2" y="14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80"/>
                  </a:lnTo>
                  <a:lnTo>
                    <a:pt x="6" y="54"/>
                  </a:lnTo>
                  <a:lnTo>
                    <a:pt x="12" y="34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30" y="8"/>
                  </a:lnTo>
                  <a:lnTo>
                    <a:pt x="42" y="2"/>
                  </a:lnTo>
                  <a:lnTo>
                    <a:pt x="54" y="0"/>
                  </a:lnTo>
                  <a:lnTo>
                    <a:pt x="68" y="2"/>
                  </a:lnTo>
                  <a:lnTo>
                    <a:pt x="68" y="2"/>
                  </a:lnTo>
                  <a:lnTo>
                    <a:pt x="78" y="6"/>
                  </a:lnTo>
                  <a:lnTo>
                    <a:pt x="88" y="12"/>
                  </a:lnTo>
                  <a:lnTo>
                    <a:pt x="96" y="18"/>
                  </a:lnTo>
                  <a:lnTo>
                    <a:pt x="104" y="28"/>
                  </a:lnTo>
                  <a:lnTo>
                    <a:pt x="104" y="28"/>
                  </a:lnTo>
                  <a:lnTo>
                    <a:pt x="110" y="40"/>
                  </a:lnTo>
                  <a:lnTo>
                    <a:pt x="114" y="52"/>
                  </a:lnTo>
                  <a:lnTo>
                    <a:pt x="118" y="66"/>
                  </a:lnTo>
                  <a:lnTo>
                    <a:pt x="120" y="82"/>
                  </a:lnTo>
                  <a:lnTo>
                    <a:pt x="120" y="82"/>
                  </a:lnTo>
                  <a:close/>
                  <a:moveTo>
                    <a:pt x="40" y="164"/>
                  </a:moveTo>
                  <a:lnTo>
                    <a:pt x="40" y="164"/>
                  </a:lnTo>
                  <a:lnTo>
                    <a:pt x="42" y="184"/>
                  </a:lnTo>
                  <a:lnTo>
                    <a:pt x="44" y="194"/>
                  </a:lnTo>
                  <a:lnTo>
                    <a:pt x="48" y="202"/>
                  </a:lnTo>
                  <a:lnTo>
                    <a:pt x="48" y="202"/>
                  </a:lnTo>
                  <a:lnTo>
                    <a:pt x="56" y="216"/>
                  </a:lnTo>
                  <a:lnTo>
                    <a:pt x="62" y="220"/>
                  </a:lnTo>
                  <a:lnTo>
                    <a:pt x="66" y="222"/>
                  </a:lnTo>
                  <a:lnTo>
                    <a:pt x="66" y="222"/>
                  </a:lnTo>
                  <a:lnTo>
                    <a:pt x="72" y="222"/>
                  </a:lnTo>
                  <a:lnTo>
                    <a:pt x="76" y="222"/>
                  </a:lnTo>
                  <a:lnTo>
                    <a:pt x="80" y="220"/>
                  </a:lnTo>
                  <a:lnTo>
                    <a:pt x="82" y="216"/>
                  </a:lnTo>
                  <a:lnTo>
                    <a:pt x="82" y="216"/>
                  </a:lnTo>
                  <a:lnTo>
                    <a:pt x="86" y="210"/>
                  </a:lnTo>
                  <a:lnTo>
                    <a:pt x="88" y="204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88" y="162"/>
                  </a:lnTo>
                  <a:lnTo>
                    <a:pt x="86" y="152"/>
                  </a:lnTo>
                  <a:lnTo>
                    <a:pt x="82" y="144"/>
                  </a:lnTo>
                  <a:lnTo>
                    <a:pt x="82" y="144"/>
                  </a:lnTo>
                  <a:lnTo>
                    <a:pt x="74" y="134"/>
                  </a:lnTo>
                  <a:lnTo>
                    <a:pt x="70" y="130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60" y="126"/>
                  </a:lnTo>
                  <a:lnTo>
                    <a:pt x="56" y="128"/>
                  </a:lnTo>
                  <a:lnTo>
                    <a:pt x="52" y="130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44" y="138"/>
                  </a:lnTo>
                  <a:lnTo>
                    <a:pt x="42" y="144"/>
                  </a:lnTo>
                  <a:lnTo>
                    <a:pt x="40" y="164"/>
                  </a:lnTo>
                  <a:lnTo>
                    <a:pt x="40" y="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83" name="TextBox 182"/>
          <p:cNvSpPr txBox="1"/>
          <p:nvPr userDrawn="1"/>
        </p:nvSpPr>
        <p:spPr>
          <a:xfrm>
            <a:off x="2963875" y="1492224"/>
            <a:ext cx="766773" cy="276999"/>
          </a:xfrm>
          <a:prstGeom prst="rect">
            <a:avLst/>
          </a:prstGeom>
          <a:noFill/>
          <a:scene3d>
            <a:camera prst="orthographicFront">
              <a:rot lat="20901" lon="1499273" rev="2136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altLang="ko-KR" sz="1200" b="1" i="1" dirty="0">
                <a:solidFill>
                  <a:schemeClr val="accent1"/>
                </a:solidFill>
              </a:rPr>
              <a:t>TRAVEL</a:t>
            </a:r>
            <a:endParaRPr lang="ko-KR" altLang="en-US" sz="1200" b="1" i="1" dirty="0">
              <a:solidFill>
                <a:schemeClr val="accent1"/>
              </a:solidFill>
            </a:endParaRPr>
          </a:p>
        </p:txBody>
      </p:sp>
      <p:sp>
        <p:nvSpPr>
          <p:cNvPr id="184" name="TextBox 183"/>
          <p:cNvSpPr txBox="1"/>
          <p:nvPr userDrawn="1"/>
        </p:nvSpPr>
        <p:spPr>
          <a:xfrm>
            <a:off x="2963875" y="2938455"/>
            <a:ext cx="766773" cy="276999"/>
          </a:xfrm>
          <a:prstGeom prst="rect">
            <a:avLst/>
          </a:prstGeom>
          <a:noFill/>
          <a:scene3d>
            <a:camera prst="orthographicFront">
              <a:rot lat="20901" lon="1499273" rev="2112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algn="l" defTabSz="914400" rtl="0" eaLnBrk="1" latinLnBrk="1" hangingPunct="1"/>
            <a:r>
              <a:rPr lang="en-US" altLang="ko-KR" sz="1200" b="1" i="1" kern="1200" dirty="0">
                <a:solidFill>
                  <a:schemeClr val="accent4"/>
                </a:solidFill>
                <a:latin typeface="+mn-lt"/>
                <a:ea typeface="+mn-ea"/>
                <a:cs typeface="+mn-cs"/>
              </a:rPr>
              <a:t>LEAVE</a:t>
            </a:r>
            <a:endParaRPr lang="ko-KR" altLang="en-US" sz="1200" b="1" i="1" kern="1200" dirty="0">
              <a:solidFill>
                <a:schemeClr val="accent4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5" name="TextBox 184"/>
          <p:cNvSpPr txBox="1"/>
          <p:nvPr userDrawn="1"/>
        </p:nvSpPr>
        <p:spPr>
          <a:xfrm>
            <a:off x="2925775" y="4421201"/>
            <a:ext cx="1131903" cy="276999"/>
          </a:xfrm>
          <a:prstGeom prst="rect">
            <a:avLst/>
          </a:prstGeom>
          <a:noFill/>
          <a:scene3d>
            <a:camera prst="orthographicFront">
              <a:rot lat="20901" lon="1499273" rev="2052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algn="l" defTabSz="914400" rtl="0" eaLnBrk="1" latinLnBrk="1" hangingPunct="1"/>
            <a:r>
              <a:rPr lang="en-US" altLang="ko-KR" sz="1200" b="1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HAPPY TIME</a:t>
            </a:r>
            <a:endParaRPr lang="ko-KR" altLang="en-US" sz="1200" b="1" i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6" name="TextBox 185"/>
          <p:cNvSpPr txBox="1"/>
          <p:nvPr userDrawn="1"/>
        </p:nvSpPr>
        <p:spPr>
          <a:xfrm>
            <a:off x="1447793" y="1774802"/>
            <a:ext cx="749310" cy="276999"/>
          </a:xfrm>
          <a:prstGeom prst="rect">
            <a:avLst/>
          </a:prstGeom>
          <a:noFill/>
          <a:scene3d>
            <a:camera prst="orthographicFront">
              <a:rot lat="20901" lon="1499273" rev="24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altLang="ko-KR" sz="1200" b="1" i="1" dirty="0">
                <a:solidFill>
                  <a:schemeClr val="bg1"/>
                </a:solidFill>
              </a:rPr>
              <a:t>KOREA</a:t>
            </a:r>
            <a:endParaRPr lang="ko-KR" altLang="en-US" sz="1200" b="1" i="1" dirty="0">
              <a:solidFill>
                <a:schemeClr val="bg1"/>
              </a:solidFill>
            </a:endParaRPr>
          </a:p>
        </p:txBody>
      </p:sp>
      <p:sp>
        <p:nvSpPr>
          <p:cNvPr id="187" name="TextBox 186"/>
          <p:cNvSpPr txBox="1"/>
          <p:nvPr userDrawn="1"/>
        </p:nvSpPr>
        <p:spPr>
          <a:xfrm>
            <a:off x="1381116" y="3355974"/>
            <a:ext cx="779473" cy="276999"/>
          </a:xfrm>
          <a:prstGeom prst="rect">
            <a:avLst/>
          </a:prstGeom>
          <a:noFill/>
          <a:scene3d>
            <a:camera prst="orthographicFront">
              <a:rot lat="20901" lon="1499273" rev="6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altLang="ko-KR" sz="1200" b="1" i="1" dirty="0">
                <a:solidFill>
                  <a:schemeClr val="accent1"/>
                </a:solidFill>
              </a:rPr>
              <a:t>EUROPE</a:t>
            </a:r>
            <a:endParaRPr lang="ko-KR" altLang="en-US" sz="1200" b="1" i="1" dirty="0">
              <a:solidFill>
                <a:schemeClr val="accent1"/>
              </a:solidFill>
            </a:endParaRPr>
          </a:p>
        </p:txBody>
      </p:sp>
      <p:sp>
        <p:nvSpPr>
          <p:cNvPr id="188" name="TextBox 187"/>
          <p:cNvSpPr txBox="1"/>
          <p:nvPr userDrawn="1"/>
        </p:nvSpPr>
        <p:spPr>
          <a:xfrm>
            <a:off x="1327140" y="4880812"/>
            <a:ext cx="779473" cy="276999"/>
          </a:xfrm>
          <a:prstGeom prst="rect">
            <a:avLst/>
          </a:prstGeom>
          <a:noFill/>
          <a:scene3d>
            <a:camera prst="orthographicFront">
              <a:rot lat="20901" lon="1499273" rev="9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altLang="ko-KR" sz="1200" b="1" i="1" dirty="0">
                <a:solidFill>
                  <a:schemeClr val="accent4"/>
                </a:solidFill>
              </a:rPr>
              <a:t>JAPAN</a:t>
            </a:r>
            <a:endParaRPr lang="ko-KR" altLang="en-US" sz="1200" b="1" i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8" name="그룹 197"/>
          <p:cNvGrpSpPr/>
          <p:nvPr userDrawn="1"/>
        </p:nvGrpSpPr>
        <p:grpSpPr>
          <a:xfrm>
            <a:off x="336492" y="-3222"/>
            <a:ext cx="3371807" cy="2555911"/>
            <a:chOff x="-2292444" y="2318120"/>
            <a:chExt cx="5040347" cy="3820704"/>
          </a:xfrm>
        </p:grpSpPr>
        <p:grpSp>
          <p:nvGrpSpPr>
            <p:cNvPr id="38" name="그룹 140"/>
            <p:cNvGrpSpPr/>
            <p:nvPr userDrawn="1"/>
          </p:nvGrpSpPr>
          <p:grpSpPr>
            <a:xfrm>
              <a:off x="-2130519" y="2830474"/>
              <a:ext cx="2495550" cy="1660525"/>
              <a:chOff x="2236788" y="2878138"/>
              <a:chExt cx="2495550" cy="1660525"/>
            </a:xfrm>
          </p:grpSpPr>
          <p:sp>
            <p:nvSpPr>
              <p:cNvPr id="186" name="Freeform 11"/>
              <p:cNvSpPr>
                <a:spLocks/>
              </p:cNvSpPr>
              <p:nvPr userDrawn="1"/>
            </p:nvSpPr>
            <p:spPr bwMode="auto">
              <a:xfrm>
                <a:off x="2620963" y="2878138"/>
                <a:ext cx="2111375" cy="361950"/>
              </a:xfrm>
              <a:custGeom>
                <a:avLst/>
                <a:gdLst/>
                <a:ahLst/>
                <a:cxnLst>
                  <a:cxn ang="0">
                    <a:pos x="1330" y="16"/>
                  </a:cxn>
                  <a:cxn ang="0">
                    <a:pos x="1310" y="0"/>
                  </a:cxn>
                  <a:cxn ang="0">
                    <a:pos x="0" y="212"/>
                  </a:cxn>
                  <a:cxn ang="0">
                    <a:pos x="20" y="228"/>
                  </a:cxn>
                  <a:cxn ang="0">
                    <a:pos x="1330" y="16"/>
                  </a:cxn>
                </a:cxnLst>
                <a:rect l="0" t="0" r="r" b="b"/>
                <a:pathLst>
                  <a:path w="1330" h="228">
                    <a:moveTo>
                      <a:pt x="1330" y="16"/>
                    </a:moveTo>
                    <a:lnTo>
                      <a:pt x="1310" y="0"/>
                    </a:lnTo>
                    <a:lnTo>
                      <a:pt x="0" y="212"/>
                    </a:lnTo>
                    <a:lnTo>
                      <a:pt x="20" y="228"/>
                    </a:lnTo>
                    <a:lnTo>
                      <a:pt x="1330" y="1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7" name="Freeform 12"/>
              <p:cNvSpPr>
                <a:spLocks/>
              </p:cNvSpPr>
              <p:nvPr userDrawn="1"/>
            </p:nvSpPr>
            <p:spPr bwMode="auto">
              <a:xfrm>
                <a:off x="2236788" y="3214688"/>
                <a:ext cx="415925" cy="739775"/>
              </a:xfrm>
              <a:custGeom>
                <a:avLst/>
                <a:gdLst/>
                <a:ahLst/>
                <a:cxnLst>
                  <a:cxn ang="0">
                    <a:pos x="262" y="16"/>
                  </a:cxn>
                  <a:cxn ang="0">
                    <a:pos x="242" y="0"/>
                  </a:cxn>
                  <a:cxn ang="0">
                    <a:pos x="0" y="450"/>
                  </a:cxn>
                  <a:cxn ang="0">
                    <a:pos x="22" y="466"/>
                  </a:cxn>
                  <a:cxn ang="0">
                    <a:pos x="262" y="16"/>
                  </a:cxn>
                </a:cxnLst>
                <a:rect l="0" t="0" r="r" b="b"/>
                <a:pathLst>
                  <a:path w="262" h="466">
                    <a:moveTo>
                      <a:pt x="262" y="16"/>
                    </a:moveTo>
                    <a:lnTo>
                      <a:pt x="242" y="0"/>
                    </a:lnTo>
                    <a:lnTo>
                      <a:pt x="0" y="450"/>
                    </a:lnTo>
                    <a:lnTo>
                      <a:pt x="22" y="466"/>
                    </a:lnTo>
                    <a:lnTo>
                      <a:pt x="262" y="16"/>
                    </a:ln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8" name="Freeform 13"/>
              <p:cNvSpPr>
                <a:spLocks/>
              </p:cNvSpPr>
              <p:nvPr userDrawn="1"/>
            </p:nvSpPr>
            <p:spPr bwMode="auto">
              <a:xfrm>
                <a:off x="2236788" y="3929063"/>
                <a:ext cx="304800" cy="609600"/>
              </a:xfrm>
              <a:custGeom>
                <a:avLst/>
                <a:gdLst/>
                <a:ahLst/>
                <a:cxnLst>
                  <a:cxn ang="0">
                    <a:pos x="22" y="1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90" y="196"/>
                  </a:cxn>
                  <a:cxn ang="0">
                    <a:pos x="144" y="312"/>
                  </a:cxn>
                  <a:cxn ang="0">
                    <a:pos x="172" y="368"/>
                  </a:cxn>
                  <a:cxn ang="0">
                    <a:pos x="192" y="384"/>
                  </a:cxn>
                  <a:cxn ang="0">
                    <a:pos x="192" y="384"/>
                  </a:cxn>
                  <a:cxn ang="0">
                    <a:pos x="106" y="202"/>
                  </a:cxn>
                  <a:cxn ang="0">
                    <a:pos x="22" y="16"/>
                  </a:cxn>
                  <a:cxn ang="0">
                    <a:pos x="22" y="16"/>
                  </a:cxn>
                </a:cxnLst>
                <a:rect l="0" t="0" r="r" b="b"/>
                <a:pathLst>
                  <a:path w="192" h="384">
                    <a:moveTo>
                      <a:pt x="22" y="1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90" y="196"/>
                    </a:lnTo>
                    <a:lnTo>
                      <a:pt x="144" y="312"/>
                    </a:lnTo>
                    <a:lnTo>
                      <a:pt x="172" y="368"/>
                    </a:lnTo>
                    <a:lnTo>
                      <a:pt x="192" y="384"/>
                    </a:lnTo>
                    <a:lnTo>
                      <a:pt x="192" y="384"/>
                    </a:lnTo>
                    <a:lnTo>
                      <a:pt x="106" y="202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9" name="Freeform 18"/>
              <p:cNvSpPr>
                <a:spLocks/>
              </p:cNvSpPr>
              <p:nvPr userDrawn="1"/>
            </p:nvSpPr>
            <p:spPr bwMode="auto">
              <a:xfrm>
                <a:off x="2271713" y="2903538"/>
                <a:ext cx="2460625" cy="1635125"/>
              </a:xfrm>
              <a:custGeom>
                <a:avLst/>
                <a:gdLst/>
                <a:ahLst/>
                <a:cxnLst>
                  <a:cxn ang="0">
                    <a:pos x="4" y="674"/>
                  </a:cxn>
                  <a:cxn ang="0">
                    <a:pos x="10" y="686"/>
                  </a:cxn>
                  <a:cxn ang="0">
                    <a:pos x="20" y="710"/>
                  </a:cxn>
                  <a:cxn ang="0">
                    <a:pos x="26" y="722"/>
                  </a:cxn>
                  <a:cxn ang="0">
                    <a:pos x="30" y="732"/>
                  </a:cxn>
                  <a:cxn ang="0">
                    <a:pos x="36" y="744"/>
                  </a:cxn>
                  <a:cxn ang="0">
                    <a:pos x="42" y="756"/>
                  </a:cxn>
                  <a:cxn ang="0">
                    <a:pos x="46" y="768"/>
                  </a:cxn>
                  <a:cxn ang="0">
                    <a:pos x="52" y="780"/>
                  </a:cxn>
                  <a:cxn ang="0">
                    <a:pos x="58" y="790"/>
                  </a:cxn>
                  <a:cxn ang="0">
                    <a:pos x="62" y="802"/>
                  </a:cxn>
                  <a:cxn ang="0">
                    <a:pos x="72" y="826"/>
                  </a:cxn>
                  <a:cxn ang="0">
                    <a:pos x="78" y="836"/>
                  </a:cxn>
                  <a:cxn ang="0">
                    <a:pos x="84" y="848"/>
                  </a:cxn>
                  <a:cxn ang="0">
                    <a:pos x="88" y="860"/>
                  </a:cxn>
                  <a:cxn ang="0">
                    <a:pos x="94" y="872"/>
                  </a:cxn>
                  <a:cxn ang="0">
                    <a:pos x="100" y="882"/>
                  </a:cxn>
                  <a:cxn ang="0">
                    <a:pos x="104" y="894"/>
                  </a:cxn>
                  <a:cxn ang="0">
                    <a:pos x="110" y="906"/>
                  </a:cxn>
                  <a:cxn ang="0">
                    <a:pos x="116" y="916"/>
                  </a:cxn>
                  <a:cxn ang="0">
                    <a:pos x="126" y="940"/>
                  </a:cxn>
                  <a:cxn ang="0">
                    <a:pos x="132" y="952"/>
                  </a:cxn>
                  <a:cxn ang="0">
                    <a:pos x="138" y="962"/>
                  </a:cxn>
                  <a:cxn ang="0">
                    <a:pos x="142" y="974"/>
                  </a:cxn>
                  <a:cxn ang="0">
                    <a:pos x="148" y="986"/>
                  </a:cxn>
                  <a:cxn ang="0">
                    <a:pos x="154" y="996"/>
                  </a:cxn>
                  <a:cxn ang="0">
                    <a:pos x="158" y="1008"/>
                  </a:cxn>
                  <a:cxn ang="0">
                    <a:pos x="170" y="1030"/>
                  </a:cxn>
                  <a:cxn ang="0">
                    <a:pos x="1546" y="686"/>
                  </a:cxn>
                  <a:cxn ang="0">
                    <a:pos x="1550" y="0"/>
                  </a:cxn>
                  <a:cxn ang="0">
                    <a:pos x="240" y="212"/>
                  </a:cxn>
                  <a:cxn ang="0">
                    <a:pos x="0" y="662"/>
                  </a:cxn>
                  <a:cxn ang="0">
                    <a:pos x="4" y="674"/>
                  </a:cxn>
                </a:cxnLst>
                <a:rect l="0" t="0" r="r" b="b"/>
                <a:pathLst>
                  <a:path w="1550" h="1030">
                    <a:moveTo>
                      <a:pt x="4" y="674"/>
                    </a:moveTo>
                    <a:lnTo>
                      <a:pt x="10" y="686"/>
                    </a:lnTo>
                    <a:lnTo>
                      <a:pt x="20" y="710"/>
                    </a:lnTo>
                    <a:lnTo>
                      <a:pt x="26" y="722"/>
                    </a:lnTo>
                    <a:lnTo>
                      <a:pt x="30" y="732"/>
                    </a:lnTo>
                    <a:lnTo>
                      <a:pt x="36" y="744"/>
                    </a:lnTo>
                    <a:lnTo>
                      <a:pt x="42" y="756"/>
                    </a:lnTo>
                    <a:lnTo>
                      <a:pt x="46" y="768"/>
                    </a:lnTo>
                    <a:lnTo>
                      <a:pt x="52" y="780"/>
                    </a:lnTo>
                    <a:lnTo>
                      <a:pt x="58" y="790"/>
                    </a:lnTo>
                    <a:lnTo>
                      <a:pt x="62" y="802"/>
                    </a:lnTo>
                    <a:lnTo>
                      <a:pt x="72" y="826"/>
                    </a:lnTo>
                    <a:lnTo>
                      <a:pt x="78" y="836"/>
                    </a:lnTo>
                    <a:lnTo>
                      <a:pt x="84" y="848"/>
                    </a:lnTo>
                    <a:lnTo>
                      <a:pt x="88" y="860"/>
                    </a:lnTo>
                    <a:lnTo>
                      <a:pt x="94" y="872"/>
                    </a:lnTo>
                    <a:lnTo>
                      <a:pt x="100" y="882"/>
                    </a:lnTo>
                    <a:lnTo>
                      <a:pt x="104" y="894"/>
                    </a:lnTo>
                    <a:lnTo>
                      <a:pt x="110" y="906"/>
                    </a:lnTo>
                    <a:lnTo>
                      <a:pt x="116" y="916"/>
                    </a:lnTo>
                    <a:lnTo>
                      <a:pt x="126" y="940"/>
                    </a:lnTo>
                    <a:lnTo>
                      <a:pt x="132" y="952"/>
                    </a:lnTo>
                    <a:lnTo>
                      <a:pt x="138" y="962"/>
                    </a:lnTo>
                    <a:lnTo>
                      <a:pt x="142" y="974"/>
                    </a:lnTo>
                    <a:lnTo>
                      <a:pt x="148" y="986"/>
                    </a:lnTo>
                    <a:lnTo>
                      <a:pt x="154" y="996"/>
                    </a:lnTo>
                    <a:lnTo>
                      <a:pt x="158" y="1008"/>
                    </a:lnTo>
                    <a:lnTo>
                      <a:pt x="170" y="1030"/>
                    </a:lnTo>
                    <a:lnTo>
                      <a:pt x="1546" y="686"/>
                    </a:lnTo>
                    <a:lnTo>
                      <a:pt x="1550" y="0"/>
                    </a:lnTo>
                    <a:lnTo>
                      <a:pt x="240" y="212"/>
                    </a:lnTo>
                    <a:lnTo>
                      <a:pt x="0" y="662"/>
                    </a:lnTo>
                    <a:lnTo>
                      <a:pt x="4" y="674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5"/>
                  </a:gs>
                  <a:gs pos="80000">
                    <a:schemeClr val="accent5">
                      <a:lumMod val="75000"/>
                    </a:schemeClr>
                  </a:gs>
                  <a:gs pos="85000">
                    <a:schemeClr val="accent5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1" name="그룹 142"/>
            <p:cNvGrpSpPr/>
            <p:nvPr userDrawn="1"/>
          </p:nvGrpSpPr>
          <p:grpSpPr>
            <a:xfrm>
              <a:off x="-2292444" y="4214774"/>
              <a:ext cx="2647950" cy="1924050"/>
              <a:chOff x="2074863" y="4262438"/>
              <a:chExt cx="2647950" cy="1924050"/>
            </a:xfrm>
          </p:grpSpPr>
          <p:sp>
            <p:nvSpPr>
              <p:cNvPr id="178" name="Freeform 8"/>
              <p:cNvSpPr>
                <a:spLocks/>
              </p:cNvSpPr>
              <p:nvPr userDrawn="1"/>
            </p:nvSpPr>
            <p:spPr bwMode="auto">
              <a:xfrm>
                <a:off x="2478088" y="4262438"/>
                <a:ext cx="2244725" cy="628650"/>
              </a:xfrm>
              <a:custGeom>
                <a:avLst/>
                <a:gdLst/>
                <a:ahLst/>
                <a:cxnLst>
                  <a:cxn ang="0">
                    <a:pos x="20" y="396"/>
                  </a:cxn>
                  <a:cxn ang="0">
                    <a:pos x="0" y="380"/>
                  </a:cxn>
                  <a:cxn ang="0">
                    <a:pos x="1394" y="0"/>
                  </a:cxn>
                  <a:cxn ang="0">
                    <a:pos x="1414" y="16"/>
                  </a:cxn>
                  <a:cxn ang="0">
                    <a:pos x="20" y="396"/>
                  </a:cxn>
                </a:cxnLst>
                <a:rect l="0" t="0" r="r" b="b"/>
                <a:pathLst>
                  <a:path w="1414" h="396">
                    <a:moveTo>
                      <a:pt x="20" y="396"/>
                    </a:moveTo>
                    <a:lnTo>
                      <a:pt x="0" y="380"/>
                    </a:lnTo>
                    <a:lnTo>
                      <a:pt x="1394" y="0"/>
                    </a:lnTo>
                    <a:lnTo>
                      <a:pt x="1414" y="16"/>
                    </a:lnTo>
                    <a:lnTo>
                      <a:pt x="20" y="396"/>
                    </a:lnTo>
                    <a:close/>
                  </a:path>
                </a:pathLst>
              </a:custGeom>
              <a:solidFill>
                <a:schemeClr val="accent6">
                  <a:lumMod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Freeform 9"/>
              <p:cNvSpPr>
                <a:spLocks/>
              </p:cNvSpPr>
              <p:nvPr userDrawn="1"/>
            </p:nvSpPr>
            <p:spPr bwMode="auto">
              <a:xfrm>
                <a:off x="2074863" y="5621338"/>
                <a:ext cx="323850" cy="565150"/>
              </a:xfrm>
              <a:custGeom>
                <a:avLst/>
                <a:gdLst/>
                <a:ahLst/>
                <a:cxnLst>
                  <a:cxn ang="0">
                    <a:pos x="204" y="356"/>
                  </a:cxn>
                  <a:cxn ang="0">
                    <a:pos x="204" y="356"/>
                  </a:cxn>
                  <a:cxn ang="0">
                    <a:pos x="190" y="346"/>
                  </a:cxn>
                  <a:cxn ang="0">
                    <a:pos x="184" y="340"/>
                  </a:cxn>
                  <a:cxn ang="0">
                    <a:pos x="180" y="334"/>
                  </a:cxn>
                  <a:cxn ang="0">
                    <a:pos x="172" y="320"/>
                  </a:cxn>
                  <a:cxn ang="0">
                    <a:pos x="172" y="320"/>
                  </a:cxn>
                  <a:cxn ang="0">
                    <a:pos x="84" y="16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4" y="10"/>
                  </a:cxn>
                  <a:cxn ang="0">
                    <a:pos x="20" y="16"/>
                  </a:cxn>
                  <a:cxn ang="0">
                    <a:pos x="24" y="24"/>
                  </a:cxn>
                  <a:cxn ang="0">
                    <a:pos x="32" y="38"/>
                  </a:cxn>
                  <a:cxn ang="0">
                    <a:pos x="32" y="38"/>
                  </a:cxn>
                  <a:cxn ang="0">
                    <a:pos x="116" y="198"/>
                  </a:cxn>
                  <a:cxn ang="0">
                    <a:pos x="204" y="356"/>
                  </a:cxn>
                  <a:cxn ang="0">
                    <a:pos x="204" y="356"/>
                  </a:cxn>
                </a:cxnLst>
                <a:rect l="0" t="0" r="r" b="b"/>
                <a:pathLst>
                  <a:path w="204" h="356">
                    <a:moveTo>
                      <a:pt x="204" y="356"/>
                    </a:moveTo>
                    <a:lnTo>
                      <a:pt x="204" y="356"/>
                    </a:lnTo>
                    <a:lnTo>
                      <a:pt x="190" y="346"/>
                    </a:lnTo>
                    <a:lnTo>
                      <a:pt x="184" y="340"/>
                    </a:lnTo>
                    <a:lnTo>
                      <a:pt x="180" y="334"/>
                    </a:lnTo>
                    <a:lnTo>
                      <a:pt x="172" y="320"/>
                    </a:lnTo>
                    <a:lnTo>
                      <a:pt x="172" y="320"/>
                    </a:lnTo>
                    <a:lnTo>
                      <a:pt x="84" y="16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10"/>
                    </a:lnTo>
                    <a:lnTo>
                      <a:pt x="20" y="16"/>
                    </a:lnTo>
                    <a:lnTo>
                      <a:pt x="24" y="24"/>
                    </a:lnTo>
                    <a:lnTo>
                      <a:pt x="32" y="38"/>
                    </a:lnTo>
                    <a:lnTo>
                      <a:pt x="32" y="38"/>
                    </a:lnTo>
                    <a:lnTo>
                      <a:pt x="116" y="198"/>
                    </a:lnTo>
                    <a:lnTo>
                      <a:pt x="204" y="356"/>
                    </a:lnTo>
                    <a:lnTo>
                      <a:pt x="204" y="35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10"/>
              <p:cNvSpPr>
                <a:spLocks/>
              </p:cNvSpPr>
              <p:nvPr userDrawn="1"/>
            </p:nvSpPr>
            <p:spPr bwMode="auto">
              <a:xfrm>
                <a:off x="2074863" y="4865688"/>
                <a:ext cx="434975" cy="781050"/>
              </a:xfrm>
              <a:custGeom>
                <a:avLst/>
                <a:gdLst/>
                <a:ahLst/>
                <a:cxnLst>
                  <a:cxn ang="0">
                    <a:pos x="20" y="492"/>
                  </a:cxn>
                  <a:cxn ang="0">
                    <a:pos x="0" y="476"/>
                  </a:cxn>
                  <a:cxn ang="0">
                    <a:pos x="254" y="0"/>
                  </a:cxn>
                  <a:cxn ang="0">
                    <a:pos x="274" y="16"/>
                  </a:cxn>
                  <a:cxn ang="0">
                    <a:pos x="20" y="492"/>
                  </a:cxn>
                </a:cxnLst>
                <a:rect l="0" t="0" r="r" b="b"/>
                <a:pathLst>
                  <a:path w="274" h="492">
                    <a:moveTo>
                      <a:pt x="20" y="492"/>
                    </a:moveTo>
                    <a:lnTo>
                      <a:pt x="0" y="476"/>
                    </a:lnTo>
                    <a:lnTo>
                      <a:pt x="254" y="0"/>
                    </a:lnTo>
                    <a:lnTo>
                      <a:pt x="274" y="16"/>
                    </a:lnTo>
                    <a:lnTo>
                      <a:pt x="20" y="492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17"/>
              <p:cNvSpPr>
                <a:spLocks/>
              </p:cNvSpPr>
              <p:nvPr userDrawn="1"/>
            </p:nvSpPr>
            <p:spPr bwMode="auto">
              <a:xfrm>
                <a:off x="2106613" y="4287838"/>
                <a:ext cx="2616200" cy="1898650"/>
              </a:xfrm>
              <a:custGeom>
                <a:avLst/>
                <a:gdLst/>
                <a:ahLst/>
                <a:cxnLst>
                  <a:cxn ang="0">
                    <a:pos x="8" y="842"/>
                  </a:cxn>
                  <a:cxn ang="0">
                    <a:pos x="48" y="766"/>
                  </a:cxn>
                  <a:cxn ang="0">
                    <a:pos x="88" y="690"/>
                  </a:cxn>
                  <a:cxn ang="0">
                    <a:pos x="120" y="632"/>
                  </a:cxn>
                  <a:cxn ang="0">
                    <a:pos x="200" y="482"/>
                  </a:cxn>
                  <a:cxn ang="0">
                    <a:pos x="254" y="380"/>
                  </a:cxn>
                  <a:cxn ang="0">
                    <a:pos x="1648" y="0"/>
                  </a:cxn>
                  <a:cxn ang="0">
                    <a:pos x="1644" y="686"/>
                  </a:cxn>
                  <a:cxn ang="0">
                    <a:pos x="184" y="1196"/>
                  </a:cxn>
                  <a:cxn ang="0">
                    <a:pos x="184" y="1196"/>
                  </a:cxn>
                  <a:cxn ang="0">
                    <a:pos x="90" y="1028"/>
                  </a:cxn>
                  <a:cxn ang="0">
                    <a:pos x="0" y="856"/>
                  </a:cxn>
                  <a:cxn ang="0">
                    <a:pos x="8" y="842"/>
                  </a:cxn>
                </a:cxnLst>
                <a:rect l="0" t="0" r="r" b="b"/>
                <a:pathLst>
                  <a:path w="1648" h="1196">
                    <a:moveTo>
                      <a:pt x="8" y="842"/>
                    </a:moveTo>
                    <a:lnTo>
                      <a:pt x="48" y="766"/>
                    </a:lnTo>
                    <a:lnTo>
                      <a:pt x="88" y="690"/>
                    </a:lnTo>
                    <a:lnTo>
                      <a:pt x="120" y="632"/>
                    </a:lnTo>
                    <a:lnTo>
                      <a:pt x="200" y="482"/>
                    </a:lnTo>
                    <a:lnTo>
                      <a:pt x="254" y="380"/>
                    </a:lnTo>
                    <a:lnTo>
                      <a:pt x="1648" y="0"/>
                    </a:lnTo>
                    <a:lnTo>
                      <a:pt x="1644" y="686"/>
                    </a:lnTo>
                    <a:lnTo>
                      <a:pt x="184" y="1196"/>
                    </a:lnTo>
                    <a:lnTo>
                      <a:pt x="184" y="1196"/>
                    </a:lnTo>
                    <a:lnTo>
                      <a:pt x="90" y="1028"/>
                    </a:lnTo>
                    <a:lnTo>
                      <a:pt x="0" y="856"/>
                    </a:lnTo>
                    <a:lnTo>
                      <a:pt x="8" y="842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6"/>
                  </a:gs>
                  <a:gs pos="82000">
                    <a:schemeClr val="accent6">
                      <a:lumMod val="75000"/>
                    </a:schemeClr>
                  </a:gs>
                  <a:gs pos="85000">
                    <a:schemeClr val="accent6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2" name="그룹 144"/>
            <p:cNvGrpSpPr/>
            <p:nvPr userDrawn="1"/>
          </p:nvGrpSpPr>
          <p:grpSpPr>
            <a:xfrm>
              <a:off x="-120744" y="2318120"/>
              <a:ext cx="285750" cy="3808004"/>
              <a:chOff x="4246563" y="2365784"/>
              <a:chExt cx="285750" cy="3808004"/>
            </a:xfrm>
          </p:grpSpPr>
          <p:sp>
            <p:nvSpPr>
              <p:cNvPr id="162" name="Freeform 28"/>
              <p:cNvSpPr>
                <a:spLocks/>
              </p:cNvSpPr>
              <p:nvPr userDrawn="1"/>
            </p:nvSpPr>
            <p:spPr bwMode="auto">
              <a:xfrm>
                <a:off x="4246563" y="548481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0"/>
                  </a:cxn>
                  <a:cxn ang="0">
                    <a:pos x="0" y="0"/>
                  </a:cxn>
                  <a:cxn ang="0">
                    <a:pos x="0" y="424"/>
                  </a:cxn>
                  <a:cxn ang="0">
                    <a:pos x="0" y="424"/>
                  </a:cxn>
                  <a:cxn ang="0">
                    <a:pos x="2" y="426"/>
                  </a:cxn>
                  <a:cxn ang="0">
                    <a:pos x="6" y="428"/>
                  </a:cxn>
                  <a:cxn ang="0">
                    <a:pos x="26" y="430"/>
                  </a:cxn>
                  <a:cxn ang="0">
                    <a:pos x="54" y="432"/>
                  </a:cxn>
                  <a:cxn ang="0">
                    <a:pos x="90" y="434"/>
                  </a:cxn>
                  <a:cxn ang="0">
                    <a:pos x="90" y="434"/>
                  </a:cxn>
                  <a:cxn ang="0">
                    <a:pos x="124" y="432"/>
                  </a:cxn>
                  <a:cxn ang="0">
                    <a:pos x="152" y="430"/>
                  </a:cxn>
                  <a:cxn ang="0">
                    <a:pos x="172" y="428"/>
                  </a:cxn>
                  <a:cxn ang="0">
                    <a:pos x="178" y="426"/>
                  </a:cxn>
                  <a:cxn ang="0">
                    <a:pos x="180" y="424"/>
                  </a:cxn>
                  <a:cxn ang="0">
                    <a:pos x="180" y="0"/>
                  </a:cxn>
                </a:cxnLst>
                <a:rect l="0" t="0" r="r" b="b"/>
                <a:pathLst>
                  <a:path w="180" h="434">
                    <a:moveTo>
                      <a:pt x="180" y="0"/>
                    </a:moveTo>
                    <a:lnTo>
                      <a:pt x="0" y="0"/>
                    </a:lnTo>
                    <a:lnTo>
                      <a:pt x="0" y="424"/>
                    </a:lnTo>
                    <a:lnTo>
                      <a:pt x="0" y="424"/>
                    </a:lnTo>
                    <a:lnTo>
                      <a:pt x="2" y="426"/>
                    </a:lnTo>
                    <a:lnTo>
                      <a:pt x="6" y="428"/>
                    </a:lnTo>
                    <a:lnTo>
                      <a:pt x="26" y="430"/>
                    </a:lnTo>
                    <a:lnTo>
                      <a:pt x="54" y="432"/>
                    </a:lnTo>
                    <a:lnTo>
                      <a:pt x="90" y="434"/>
                    </a:lnTo>
                    <a:lnTo>
                      <a:pt x="90" y="434"/>
                    </a:lnTo>
                    <a:lnTo>
                      <a:pt x="124" y="432"/>
                    </a:lnTo>
                    <a:lnTo>
                      <a:pt x="152" y="430"/>
                    </a:lnTo>
                    <a:lnTo>
                      <a:pt x="172" y="428"/>
                    </a:lnTo>
                    <a:lnTo>
                      <a:pt x="178" y="426"/>
                    </a:lnTo>
                    <a:lnTo>
                      <a:pt x="180" y="424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Rectangle 29"/>
              <p:cNvSpPr>
                <a:spLocks noChangeArrowheads="1"/>
              </p:cNvSpPr>
              <p:nvPr userDrawn="1"/>
            </p:nvSpPr>
            <p:spPr bwMode="auto">
              <a:xfrm>
                <a:off x="4246563" y="4795838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Rectangle 30"/>
              <p:cNvSpPr>
                <a:spLocks noChangeArrowheads="1"/>
              </p:cNvSpPr>
              <p:nvPr userDrawn="1"/>
            </p:nvSpPr>
            <p:spPr bwMode="auto">
              <a:xfrm>
                <a:off x="4246563" y="4106863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Rectangle 31"/>
              <p:cNvSpPr>
                <a:spLocks noChangeArrowheads="1"/>
              </p:cNvSpPr>
              <p:nvPr userDrawn="1"/>
            </p:nvSpPr>
            <p:spPr bwMode="auto">
              <a:xfrm>
                <a:off x="4246563" y="3417888"/>
                <a:ext cx="285750" cy="688975"/>
              </a:xfrm>
              <a:prstGeom prst="rect">
                <a:avLst/>
              </a:prstGeom>
              <a:solidFill>
                <a:schemeClr val="accent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Rectangle 34"/>
              <p:cNvSpPr>
                <a:spLocks noChangeArrowheads="1"/>
              </p:cNvSpPr>
              <p:nvPr userDrawn="1"/>
            </p:nvSpPr>
            <p:spPr bwMode="auto">
              <a:xfrm>
                <a:off x="4246563" y="2365784"/>
                <a:ext cx="285750" cy="366304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Rectangle 35"/>
              <p:cNvSpPr>
                <a:spLocks noChangeArrowheads="1"/>
              </p:cNvSpPr>
              <p:nvPr userDrawn="1"/>
            </p:nvSpPr>
            <p:spPr bwMode="auto">
              <a:xfrm>
                <a:off x="4246563" y="2732088"/>
                <a:ext cx="285750" cy="68580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0" name="Rectangle 36"/>
              <p:cNvSpPr>
                <a:spLocks noChangeArrowheads="1"/>
              </p:cNvSpPr>
              <p:nvPr userDrawn="1"/>
            </p:nvSpPr>
            <p:spPr bwMode="auto">
              <a:xfrm>
                <a:off x="4386263" y="3417888"/>
                <a:ext cx="146050" cy="6889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Freeform 37"/>
              <p:cNvSpPr>
                <a:spLocks/>
              </p:cNvSpPr>
              <p:nvPr userDrawn="1"/>
            </p:nvSpPr>
            <p:spPr bwMode="auto">
              <a:xfrm>
                <a:off x="4386263" y="548481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2" y="434"/>
                  </a:cxn>
                  <a:cxn ang="0">
                    <a:pos x="2" y="434"/>
                  </a:cxn>
                  <a:cxn ang="0">
                    <a:pos x="36" y="432"/>
                  </a:cxn>
                  <a:cxn ang="0">
                    <a:pos x="64" y="430"/>
                  </a:cxn>
                  <a:cxn ang="0">
                    <a:pos x="84" y="428"/>
                  </a:cxn>
                  <a:cxn ang="0">
                    <a:pos x="90" y="426"/>
                  </a:cxn>
                  <a:cxn ang="0">
                    <a:pos x="92" y="424"/>
                  </a:cxn>
                  <a:cxn ang="0">
                    <a:pos x="9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2" y="434"/>
                    </a:lnTo>
                    <a:lnTo>
                      <a:pt x="2" y="434"/>
                    </a:lnTo>
                    <a:lnTo>
                      <a:pt x="36" y="432"/>
                    </a:lnTo>
                    <a:lnTo>
                      <a:pt x="64" y="430"/>
                    </a:lnTo>
                    <a:lnTo>
                      <a:pt x="84" y="428"/>
                    </a:lnTo>
                    <a:lnTo>
                      <a:pt x="90" y="426"/>
                    </a:lnTo>
                    <a:lnTo>
                      <a:pt x="92" y="424"/>
                    </a:lnTo>
                    <a:lnTo>
                      <a:pt x="9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Rectangle 38"/>
              <p:cNvSpPr>
                <a:spLocks noChangeArrowheads="1"/>
              </p:cNvSpPr>
              <p:nvPr userDrawn="1"/>
            </p:nvSpPr>
            <p:spPr bwMode="auto">
              <a:xfrm>
                <a:off x="4386263" y="4795838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3" name="Rectangle 39"/>
              <p:cNvSpPr>
                <a:spLocks noChangeArrowheads="1"/>
              </p:cNvSpPr>
              <p:nvPr userDrawn="1"/>
            </p:nvSpPr>
            <p:spPr bwMode="auto">
              <a:xfrm>
                <a:off x="4386263" y="4106863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4" name="Rectangle 40"/>
              <p:cNvSpPr>
                <a:spLocks noChangeArrowheads="1"/>
              </p:cNvSpPr>
              <p:nvPr userDrawn="1"/>
            </p:nvSpPr>
            <p:spPr bwMode="auto">
              <a:xfrm>
                <a:off x="4386263" y="2732088"/>
                <a:ext cx="146050" cy="68580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5" name="Rectangle 41"/>
              <p:cNvSpPr>
                <a:spLocks noChangeArrowheads="1"/>
              </p:cNvSpPr>
              <p:nvPr userDrawn="1"/>
            </p:nvSpPr>
            <p:spPr bwMode="auto">
              <a:xfrm>
                <a:off x="4386263" y="2365784"/>
                <a:ext cx="146050" cy="36630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50" name="그룹 143"/>
            <p:cNvGrpSpPr/>
            <p:nvPr userDrawn="1"/>
          </p:nvGrpSpPr>
          <p:grpSpPr>
            <a:xfrm>
              <a:off x="42803" y="3995699"/>
              <a:ext cx="2705100" cy="1924050"/>
              <a:chOff x="4364038" y="4043363"/>
              <a:chExt cx="2705100" cy="1924050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106" name="Freeform 44"/>
              <p:cNvSpPr>
                <a:spLocks/>
              </p:cNvSpPr>
              <p:nvPr userDrawn="1"/>
            </p:nvSpPr>
            <p:spPr bwMode="auto">
              <a:xfrm>
                <a:off x="4364038" y="4043363"/>
                <a:ext cx="2301875" cy="628650"/>
              </a:xfrm>
              <a:custGeom>
                <a:avLst/>
                <a:gdLst/>
                <a:ahLst/>
                <a:cxnLst>
                  <a:cxn ang="0">
                    <a:pos x="1394" y="396"/>
                  </a:cxn>
                  <a:cxn ang="0">
                    <a:pos x="1450" y="380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1394" y="396"/>
                  </a:cxn>
                </a:cxnLst>
                <a:rect l="0" t="0" r="r" b="b"/>
                <a:pathLst>
                  <a:path w="1450" h="396">
                    <a:moveTo>
                      <a:pt x="1394" y="396"/>
                    </a:moveTo>
                    <a:lnTo>
                      <a:pt x="1450" y="380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1394" y="39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Freeform 45"/>
              <p:cNvSpPr>
                <a:spLocks/>
              </p:cNvSpPr>
              <p:nvPr userDrawn="1"/>
            </p:nvSpPr>
            <p:spPr bwMode="auto">
              <a:xfrm>
                <a:off x="6688138" y="5405438"/>
                <a:ext cx="381000" cy="561975"/>
              </a:xfrm>
              <a:custGeom>
                <a:avLst/>
                <a:gdLst/>
                <a:ahLst/>
                <a:cxnLst>
                  <a:cxn ang="0">
                    <a:pos x="0" y="354"/>
                  </a:cxn>
                  <a:cxn ang="0">
                    <a:pos x="58" y="340"/>
                  </a:cxn>
                  <a:cxn ang="0">
                    <a:pos x="58" y="340"/>
                  </a:cxn>
                  <a:cxn ang="0">
                    <a:pos x="150" y="170"/>
                  </a:cxn>
                  <a:cxn ang="0">
                    <a:pos x="240" y="0"/>
                  </a:cxn>
                  <a:cxn ang="0">
                    <a:pos x="184" y="14"/>
                  </a:cxn>
                  <a:cxn ang="0">
                    <a:pos x="184" y="14"/>
                  </a:cxn>
                  <a:cxn ang="0">
                    <a:pos x="94" y="186"/>
                  </a:cxn>
                  <a:cxn ang="0">
                    <a:pos x="0" y="354"/>
                  </a:cxn>
                  <a:cxn ang="0">
                    <a:pos x="0" y="354"/>
                  </a:cxn>
                </a:cxnLst>
                <a:rect l="0" t="0" r="r" b="b"/>
                <a:pathLst>
                  <a:path w="240" h="354">
                    <a:moveTo>
                      <a:pt x="0" y="354"/>
                    </a:moveTo>
                    <a:lnTo>
                      <a:pt x="58" y="340"/>
                    </a:lnTo>
                    <a:lnTo>
                      <a:pt x="58" y="340"/>
                    </a:lnTo>
                    <a:lnTo>
                      <a:pt x="150" y="170"/>
                    </a:lnTo>
                    <a:lnTo>
                      <a:pt x="240" y="0"/>
                    </a:lnTo>
                    <a:lnTo>
                      <a:pt x="184" y="14"/>
                    </a:lnTo>
                    <a:lnTo>
                      <a:pt x="184" y="14"/>
                    </a:lnTo>
                    <a:lnTo>
                      <a:pt x="94" y="186"/>
                    </a:lnTo>
                    <a:lnTo>
                      <a:pt x="0" y="354"/>
                    </a:lnTo>
                    <a:lnTo>
                      <a:pt x="0" y="354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46"/>
              <p:cNvSpPr>
                <a:spLocks/>
              </p:cNvSpPr>
              <p:nvPr userDrawn="1"/>
            </p:nvSpPr>
            <p:spPr bwMode="auto">
              <a:xfrm>
                <a:off x="6577013" y="4646613"/>
                <a:ext cx="492125" cy="781050"/>
              </a:xfrm>
              <a:custGeom>
                <a:avLst/>
                <a:gdLst/>
                <a:ahLst/>
                <a:cxnLst>
                  <a:cxn ang="0">
                    <a:pos x="254" y="492"/>
                  </a:cxn>
                  <a:cxn ang="0">
                    <a:pos x="310" y="478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254" y="492"/>
                  </a:cxn>
                </a:cxnLst>
                <a:rect l="0" t="0" r="r" b="b"/>
                <a:pathLst>
                  <a:path w="310" h="492">
                    <a:moveTo>
                      <a:pt x="254" y="492"/>
                    </a:moveTo>
                    <a:lnTo>
                      <a:pt x="310" y="478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254" y="492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Freeform 55"/>
              <p:cNvSpPr>
                <a:spLocks/>
              </p:cNvSpPr>
              <p:nvPr userDrawn="1"/>
            </p:nvSpPr>
            <p:spPr bwMode="auto">
              <a:xfrm>
                <a:off x="4364038" y="4068763"/>
                <a:ext cx="2616200" cy="1898650"/>
              </a:xfrm>
              <a:custGeom>
                <a:avLst/>
                <a:gdLst/>
                <a:ahLst/>
                <a:cxnLst>
                  <a:cxn ang="0">
                    <a:pos x="1394" y="380"/>
                  </a:cxn>
                  <a:cxn ang="0">
                    <a:pos x="0" y="0"/>
                  </a:cxn>
                  <a:cxn ang="0">
                    <a:pos x="6" y="686"/>
                  </a:cxn>
                  <a:cxn ang="0">
                    <a:pos x="1464" y="1196"/>
                  </a:cxn>
                  <a:cxn ang="0">
                    <a:pos x="1464" y="1196"/>
                  </a:cxn>
                  <a:cxn ang="0">
                    <a:pos x="1558" y="1028"/>
                  </a:cxn>
                  <a:cxn ang="0">
                    <a:pos x="1648" y="856"/>
                  </a:cxn>
                  <a:cxn ang="0">
                    <a:pos x="1648" y="856"/>
                  </a:cxn>
                  <a:cxn ang="0">
                    <a:pos x="1394" y="380"/>
                  </a:cxn>
                  <a:cxn ang="0">
                    <a:pos x="1394" y="380"/>
                  </a:cxn>
                </a:cxnLst>
                <a:rect l="0" t="0" r="r" b="b"/>
                <a:pathLst>
                  <a:path w="1648" h="1196">
                    <a:moveTo>
                      <a:pt x="1394" y="380"/>
                    </a:moveTo>
                    <a:lnTo>
                      <a:pt x="0" y="0"/>
                    </a:lnTo>
                    <a:lnTo>
                      <a:pt x="6" y="686"/>
                    </a:lnTo>
                    <a:lnTo>
                      <a:pt x="1464" y="1196"/>
                    </a:lnTo>
                    <a:lnTo>
                      <a:pt x="1464" y="1196"/>
                    </a:lnTo>
                    <a:lnTo>
                      <a:pt x="1558" y="1028"/>
                    </a:lnTo>
                    <a:lnTo>
                      <a:pt x="1648" y="856"/>
                    </a:lnTo>
                    <a:lnTo>
                      <a:pt x="1648" y="856"/>
                    </a:lnTo>
                    <a:lnTo>
                      <a:pt x="1394" y="380"/>
                    </a:lnTo>
                    <a:lnTo>
                      <a:pt x="1394" y="38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 rot="298846">
            <a:off x="1956890" y="1452896"/>
            <a:ext cx="1606572" cy="592470"/>
          </a:xfrm>
          <a:prstGeom prst="rect">
            <a:avLst/>
          </a:prstGeom>
          <a:scene3d>
            <a:camera prst="orthographicFront">
              <a:rot lat="1272972" lon="1410203" rev="21342574"/>
            </a:camera>
            <a:lightRig rig="threePt" dir="t"/>
          </a:scene3d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 i="0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목차</a:t>
            </a:r>
            <a:endParaRPr lang="en-US" altLang="ko-KR" dirty="0"/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943093" y="2483543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943093" y="2838575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6297609" y="2483543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6297609" y="2838575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907036" y="4023370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907036" y="4378402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261552" y="4023370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261552" y="4378402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3586149" y="247966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600" b="0" u="sng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5942491" y="2479662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3586149" y="4008068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5942491" y="4008068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04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1" name="그룹 136"/>
          <p:cNvGrpSpPr/>
          <p:nvPr userDrawn="1"/>
        </p:nvGrpSpPr>
        <p:grpSpPr>
          <a:xfrm>
            <a:off x="3294045" y="3976695"/>
            <a:ext cx="839799" cy="1184992"/>
            <a:chOff x="5700713" y="3252788"/>
            <a:chExt cx="517525" cy="730250"/>
          </a:xfrm>
          <a:solidFill>
            <a:schemeClr val="accent4"/>
          </a:solidFill>
        </p:grpSpPr>
        <p:sp>
          <p:nvSpPr>
            <p:cNvPr id="192" name="Freeform 108"/>
            <p:cNvSpPr>
              <a:spLocks/>
            </p:cNvSpPr>
            <p:nvPr userDrawn="1"/>
          </p:nvSpPr>
          <p:spPr bwMode="auto">
            <a:xfrm>
              <a:off x="5703888" y="3665538"/>
              <a:ext cx="7302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6" h="18">
                  <a:moveTo>
                    <a:pt x="0" y="0"/>
                  </a:moveTo>
                  <a:lnTo>
                    <a:pt x="0" y="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Freeform 109"/>
            <p:cNvSpPr>
              <a:spLocks/>
            </p:cNvSpPr>
            <p:nvPr userDrawn="1"/>
          </p:nvSpPr>
          <p:spPr bwMode="auto">
            <a:xfrm>
              <a:off x="5700713" y="3405188"/>
              <a:ext cx="12700" cy="254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80"/>
                </a:cxn>
                <a:cxn ang="0">
                  <a:pos x="6" y="80"/>
                </a:cxn>
                <a:cxn ang="0">
                  <a:pos x="8" y="160"/>
                </a:cxn>
                <a:cxn ang="0">
                  <a:pos x="8" y="160"/>
                </a:cxn>
                <a:cxn ang="0">
                  <a:pos x="2" y="158"/>
                </a:cxn>
                <a:cxn ang="0">
                  <a:pos x="2" y="158"/>
                </a:cxn>
                <a:cxn ang="0">
                  <a:pos x="2" y="80"/>
                </a:cxn>
                <a:cxn ang="0">
                  <a:pos x="2" y="8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160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8" y="160"/>
                  </a:lnTo>
                  <a:lnTo>
                    <a:pt x="8" y="160"/>
                  </a:lnTo>
                  <a:lnTo>
                    <a:pt x="2" y="158"/>
                  </a:lnTo>
                  <a:lnTo>
                    <a:pt x="2" y="158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Freeform 110"/>
            <p:cNvSpPr>
              <a:spLocks/>
            </p:cNvSpPr>
            <p:nvPr userDrawn="1"/>
          </p:nvSpPr>
          <p:spPr bwMode="auto">
            <a:xfrm>
              <a:off x="5700713" y="3252788"/>
              <a:ext cx="63500" cy="139700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0" y="8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8" y="6"/>
                </a:cxn>
                <a:cxn ang="0">
                  <a:pos x="38" y="6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6" y="36"/>
                </a:cxn>
                <a:cxn ang="0">
                  <a:pos x="6" y="36"/>
                </a:cxn>
                <a:cxn ang="0">
                  <a:pos x="36" y="40"/>
                </a:cxn>
                <a:cxn ang="0">
                  <a:pos x="36" y="40"/>
                </a:cxn>
                <a:cxn ang="0">
                  <a:pos x="36" y="50"/>
                </a:cxn>
                <a:cxn ang="0">
                  <a:pos x="36" y="50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40" y="78"/>
                </a:cxn>
                <a:cxn ang="0">
                  <a:pos x="40" y="78"/>
                </a:cxn>
                <a:cxn ang="0">
                  <a:pos x="40" y="88"/>
                </a:cxn>
                <a:cxn ang="0">
                  <a:pos x="40" y="88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40" h="88">
                  <a:moveTo>
                    <a:pt x="0" y="80"/>
                  </a:moveTo>
                  <a:lnTo>
                    <a:pt x="0" y="8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0" y="88"/>
                  </a:lnTo>
                  <a:lnTo>
                    <a:pt x="40" y="88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Freeform 111"/>
            <p:cNvSpPr>
              <a:spLocks/>
            </p:cNvSpPr>
            <p:nvPr userDrawn="1"/>
          </p:nvSpPr>
          <p:spPr bwMode="auto">
            <a:xfrm>
              <a:off x="6135688" y="3525838"/>
              <a:ext cx="73025" cy="25400"/>
            </a:xfrm>
            <a:custGeom>
              <a:avLst/>
              <a:gdLst/>
              <a:ahLst/>
              <a:cxnLst>
                <a:cxn ang="0">
                  <a:pos x="46" y="16"/>
                </a:cxn>
                <a:cxn ang="0">
                  <a:pos x="46" y="1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6" y="16"/>
                </a:cxn>
                <a:cxn ang="0">
                  <a:pos x="46" y="16"/>
                </a:cxn>
              </a:cxnLst>
              <a:rect l="0" t="0" r="r" b="b"/>
              <a:pathLst>
                <a:path w="46" h="16">
                  <a:moveTo>
                    <a:pt x="46" y="16"/>
                  </a:moveTo>
                  <a:lnTo>
                    <a:pt x="46" y="1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6" y="16"/>
                  </a:lnTo>
                  <a:lnTo>
                    <a:pt x="4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6" name="Freeform 112"/>
            <p:cNvSpPr>
              <a:spLocks/>
            </p:cNvSpPr>
            <p:nvPr userDrawn="1"/>
          </p:nvSpPr>
          <p:spPr bwMode="auto">
            <a:xfrm>
              <a:off x="6199188" y="3557588"/>
              <a:ext cx="15875" cy="266700"/>
            </a:xfrm>
            <a:custGeom>
              <a:avLst/>
              <a:gdLst/>
              <a:ahLst/>
              <a:cxnLst>
                <a:cxn ang="0">
                  <a:pos x="10" y="168"/>
                </a:cxn>
                <a:cxn ang="0">
                  <a:pos x="10" y="168"/>
                </a:cxn>
                <a:cxn ang="0">
                  <a:pos x="4" y="168"/>
                </a:cxn>
                <a:cxn ang="0">
                  <a:pos x="4" y="168"/>
                </a:cxn>
                <a:cxn ang="0">
                  <a:pos x="2" y="84"/>
                </a:cxn>
                <a:cxn ang="0">
                  <a:pos x="2" y="8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8" y="86"/>
                </a:cxn>
                <a:cxn ang="0">
                  <a:pos x="8" y="86"/>
                </a:cxn>
                <a:cxn ang="0">
                  <a:pos x="10" y="168"/>
                </a:cxn>
                <a:cxn ang="0">
                  <a:pos x="10" y="168"/>
                </a:cxn>
              </a:cxnLst>
              <a:rect l="0" t="0" r="r" b="b"/>
              <a:pathLst>
                <a:path w="10" h="168">
                  <a:moveTo>
                    <a:pt x="10" y="168"/>
                  </a:moveTo>
                  <a:lnTo>
                    <a:pt x="10" y="168"/>
                  </a:lnTo>
                  <a:lnTo>
                    <a:pt x="4" y="168"/>
                  </a:lnTo>
                  <a:lnTo>
                    <a:pt x="4" y="168"/>
                  </a:lnTo>
                  <a:lnTo>
                    <a:pt x="2" y="84"/>
                  </a:lnTo>
                  <a:lnTo>
                    <a:pt x="2" y="8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10" y="168"/>
                  </a:lnTo>
                  <a:lnTo>
                    <a:pt x="10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7" name="Freeform 113"/>
            <p:cNvSpPr>
              <a:spLocks/>
            </p:cNvSpPr>
            <p:nvPr userDrawn="1"/>
          </p:nvSpPr>
          <p:spPr bwMode="auto">
            <a:xfrm>
              <a:off x="6151563" y="3836988"/>
              <a:ext cx="66675" cy="146050"/>
            </a:xfrm>
            <a:custGeom>
              <a:avLst/>
              <a:gdLst/>
              <a:ahLst/>
              <a:cxnLst>
                <a:cxn ang="0">
                  <a:pos x="40" y="8"/>
                </a:cxn>
                <a:cxn ang="0">
                  <a:pos x="40" y="8"/>
                </a:cxn>
                <a:cxn ang="0">
                  <a:pos x="42" y="92"/>
                </a:cxn>
                <a:cxn ang="0">
                  <a:pos x="42" y="92"/>
                </a:cxn>
                <a:cxn ang="0">
                  <a:pos x="2" y="84"/>
                </a:cxn>
                <a:cxn ang="0">
                  <a:pos x="2" y="84"/>
                </a:cxn>
                <a:cxn ang="0">
                  <a:pos x="2" y="74"/>
                </a:cxn>
                <a:cxn ang="0">
                  <a:pos x="2" y="74"/>
                </a:cxn>
                <a:cxn ang="0">
                  <a:pos x="36" y="82"/>
                </a:cxn>
                <a:cxn ang="0">
                  <a:pos x="36" y="82"/>
                </a:cxn>
                <a:cxn ang="0">
                  <a:pos x="34" y="56"/>
                </a:cxn>
                <a:cxn ang="0">
                  <a:pos x="34" y="56"/>
                </a:cxn>
                <a:cxn ang="0">
                  <a:pos x="4" y="48"/>
                </a:cxn>
                <a:cxn ang="0">
                  <a:pos x="4" y="4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34" y="46"/>
                </a:cxn>
                <a:cxn ang="0">
                  <a:pos x="34" y="4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0" y="8"/>
                </a:cxn>
                <a:cxn ang="0">
                  <a:pos x="40" y="8"/>
                </a:cxn>
              </a:cxnLst>
              <a:rect l="0" t="0" r="r" b="b"/>
              <a:pathLst>
                <a:path w="42" h="92">
                  <a:moveTo>
                    <a:pt x="40" y="8"/>
                  </a:moveTo>
                  <a:lnTo>
                    <a:pt x="40" y="8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2" y="84"/>
                  </a:lnTo>
                  <a:lnTo>
                    <a:pt x="2" y="84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0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8" name="Freeform 114"/>
            <p:cNvSpPr>
              <a:spLocks noEditPoints="1"/>
            </p:cNvSpPr>
            <p:nvPr userDrawn="1"/>
          </p:nvSpPr>
          <p:spPr bwMode="auto">
            <a:xfrm>
              <a:off x="5783263" y="3443288"/>
              <a:ext cx="174625" cy="361950"/>
            </a:xfrm>
            <a:custGeom>
              <a:avLst/>
              <a:gdLst/>
              <a:ahLst/>
              <a:cxnLst>
                <a:cxn ang="0">
                  <a:pos x="54" y="2"/>
                </a:cxn>
                <a:cxn ang="0">
                  <a:pos x="76" y="12"/>
                </a:cxn>
                <a:cxn ang="0">
                  <a:pos x="92" y="32"/>
                </a:cxn>
                <a:cxn ang="0">
                  <a:pos x="100" y="50"/>
                </a:cxn>
                <a:cxn ang="0">
                  <a:pos x="110" y="96"/>
                </a:cxn>
                <a:cxn ang="0">
                  <a:pos x="110" y="126"/>
                </a:cxn>
                <a:cxn ang="0">
                  <a:pos x="108" y="180"/>
                </a:cxn>
                <a:cxn ang="0">
                  <a:pos x="96" y="214"/>
                </a:cxn>
                <a:cxn ang="0">
                  <a:pos x="88" y="222"/>
                </a:cxn>
                <a:cxn ang="0">
                  <a:pos x="68" y="228"/>
                </a:cxn>
                <a:cxn ang="0">
                  <a:pos x="56" y="228"/>
                </a:cxn>
                <a:cxn ang="0">
                  <a:pos x="34" y="216"/>
                </a:cxn>
                <a:cxn ang="0">
                  <a:pos x="16" y="194"/>
                </a:cxn>
                <a:cxn ang="0">
                  <a:pos x="10" y="178"/>
                </a:cxn>
                <a:cxn ang="0">
                  <a:pos x="0" y="132"/>
                </a:cxn>
                <a:cxn ang="0">
                  <a:pos x="0" y="102"/>
                </a:cxn>
                <a:cxn ang="0">
                  <a:pos x="4" y="50"/>
                </a:cxn>
                <a:cxn ang="0">
                  <a:pos x="16" y="16"/>
                </a:cxn>
                <a:cxn ang="0">
                  <a:pos x="22" y="8"/>
                </a:cxn>
                <a:cxn ang="0">
                  <a:pos x="42" y="0"/>
                </a:cxn>
                <a:cxn ang="0">
                  <a:pos x="54" y="2"/>
                </a:cxn>
                <a:cxn ang="0">
                  <a:pos x="54" y="36"/>
                </a:cxn>
                <a:cxn ang="0">
                  <a:pos x="44" y="40"/>
                </a:cxn>
                <a:cxn ang="0">
                  <a:pos x="40" y="46"/>
                </a:cxn>
                <a:cxn ang="0">
                  <a:pos x="36" y="56"/>
                </a:cxn>
                <a:cxn ang="0">
                  <a:pos x="34" y="110"/>
                </a:cxn>
                <a:cxn ang="0">
                  <a:pos x="36" y="142"/>
                </a:cxn>
                <a:cxn ang="0">
                  <a:pos x="38" y="164"/>
                </a:cxn>
                <a:cxn ang="0">
                  <a:pos x="46" y="184"/>
                </a:cxn>
                <a:cxn ang="0">
                  <a:pos x="50" y="190"/>
                </a:cxn>
                <a:cxn ang="0">
                  <a:pos x="56" y="192"/>
                </a:cxn>
                <a:cxn ang="0">
                  <a:pos x="66" y="190"/>
                </a:cxn>
                <a:cxn ang="0">
                  <a:pos x="70" y="184"/>
                </a:cxn>
                <a:cxn ang="0">
                  <a:pos x="74" y="174"/>
                </a:cxn>
                <a:cxn ang="0">
                  <a:pos x="76" y="120"/>
                </a:cxn>
                <a:cxn ang="0">
                  <a:pos x="74" y="86"/>
                </a:cxn>
                <a:cxn ang="0">
                  <a:pos x="72" y="64"/>
                </a:cxn>
                <a:cxn ang="0">
                  <a:pos x="64" y="44"/>
                </a:cxn>
                <a:cxn ang="0">
                  <a:pos x="60" y="40"/>
                </a:cxn>
                <a:cxn ang="0">
                  <a:pos x="54" y="36"/>
                </a:cxn>
              </a:cxnLst>
              <a:rect l="0" t="0" r="r" b="b"/>
              <a:pathLst>
                <a:path w="110" h="228">
                  <a:moveTo>
                    <a:pt x="54" y="2"/>
                  </a:moveTo>
                  <a:lnTo>
                    <a:pt x="54" y="2"/>
                  </a:lnTo>
                  <a:lnTo>
                    <a:pt x="64" y="6"/>
                  </a:lnTo>
                  <a:lnTo>
                    <a:pt x="76" y="12"/>
                  </a:lnTo>
                  <a:lnTo>
                    <a:pt x="84" y="20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100" y="50"/>
                  </a:lnTo>
                  <a:lnTo>
                    <a:pt x="106" y="72"/>
                  </a:lnTo>
                  <a:lnTo>
                    <a:pt x="110" y="96"/>
                  </a:lnTo>
                  <a:lnTo>
                    <a:pt x="110" y="126"/>
                  </a:lnTo>
                  <a:lnTo>
                    <a:pt x="110" y="126"/>
                  </a:lnTo>
                  <a:lnTo>
                    <a:pt x="110" y="156"/>
                  </a:lnTo>
                  <a:lnTo>
                    <a:pt x="108" y="180"/>
                  </a:lnTo>
                  <a:lnTo>
                    <a:pt x="102" y="200"/>
                  </a:lnTo>
                  <a:lnTo>
                    <a:pt x="96" y="214"/>
                  </a:lnTo>
                  <a:lnTo>
                    <a:pt x="96" y="214"/>
                  </a:lnTo>
                  <a:lnTo>
                    <a:pt x="88" y="222"/>
                  </a:lnTo>
                  <a:lnTo>
                    <a:pt x="80" y="226"/>
                  </a:lnTo>
                  <a:lnTo>
                    <a:pt x="68" y="228"/>
                  </a:lnTo>
                  <a:lnTo>
                    <a:pt x="56" y="228"/>
                  </a:lnTo>
                  <a:lnTo>
                    <a:pt x="56" y="228"/>
                  </a:lnTo>
                  <a:lnTo>
                    <a:pt x="44" y="222"/>
                  </a:lnTo>
                  <a:lnTo>
                    <a:pt x="34" y="216"/>
                  </a:lnTo>
                  <a:lnTo>
                    <a:pt x="24" y="206"/>
                  </a:lnTo>
                  <a:lnTo>
                    <a:pt x="16" y="194"/>
                  </a:lnTo>
                  <a:lnTo>
                    <a:pt x="16" y="194"/>
                  </a:lnTo>
                  <a:lnTo>
                    <a:pt x="10" y="178"/>
                  </a:lnTo>
                  <a:lnTo>
                    <a:pt x="4" y="156"/>
                  </a:lnTo>
                  <a:lnTo>
                    <a:pt x="0" y="13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0" y="74"/>
                  </a:lnTo>
                  <a:lnTo>
                    <a:pt x="4" y="50"/>
                  </a:lnTo>
                  <a:lnTo>
                    <a:pt x="8" y="30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22" y="8"/>
                  </a:lnTo>
                  <a:lnTo>
                    <a:pt x="32" y="2"/>
                  </a:lnTo>
                  <a:lnTo>
                    <a:pt x="42" y="0"/>
                  </a:lnTo>
                  <a:lnTo>
                    <a:pt x="54" y="2"/>
                  </a:lnTo>
                  <a:lnTo>
                    <a:pt x="54" y="2"/>
                  </a:lnTo>
                  <a:close/>
                  <a:moveTo>
                    <a:pt x="54" y="36"/>
                  </a:moveTo>
                  <a:lnTo>
                    <a:pt x="54" y="36"/>
                  </a:lnTo>
                  <a:lnTo>
                    <a:pt x="48" y="36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40" y="4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4" y="76"/>
                  </a:lnTo>
                  <a:lnTo>
                    <a:pt x="34" y="110"/>
                  </a:lnTo>
                  <a:lnTo>
                    <a:pt x="34" y="110"/>
                  </a:lnTo>
                  <a:lnTo>
                    <a:pt x="36" y="142"/>
                  </a:lnTo>
                  <a:lnTo>
                    <a:pt x="38" y="164"/>
                  </a:lnTo>
                  <a:lnTo>
                    <a:pt x="38" y="164"/>
                  </a:lnTo>
                  <a:lnTo>
                    <a:pt x="42" y="176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50" y="190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62" y="192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70" y="18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6" y="152"/>
                  </a:lnTo>
                  <a:lnTo>
                    <a:pt x="76" y="120"/>
                  </a:lnTo>
                  <a:lnTo>
                    <a:pt x="76" y="120"/>
                  </a:lnTo>
                  <a:lnTo>
                    <a:pt x="74" y="86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68" y="52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0" y="40"/>
                  </a:lnTo>
                  <a:lnTo>
                    <a:pt x="54" y="36"/>
                  </a:lnTo>
                  <a:lnTo>
                    <a:pt x="5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9" name="Freeform 115"/>
            <p:cNvSpPr>
              <a:spLocks/>
            </p:cNvSpPr>
            <p:nvPr userDrawn="1"/>
          </p:nvSpPr>
          <p:spPr bwMode="auto">
            <a:xfrm>
              <a:off x="5995988" y="3484563"/>
              <a:ext cx="180975" cy="37147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32" y="162"/>
                </a:cxn>
                <a:cxn ang="0">
                  <a:pos x="42" y="186"/>
                </a:cxn>
                <a:cxn ang="0">
                  <a:pos x="48" y="194"/>
                </a:cxn>
                <a:cxn ang="0">
                  <a:pos x="58" y="198"/>
                </a:cxn>
                <a:cxn ang="0">
                  <a:pos x="66" y="198"/>
                </a:cxn>
                <a:cxn ang="0">
                  <a:pos x="74" y="192"/>
                </a:cxn>
                <a:cxn ang="0">
                  <a:pos x="78" y="186"/>
                </a:cxn>
                <a:cxn ang="0">
                  <a:pos x="80" y="160"/>
                </a:cxn>
                <a:cxn ang="0">
                  <a:pos x="78" y="140"/>
                </a:cxn>
                <a:cxn ang="0">
                  <a:pos x="74" y="126"/>
                </a:cxn>
                <a:cxn ang="0">
                  <a:pos x="64" y="118"/>
                </a:cxn>
                <a:cxn ang="0">
                  <a:pos x="54" y="112"/>
                </a:cxn>
                <a:cxn ang="0">
                  <a:pos x="48" y="112"/>
                </a:cxn>
                <a:cxn ang="0">
                  <a:pos x="36" y="118"/>
                </a:cxn>
                <a:cxn ang="0">
                  <a:pos x="30" y="124"/>
                </a:cxn>
                <a:cxn ang="0">
                  <a:pos x="2" y="112"/>
                </a:cxn>
                <a:cxn ang="0">
                  <a:pos x="10" y="56"/>
                </a:cxn>
                <a:cxn ang="0">
                  <a:pos x="18" y="0"/>
                </a:cxn>
                <a:cxn ang="0">
                  <a:pos x="104" y="16"/>
                </a:cxn>
                <a:cxn ang="0">
                  <a:pos x="104" y="58"/>
                </a:cxn>
                <a:cxn ang="0">
                  <a:pos x="42" y="44"/>
                </a:cxn>
                <a:cxn ang="0">
                  <a:pos x="38" y="82"/>
                </a:cxn>
                <a:cxn ang="0">
                  <a:pos x="60" y="80"/>
                </a:cxn>
                <a:cxn ang="0">
                  <a:pos x="72" y="82"/>
                </a:cxn>
                <a:cxn ang="0">
                  <a:pos x="90" y="98"/>
                </a:cxn>
                <a:cxn ang="0">
                  <a:pos x="98" y="108"/>
                </a:cxn>
                <a:cxn ang="0">
                  <a:pos x="110" y="134"/>
                </a:cxn>
                <a:cxn ang="0">
                  <a:pos x="114" y="166"/>
                </a:cxn>
                <a:cxn ang="0">
                  <a:pos x="114" y="180"/>
                </a:cxn>
                <a:cxn ang="0">
                  <a:pos x="108" y="204"/>
                </a:cxn>
                <a:cxn ang="0">
                  <a:pos x="104" y="214"/>
                </a:cxn>
                <a:cxn ang="0">
                  <a:pos x="84" y="232"/>
                </a:cxn>
                <a:cxn ang="0">
                  <a:pos x="58" y="232"/>
                </a:cxn>
                <a:cxn ang="0">
                  <a:pos x="46" y="228"/>
                </a:cxn>
                <a:cxn ang="0">
                  <a:pos x="26" y="216"/>
                </a:cxn>
                <a:cxn ang="0">
                  <a:pos x="18" y="206"/>
                </a:cxn>
                <a:cxn ang="0">
                  <a:pos x="6" y="184"/>
                </a:cxn>
                <a:cxn ang="0">
                  <a:pos x="0" y="158"/>
                </a:cxn>
              </a:cxnLst>
              <a:rect l="0" t="0" r="r" b="b"/>
              <a:pathLst>
                <a:path w="114" h="234">
                  <a:moveTo>
                    <a:pt x="0" y="158"/>
                  </a:moveTo>
                  <a:lnTo>
                    <a:pt x="0" y="158"/>
                  </a:lnTo>
                  <a:lnTo>
                    <a:pt x="32" y="162"/>
                  </a:lnTo>
                  <a:lnTo>
                    <a:pt x="32" y="162"/>
                  </a:lnTo>
                  <a:lnTo>
                    <a:pt x="36" y="174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8" y="194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62" y="198"/>
                  </a:lnTo>
                  <a:lnTo>
                    <a:pt x="66" y="198"/>
                  </a:lnTo>
                  <a:lnTo>
                    <a:pt x="70" y="194"/>
                  </a:lnTo>
                  <a:lnTo>
                    <a:pt x="74" y="192"/>
                  </a:lnTo>
                  <a:lnTo>
                    <a:pt x="74" y="192"/>
                  </a:lnTo>
                  <a:lnTo>
                    <a:pt x="78" y="186"/>
                  </a:lnTo>
                  <a:lnTo>
                    <a:pt x="80" y="178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78" y="140"/>
                  </a:lnTo>
                  <a:lnTo>
                    <a:pt x="76" y="134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64" y="118"/>
                  </a:lnTo>
                  <a:lnTo>
                    <a:pt x="60" y="114"/>
                  </a:lnTo>
                  <a:lnTo>
                    <a:pt x="54" y="112"/>
                  </a:lnTo>
                  <a:lnTo>
                    <a:pt x="54" y="112"/>
                  </a:lnTo>
                  <a:lnTo>
                    <a:pt x="48" y="112"/>
                  </a:lnTo>
                  <a:lnTo>
                    <a:pt x="42" y="114"/>
                  </a:lnTo>
                  <a:lnTo>
                    <a:pt x="36" y="118"/>
                  </a:lnTo>
                  <a:lnTo>
                    <a:pt x="30" y="124"/>
                  </a:lnTo>
                  <a:lnTo>
                    <a:pt x="30" y="124"/>
                  </a:lnTo>
                  <a:lnTo>
                    <a:pt x="2" y="112"/>
                  </a:lnTo>
                  <a:lnTo>
                    <a:pt x="2" y="112"/>
                  </a:lnTo>
                  <a:lnTo>
                    <a:pt x="10" y="56"/>
                  </a:lnTo>
                  <a:lnTo>
                    <a:pt x="10" y="56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104" y="58"/>
                  </a:lnTo>
                  <a:lnTo>
                    <a:pt x="104" y="58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38" y="82"/>
                  </a:lnTo>
                  <a:lnTo>
                    <a:pt x="38" y="82"/>
                  </a:lnTo>
                  <a:lnTo>
                    <a:pt x="50" y="78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72" y="82"/>
                  </a:lnTo>
                  <a:lnTo>
                    <a:pt x="82" y="88"/>
                  </a:lnTo>
                  <a:lnTo>
                    <a:pt x="90" y="98"/>
                  </a:lnTo>
                  <a:lnTo>
                    <a:pt x="98" y="108"/>
                  </a:lnTo>
                  <a:lnTo>
                    <a:pt x="98" y="108"/>
                  </a:lnTo>
                  <a:lnTo>
                    <a:pt x="106" y="120"/>
                  </a:lnTo>
                  <a:lnTo>
                    <a:pt x="110" y="134"/>
                  </a:lnTo>
                  <a:lnTo>
                    <a:pt x="114" y="150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4" y="180"/>
                  </a:lnTo>
                  <a:lnTo>
                    <a:pt x="112" y="192"/>
                  </a:lnTo>
                  <a:lnTo>
                    <a:pt x="108" y="204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94" y="224"/>
                  </a:lnTo>
                  <a:lnTo>
                    <a:pt x="84" y="232"/>
                  </a:lnTo>
                  <a:lnTo>
                    <a:pt x="72" y="234"/>
                  </a:lnTo>
                  <a:lnTo>
                    <a:pt x="58" y="232"/>
                  </a:lnTo>
                  <a:lnTo>
                    <a:pt x="58" y="232"/>
                  </a:lnTo>
                  <a:lnTo>
                    <a:pt x="46" y="228"/>
                  </a:lnTo>
                  <a:lnTo>
                    <a:pt x="36" y="224"/>
                  </a:lnTo>
                  <a:lnTo>
                    <a:pt x="26" y="216"/>
                  </a:lnTo>
                  <a:lnTo>
                    <a:pt x="18" y="206"/>
                  </a:lnTo>
                  <a:lnTo>
                    <a:pt x="18" y="206"/>
                  </a:lnTo>
                  <a:lnTo>
                    <a:pt x="12" y="196"/>
                  </a:lnTo>
                  <a:lnTo>
                    <a:pt x="6" y="184"/>
                  </a:lnTo>
                  <a:lnTo>
                    <a:pt x="2" y="172"/>
                  </a:lnTo>
                  <a:lnTo>
                    <a:pt x="0" y="158"/>
                  </a:ln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7" name="그룹 186"/>
          <p:cNvGrpSpPr/>
          <p:nvPr userDrawn="1"/>
        </p:nvGrpSpPr>
        <p:grpSpPr>
          <a:xfrm>
            <a:off x="0" y="1279525"/>
            <a:ext cx="1806576" cy="1987550"/>
            <a:chOff x="0" y="1279525"/>
            <a:chExt cx="1806576" cy="1987550"/>
          </a:xfrm>
        </p:grpSpPr>
        <p:sp>
          <p:nvSpPr>
            <p:cNvPr id="3131" name="Freeform 59"/>
            <p:cNvSpPr>
              <a:spLocks/>
            </p:cNvSpPr>
            <p:nvPr userDrawn="1"/>
          </p:nvSpPr>
          <p:spPr bwMode="auto">
            <a:xfrm>
              <a:off x="0" y="1279525"/>
              <a:ext cx="1806576" cy="104775"/>
            </a:xfrm>
            <a:custGeom>
              <a:avLst/>
              <a:gdLst/>
              <a:ahLst/>
              <a:cxnLst>
                <a:cxn ang="0">
                  <a:pos x="1138" y="26"/>
                </a:cxn>
                <a:cxn ang="0">
                  <a:pos x="1106" y="0"/>
                </a:cxn>
                <a:cxn ang="0">
                  <a:pos x="0" y="40"/>
                </a:cxn>
                <a:cxn ang="0">
                  <a:pos x="0" y="66"/>
                </a:cxn>
                <a:cxn ang="0">
                  <a:pos x="1138" y="26"/>
                </a:cxn>
              </a:cxnLst>
              <a:rect l="0" t="0" r="r" b="b"/>
              <a:pathLst>
                <a:path w="1138" h="66">
                  <a:moveTo>
                    <a:pt x="1138" y="26"/>
                  </a:moveTo>
                  <a:lnTo>
                    <a:pt x="1106" y="0"/>
                  </a:lnTo>
                  <a:lnTo>
                    <a:pt x="0" y="40"/>
                  </a:lnTo>
                  <a:lnTo>
                    <a:pt x="0" y="66"/>
                  </a:lnTo>
                  <a:lnTo>
                    <a:pt x="1138" y="2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2" name="Freeform 60"/>
            <p:cNvSpPr>
              <a:spLocks/>
            </p:cNvSpPr>
            <p:nvPr userDrawn="1"/>
          </p:nvSpPr>
          <p:spPr bwMode="auto">
            <a:xfrm>
              <a:off x="0" y="1320800"/>
              <a:ext cx="1806576" cy="1946275"/>
            </a:xfrm>
            <a:custGeom>
              <a:avLst/>
              <a:gdLst/>
              <a:ahLst/>
              <a:cxnLst>
                <a:cxn ang="0">
                  <a:pos x="1138" y="0"/>
                </a:cxn>
                <a:cxn ang="0">
                  <a:pos x="0" y="40"/>
                </a:cxn>
                <a:cxn ang="0">
                  <a:pos x="0" y="1226"/>
                </a:cxn>
                <a:cxn ang="0">
                  <a:pos x="1132" y="1072"/>
                </a:cxn>
                <a:cxn ang="0">
                  <a:pos x="1138" y="0"/>
                </a:cxn>
              </a:cxnLst>
              <a:rect l="0" t="0" r="r" b="b"/>
              <a:pathLst>
                <a:path w="1138" h="1226">
                  <a:moveTo>
                    <a:pt x="1138" y="0"/>
                  </a:moveTo>
                  <a:lnTo>
                    <a:pt x="0" y="40"/>
                  </a:lnTo>
                  <a:lnTo>
                    <a:pt x="0" y="1226"/>
                  </a:lnTo>
                  <a:lnTo>
                    <a:pt x="1132" y="1072"/>
                  </a:lnTo>
                  <a:lnTo>
                    <a:pt x="11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36000">
                  <a:schemeClr val="accent1">
                    <a:lumMod val="50000"/>
                  </a:schemeClr>
                </a:gs>
                <a:gs pos="73000">
                  <a:schemeClr val="accent1"/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8" name="그룹 187"/>
          <p:cNvGrpSpPr/>
          <p:nvPr userDrawn="1"/>
        </p:nvGrpSpPr>
        <p:grpSpPr>
          <a:xfrm>
            <a:off x="0" y="3444875"/>
            <a:ext cx="1793876" cy="2187575"/>
            <a:chOff x="0" y="3444875"/>
            <a:chExt cx="1793876" cy="2187575"/>
          </a:xfrm>
        </p:grpSpPr>
        <p:sp>
          <p:nvSpPr>
            <p:cNvPr id="3130" name="Freeform 58"/>
            <p:cNvSpPr>
              <a:spLocks/>
            </p:cNvSpPr>
            <p:nvPr userDrawn="1"/>
          </p:nvSpPr>
          <p:spPr bwMode="auto">
            <a:xfrm>
              <a:off x="0" y="3444875"/>
              <a:ext cx="1793876" cy="327025"/>
            </a:xfrm>
            <a:custGeom>
              <a:avLst/>
              <a:gdLst/>
              <a:ahLst/>
              <a:cxnLst>
                <a:cxn ang="0">
                  <a:pos x="1130" y="24"/>
                </a:cxn>
                <a:cxn ang="0">
                  <a:pos x="1098" y="0"/>
                </a:cxn>
                <a:cxn ang="0">
                  <a:pos x="0" y="176"/>
                </a:cxn>
                <a:cxn ang="0">
                  <a:pos x="0" y="206"/>
                </a:cxn>
                <a:cxn ang="0">
                  <a:pos x="1130" y="24"/>
                </a:cxn>
              </a:cxnLst>
              <a:rect l="0" t="0" r="r" b="b"/>
              <a:pathLst>
                <a:path w="1130" h="206">
                  <a:moveTo>
                    <a:pt x="1130" y="24"/>
                  </a:moveTo>
                  <a:lnTo>
                    <a:pt x="1098" y="0"/>
                  </a:lnTo>
                  <a:lnTo>
                    <a:pt x="0" y="176"/>
                  </a:lnTo>
                  <a:lnTo>
                    <a:pt x="0" y="206"/>
                  </a:lnTo>
                  <a:lnTo>
                    <a:pt x="1130" y="2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3" name="Freeform 61"/>
            <p:cNvSpPr>
              <a:spLocks/>
            </p:cNvSpPr>
            <p:nvPr userDrawn="1"/>
          </p:nvSpPr>
          <p:spPr bwMode="auto">
            <a:xfrm>
              <a:off x="0" y="3482975"/>
              <a:ext cx="1793876" cy="2149475"/>
            </a:xfrm>
            <a:custGeom>
              <a:avLst/>
              <a:gdLst/>
              <a:ahLst/>
              <a:cxnLst>
                <a:cxn ang="0">
                  <a:pos x="1130" y="0"/>
                </a:cxn>
                <a:cxn ang="0">
                  <a:pos x="0" y="182"/>
                </a:cxn>
                <a:cxn ang="0">
                  <a:pos x="0" y="1354"/>
                </a:cxn>
                <a:cxn ang="0">
                  <a:pos x="1122" y="1074"/>
                </a:cxn>
                <a:cxn ang="0">
                  <a:pos x="1130" y="0"/>
                </a:cxn>
              </a:cxnLst>
              <a:rect l="0" t="0" r="r" b="b"/>
              <a:pathLst>
                <a:path w="1130" h="1354">
                  <a:moveTo>
                    <a:pt x="1130" y="0"/>
                  </a:moveTo>
                  <a:lnTo>
                    <a:pt x="0" y="182"/>
                  </a:lnTo>
                  <a:lnTo>
                    <a:pt x="0" y="1354"/>
                  </a:lnTo>
                  <a:lnTo>
                    <a:pt x="1122" y="1074"/>
                  </a:lnTo>
                  <a:lnTo>
                    <a:pt x="1130" y="0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36000">
                  <a:schemeClr val="accent5">
                    <a:lumMod val="75000"/>
                  </a:schemeClr>
                </a:gs>
                <a:gs pos="73000">
                  <a:schemeClr val="accent5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9" name="그룹 188"/>
          <p:cNvGrpSpPr/>
          <p:nvPr userDrawn="1"/>
        </p:nvGrpSpPr>
        <p:grpSpPr>
          <a:xfrm>
            <a:off x="0" y="5607050"/>
            <a:ext cx="1778001" cy="1250950"/>
            <a:chOff x="0" y="5607050"/>
            <a:chExt cx="1778001" cy="1250950"/>
          </a:xfrm>
        </p:grpSpPr>
        <p:sp>
          <p:nvSpPr>
            <p:cNvPr id="3129" name="Freeform 57"/>
            <p:cNvSpPr>
              <a:spLocks/>
            </p:cNvSpPr>
            <p:nvPr userDrawn="1"/>
          </p:nvSpPr>
          <p:spPr bwMode="auto">
            <a:xfrm>
              <a:off x="0" y="5607050"/>
              <a:ext cx="1778001" cy="523875"/>
            </a:xfrm>
            <a:custGeom>
              <a:avLst/>
              <a:gdLst/>
              <a:ahLst/>
              <a:cxnLst>
                <a:cxn ang="0">
                  <a:pos x="1120" y="24"/>
                </a:cxn>
                <a:cxn ang="0">
                  <a:pos x="1088" y="0"/>
                </a:cxn>
                <a:cxn ang="0">
                  <a:pos x="0" y="296"/>
                </a:cxn>
                <a:cxn ang="0">
                  <a:pos x="0" y="330"/>
                </a:cxn>
                <a:cxn ang="0">
                  <a:pos x="1120" y="24"/>
                </a:cxn>
              </a:cxnLst>
              <a:rect l="0" t="0" r="r" b="b"/>
              <a:pathLst>
                <a:path w="1120" h="330">
                  <a:moveTo>
                    <a:pt x="1120" y="24"/>
                  </a:moveTo>
                  <a:lnTo>
                    <a:pt x="1088" y="0"/>
                  </a:lnTo>
                  <a:lnTo>
                    <a:pt x="0" y="296"/>
                  </a:lnTo>
                  <a:lnTo>
                    <a:pt x="0" y="330"/>
                  </a:lnTo>
                  <a:lnTo>
                    <a:pt x="1120" y="24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34" name="Freeform 62"/>
            <p:cNvSpPr>
              <a:spLocks/>
            </p:cNvSpPr>
            <p:nvPr userDrawn="1"/>
          </p:nvSpPr>
          <p:spPr bwMode="auto">
            <a:xfrm>
              <a:off x="0" y="5645150"/>
              <a:ext cx="1778001" cy="1212850"/>
            </a:xfrm>
            <a:custGeom>
              <a:avLst/>
              <a:gdLst/>
              <a:ahLst/>
              <a:cxnLst>
                <a:cxn ang="0">
                  <a:pos x="0" y="306"/>
                </a:cxn>
                <a:cxn ang="0">
                  <a:pos x="0" y="764"/>
                </a:cxn>
                <a:cxn ang="0">
                  <a:pos x="1114" y="764"/>
                </a:cxn>
                <a:cxn ang="0">
                  <a:pos x="1120" y="0"/>
                </a:cxn>
                <a:cxn ang="0">
                  <a:pos x="0" y="306"/>
                </a:cxn>
              </a:cxnLst>
              <a:rect l="0" t="0" r="r" b="b"/>
              <a:pathLst>
                <a:path w="1120" h="764">
                  <a:moveTo>
                    <a:pt x="0" y="306"/>
                  </a:moveTo>
                  <a:lnTo>
                    <a:pt x="0" y="764"/>
                  </a:lnTo>
                  <a:lnTo>
                    <a:pt x="1114" y="764"/>
                  </a:lnTo>
                  <a:lnTo>
                    <a:pt x="1120" y="0"/>
                  </a:lnTo>
                  <a:lnTo>
                    <a:pt x="0" y="306"/>
                  </a:lnTo>
                  <a:close/>
                </a:path>
              </a:pathLst>
            </a:custGeom>
            <a:gradFill>
              <a:gsLst>
                <a:gs pos="0">
                  <a:schemeClr val="accent6"/>
                </a:gs>
                <a:gs pos="36000">
                  <a:schemeClr val="accent6">
                    <a:lumMod val="50000"/>
                  </a:schemeClr>
                </a:gs>
                <a:gs pos="73000">
                  <a:schemeClr val="accent6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4" name="그룹 183"/>
          <p:cNvGrpSpPr/>
          <p:nvPr userDrawn="1"/>
        </p:nvGrpSpPr>
        <p:grpSpPr>
          <a:xfrm>
            <a:off x="957213" y="0"/>
            <a:ext cx="442913" cy="6858001"/>
            <a:chOff x="1103313" y="0"/>
            <a:chExt cx="442913" cy="6858001"/>
          </a:xfrm>
        </p:grpSpPr>
        <p:sp>
          <p:nvSpPr>
            <p:cNvPr id="3078" name="Rectangle 6"/>
            <p:cNvSpPr>
              <a:spLocks noChangeArrowheads="1"/>
            </p:cNvSpPr>
            <p:nvPr userDrawn="1"/>
          </p:nvSpPr>
          <p:spPr bwMode="auto">
            <a:xfrm>
              <a:off x="1103313" y="6443663"/>
              <a:ext cx="442913" cy="414338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79" name="Rectangle 7"/>
            <p:cNvSpPr>
              <a:spLocks noChangeArrowheads="1"/>
            </p:cNvSpPr>
            <p:nvPr userDrawn="1"/>
          </p:nvSpPr>
          <p:spPr bwMode="auto">
            <a:xfrm>
              <a:off x="1103313" y="5368925"/>
              <a:ext cx="442913" cy="1074738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 userDrawn="1"/>
          </p:nvSpPr>
          <p:spPr bwMode="auto">
            <a:xfrm>
              <a:off x="1103313" y="4295775"/>
              <a:ext cx="442913" cy="107315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1103313" y="0"/>
              <a:ext cx="442913" cy="1073150"/>
            </a:xfrm>
            <a:custGeom>
              <a:avLst/>
              <a:gdLst/>
              <a:ahLst/>
              <a:cxnLst>
                <a:cxn ang="0">
                  <a:pos x="279" y="676"/>
                </a:cxn>
                <a:cxn ang="0">
                  <a:pos x="0" y="67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4"/>
                </a:cxn>
                <a:cxn ang="0">
                  <a:pos x="10" y="10"/>
                </a:cxn>
                <a:cxn ang="0">
                  <a:pos x="42" y="6"/>
                </a:cxn>
                <a:cxn ang="0">
                  <a:pos x="86" y="2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94" y="2"/>
                </a:cxn>
                <a:cxn ang="0">
                  <a:pos x="239" y="6"/>
                </a:cxn>
                <a:cxn ang="0">
                  <a:pos x="269" y="10"/>
                </a:cxn>
                <a:cxn ang="0">
                  <a:pos x="277" y="14"/>
                </a:cxn>
                <a:cxn ang="0">
                  <a:pos x="279" y="16"/>
                </a:cxn>
                <a:cxn ang="0">
                  <a:pos x="279" y="676"/>
                </a:cxn>
              </a:cxnLst>
              <a:rect l="0" t="0" r="r" b="b"/>
              <a:pathLst>
                <a:path w="279" h="676">
                  <a:moveTo>
                    <a:pt x="279" y="676"/>
                  </a:moveTo>
                  <a:lnTo>
                    <a:pt x="0" y="67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4"/>
                  </a:lnTo>
                  <a:lnTo>
                    <a:pt x="10" y="10"/>
                  </a:lnTo>
                  <a:lnTo>
                    <a:pt x="42" y="6"/>
                  </a:lnTo>
                  <a:lnTo>
                    <a:pt x="86" y="2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94" y="2"/>
                  </a:lnTo>
                  <a:lnTo>
                    <a:pt x="239" y="6"/>
                  </a:lnTo>
                  <a:lnTo>
                    <a:pt x="269" y="10"/>
                  </a:lnTo>
                  <a:lnTo>
                    <a:pt x="277" y="14"/>
                  </a:lnTo>
                  <a:lnTo>
                    <a:pt x="279" y="16"/>
                  </a:lnTo>
                  <a:lnTo>
                    <a:pt x="279" y="67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Rectangle 10"/>
            <p:cNvSpPr>
              <a:spLocks noChangeArrowheads="1"/>
            </p:cNvSpPr>
            <p:nvPr userDrawn="1"/>
          </p:nvSpPr>
          <p:spPr bwMode="auto">
            <a:xfrm>
              <a:off x="1103313" y="1073150"/>
              <a:ext cx="442913" cy="1074738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Rectangle 11"/>
            <p:cNvSpPr>
              <a:spLocks noChangeArrowheads="1"/>
            </p:cNvSpPr>
            <p:nvPr userDrawn="1"/>
          </p:nvSpPr>
          <p:spPr bwMode="auto">
            <a:xfrm>
              <a:off x="1103313" y="2147888"/>
              <a:ext cx="442913" cy="1073150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Rectangle 12"/>
            <p:cNvSpPr>
              <a:spLocks noChangeArrowheads="1"/>
            </p:cNvSpPr>
            <p:nvPr userDrawn="1"/>
          </p:nvSpPr>
          <p:spPr bwMode="auto">
            <a:xfrm>
              <a:off x="1103313" y="3221038"/>
              <a:ext cx="442913" cy="107473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Rectangle 13"/>
            <p:cNvSpPr>
              <a:spLocks noChangeArrowheads="1"/>
            </p:cNvSpPr>
            <p:nvPr userDrawn="1"/>
          </p:nvSpPr>
          <p:spPr bwMode="auto">
            <a:xfrm>
              <a:off x="1322388" y="4295775"/>
              <a:ext cx="223838" cy="107315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6" name="Rectangle 14"/>
            <p:cNvSpPr>
              <a:spLocks noChangeArrowheads="1"/>
            </p:cNvSpPr>
            <p:nvPr userDrawn="1"/>
          </p:nvSpPr>
          <p:spPr bwMode="auto">
            <a:xfrm>
              <a:off x="1322388" y="6443663"/>
              <a:ext cx="223838" cy="4143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7" name="Rectangle 15"/>
            <p:cNvSpPr>
              <a:spLocks noChangeArrowheads="1"/>
            </p:cNvSpPr>
            <p:nvPr userDrawn="1"/>
          </p:nvSpPr>
          <p:spPr bwMode="auto">
            <a:xfrm>
              <a:off x="1322388" y="5368925"/>
              <a:ext cx="223838" cy="10747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8" name="Rectangle 16"/>
            <p:cNvSpPr>
              <a:spLocks noChangeArrowheads="1"/>
            </p:cNvSpPr>
            <p:nvPr userDrawn="1"/>
          </p:nvSpPr>
          <p:spPr bwMode="auto">
            <a:xfrm>
              <a:off x="1322388" y="3221038"/>
              <a:ext cx="223838" cy="107473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Rectangle 17"/>
            <p:cNvSpPr>
              <a:spLocks noChangeArrowheads="1"/>
            </p:cNvSpPr>
            <p:nvPr userDrawn="1"/>
          </p:nvSpPr>
          <p:spPr bwMode="auto">
            <a:xfrm>
              <a:off x="1322388" y="2147888"/>
              <a:ext cx="223838" cy="10731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Rectangle 18"/>
            <p:cNvSpPr>
              <a:spLocks noChangeArrowheads="1"/>
            </p:cNvSpPr>
            <p:nvPr userDrawn="1"/>
          </p:nvSpPr>
          <p:spPr bwMode="auto">
            <a:xfrm>
              <a:off x="1322388" y="1073150"/>
              <a:ext cx="223838" cy="10747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1322388" y="0"/>
              <a:ext cx="223838" cy="1073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76"/>
                </a:cxn>
                <a:cxn ang="0">
                  <a:pos x="141" y="676"/>
                </a:cxn>
                <a:cxn ang="0">
                  <a:pos x="141" y="16"/>
                </a:cxn>
                <a:cxn ang="0">
                  <a:pos x="141" y="16"/>
                </a:cxn>
                <a:cxn ang="0">
                  <a:pos x="139" y="14"/>
                </a:cxn>
                <a:cxn ang="0">
                  <a:pos x="131" y="10"/>
                </a:cxn>
                <a:cxn ang="0">
                  <a:pos x="101" y="6"/>
                </a:cxn>
                <a:cxn ang="0">
                  <a:pos x="56" y="2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141" h="676">
                  <a:moveTo>
                    <a:pt x="0" y="0"/>
                  </a:moveTo>
                  <a:lnTo>
                    <a:pt x="0" y="676"/>
                  </a:lnTo>
                  <a:lnTo>
                    <a:pt x="141" y="676"/>
                  </a:lnTo>
                  <a:lnTo>
                    <a:pt x="141" y="16"/>
                  </a:lnTo>
                  <a:lnTo>
                    <a:pt x="141" y="16"/>
                  </a:lnTo>
                  <a:lnTo>
                    <a:pt x="139" y="14"/>
                  </a:lnTo>
                  <a:lnTo>
                    <a:pt x="131" y="10"/>
                  </a:lnTo>
                  <a:lnTo>
                    <a:pt x="101" y="6"/>
                  </a:lnTo>
                  <a:lnTo>
                    <a:pt x="56" y="2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3" name="그룹 182"/>
          <p:cNvGrpSpPr/>
          <p:nvPr userDrawn="1"/>
        </p:nvGrpSpPr>
        <p:grpSpPr>
          <a:xfrm>
            <a:off x="1179463" y="963613"/>
            <a:ext cx="3740151" cy="2171700"/>
            <a:chOff x="1325563" y="963613"/>
            <a:chExt cx="3740151" cy="217170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1325563" y="963613"/>
              <a:ext cx="3173413" cy="144463"/>
            </a:xfrm>
            <a:custGeom>
              <a:avLst/>
              <a:gdLst/>
              <a:ahLst/>
              <a:cxnLst>
                <a:cxn ang="0">
                  <a:pos x="1911" y="91"/>
                </a:cxn>
                <a:cxn ang="0">
                  <a:pos x="1999" y="69"/>
                </a:cxn>
                <a:cxn ang="0">
                  <a:pos x="87" y="0"/>
                </a:cxn>
                <a:cxn ang="0">
                  <a:pos x="0" y="24"/>
                </a:cxn>
                <a:cxn ang="0">
                  <a:pos x="1911" y="91"/>
                </a:cxn>
              </a:cxnLst>
              <a:rect l="0" t="0" r="r" b="b"/>
              <a:pathLst>
                <a:path w="1999" h="91">
                  <a:moveTo>
                    <a:pt x="1911" y="91"/>
                  </a:moveTo>
                  <a:lnTo>
                    <a:pt x="1999" y="69"/>
                  </a:lnTo>
                  <a:lnTo>
                    <a:pt x="87" y="0"/>
                  </a:lnTo>
                  <a:lnTo>
                    <a:pt x="0" y="24"/>
                  </a:lnTo>
                  <a:lnTo>
                    <a:pt x="1911" y="91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4537076" y="2128838"/>
              <a:ext cx="528638" cy="1006475"/>
            </a:xfrm>
            <a:custGeom>
              <a:avLst/>
              <a:gdLst/>
              <a:ahLst/>
              <a:cxnLst>
                <a:cxn ang="0">
                  <a:pos x="0" y="634"/>
                </a:cxn>
                <a:cxn ang="0">
                  <a:pos x="88" y="610"/>
                </a:cxn>
                <a:cxn ang="0">
                  <a:pos x="88" y="610"/>
                </a:cxn>
                <a:cxn ang="0">
                  <a:pos x="212" y="305"/>
                </a:cxn>
                <a:cxn ang="0">
                  <a:pos x="333" y="0"/>
                </a:cxn>
                <a:cxn ang="0">
                  <a:pos x="245" y="24"/>
                </a:cxn>
                <a:cxn ang="0">
                  <a:pos x="245" y="24"/>
                </a:cxn>
                <a:cxn ang="0">
                  <a:pos x="124" y="329"/>
                </a:cxn>
                <a:cxn ang="0">
                  <a:pos x="0" y="634"/>
                </a:cxn>
                <a:cxn ang="0">
                  <a:pos x="0" y="634"/>
                </a:cxn>
              </a:cxnLst>
              <a:rect l="0" t="0" r="r" b="b"/>
              <a:pathLst>
                <a:path w="333" h="634">
                  <a:moveTo>
                    <a:pt x="0" y="634"/>
                  </a:moveTo>
                  <a:lnTo>
                    <a:pt x="88" y="610"/>
                  </a:lnTo>
                  <a:lnTo>
                    <a:pt x="88" y="610"/>
                  </a:lnTo>
                  <a:lnTo>
                    <a:pt x="212" y="305"/>
                  </a:lnTo>
                  <a:lnTo>
                    <a:pt x="333" y="0"/>
                  </a:lnTo>
                  <a:lnTo>
                    <a:pt x="245" y="24"/>
                  </a:lnTo>
                  <a:lnTo>
                    <a:pt x="245" y="24"/>
                  </a:lnTo>
                  <a:lnTo>
                    <a:pt x="124" y="329"/>
                  </a:lnTo>
                  <a:lnTo>
                    <a:pt x="0" y="634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4359276" y="1073150"/>
              <a:ext cx="706438" cy="1093788"/>
            </a:xfrm>
            <a:custGeom>
              <a:avLst/>
              <a:gdLst/>
              <a:ahLst/>
              <a:cxnLst>
                <a:cxn ang="0">
                  <a:pos x="357" y="689"/>
                </a:cxn>
                <a:cxn ang="0">
                  <a:pos x="445" y="665"/>
                </a:cxn>
                <a:cxn ang="0">
                  <a:pos x="88" y="0"/>
                </a:cxn>
                <a:cxn ang="0">
                  <a:pos x="0" y="22"/>
                </a:cxn>
                <a:cxn ang="0">
                  <a:pos x="357" y="689"/>
                </a:cxn>
              </a:cxnLst>
              <a:rect l="0" t="0" r="r" b="b"/>
              <a:pathLst>
                <a:path w="445" h="689">
                  <a:moveTo>
                    <a:pt x="357" y="689"/>
                  </a:moveTo>
                  <a:lnTo>
                    <a:pt x="445" y="665"/>
                  </a:lnTo>
                  <a:lnTo>
                    <a:pt x="88" y="0"/>
                  </a:lnTo>
                  <a:lnTo>
                    <a:pt x="0" y="22"/>
                  </a:lnTo>
                  <a:lnTo>
                    <a:pt x="357" y="68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1325563" y="1001713"/>
              <a:ext cx="3600450" cy="2133600"/>
            </a:xfrm>
            <a:custGeom>
              <a:avLst/>
              <a:gdLst/>
              <a:ahLst/>
              <a:cxnLst>
                <a:cxn ang="0">
                  <a:pos x="1911" y="67"/>
                </a:cxn>
                <a:cxn ang="0">
                  <a:pos x="0" y="0"/>
                </a:cxn>
                <a:cxn ang="0">
                  <a:pos x="8" y="1071"/>
                </a:cxn>
                <a:cxn ang="0">
                  <a:pos x="2023" y="1344"/>
                </a:cxn>
                <a:cxn ang="0">
                  <a:pos x="2023" y="1344"/>
                </a:cxn>
                <a:cxn ang="0">
                  <a:pos x="2147" y="1041"/>
                </a:cxn>
                <a:cxn ang="0">
                  <a:pos x="2268" y="734"/>
                </a:cxn>
                <a:cxn ang="0">
                  <a:pos x="2268" y="734"/>
                </a:cxn>
                <a:cxn ang="0">
                  <a:pos x="1911" y="67"/>
                </a:cxn>
                <a:cxn ang="0">
                  <a:pos x="1911" y="67"/>
                </a:cxn>
              </a:cxnLst>
              <a:rect l="0" t="0" r="r" b="b"/>
              <a:pathLst>
                <a:path w="2268" h="1344">
                  <a:moveTo>
                    <a:pt x="1911" y="67"/>
                  </a:moveTo>
                  <a:lnTo>
                    <a:pt x="0" y="0"/>
                  </a:lnTo>
                  <a:lnTo>
                    <a:pt x="8" y="1071"/>
                  </a:lnTo>
                  <a:lnTo>
                    <a:pt x="2023" y="1344"/>
                  </a:lnTo>
                  <a:lnTo>
                    <a:pt x="2023" y="1344"/>
                  </a:lnTo>
                  <a:lnTo>
                    <a:pt x="2147" y="1041"/>
                  </a:lnTo>
                  <a:lnTo>
                    <a:pt x="2268" y="734"/>
                  </a:lnTo>
                  <a:lnTo>
                    <a:pt x="2268" y="734"/>
                  </a:lnTo>
                  <a:lnTo>
                    <a:pt x="1911" y="67"/>
                  </a:lnTo>
                  <a:lnTo>
                    <a:pt x="1911" y="6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2" name="그룹 181"/>
          <p:cNvGrpSpPr/>
          <p:nvPr userDrawn="1"/>
        </p:nvGrpSpPr>
        <p:grpSpPr>
          <a:xfrm>
            <a:off x="1214445" y="3109913"/>
            <a:ext cx="3978276" cy="2589213"/>
            <a:chOff x="1274763" y="3109913"/>
            <a:chExt cx="3978276" cy="258921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1274763" y="3109913"/>
              <a:ext cx="3379788" cy="56832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88" y="0"/>
                </a:cxn>
                <a:cxn ang="0">
                  <a:pos x="2129" y="332"/>
                </a:cxn>
                <a:cxn ang="0">
                  <a:pos x="2035" y="358"/>
                </a:cxn>
                <a:cxn ang="0">
                  <a:pos x="0" y="24"/>
                </a:cxn>
              </a:cxnLst>
              <a:rect l="0" t="0" r="r" b="b"/>
              <a:pathLst>
                <a:path w="2129" h="358">
                  <a:moveTo>
                    <a:pt x="0" y="24"/>
                  </a:moveTo>
                  <a:lnTo>
                    <a:pt x="88" y="0"/>
                  </a:lnTo>
                  <a:lnTo>
                    <a:pt x="2129" y="332"/>
                  </a:lnTo>
                  <a:lnTo>
                    <a:pt x="2035" y="358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6">
                <a:lumMod val="9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4514851" y="3636963"/>
              <a:ext cx="738188" cy="115252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88" y="0"/>
                </a:cxn>
                <a:cxn ang="0">
                  <a:pos x="465" y="702"/>
                </a:cxn>
                <a:cxn ang="0">
                  <a:pos x="377" y="726"/>
                </a:cxn>
                <a:cxn ang="0">
                  <a:pos x="0" y="24"/>
                </a:cxn>
              </a:cxnLst>
              <a:rect l="0" t="0" r="r" b="b"/>
              <a:pathLst>
                <a:path w="465" h="726">
                  <a:moveTo>
                    <a:pt x="0" y="24"/>
                  </a:moveTo>
                  <a:lnTo>
                    <a:pt x="88" y="0"/>
                  </a:lnTo>
                  <a:lnTo>
                    <a:pt x="465" y="702"/>
                  </a:lnTo>
                  <a:lnTo>
                    <a:pt x="377" y="726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4692651" y="4751388"/>
              <a:ext cx="560388" cy="947738"/>
            </a:xfrm>
            <a:custGeom>
              <a:avLst/>
              <a:gdLst/>
              <a:ahLst/>
              <a:cxnLst>
                <a:cxn ang="0">
                  <a:pos x="265" y="24"/>
                </a:cxn>
                <a:cxn ang="0">
                  <a:pos x="353" y="0"/>
                </a:cxn>
                <a:cxn ang="0">
                  <a:pos x="353" y="0"/>
                </a:cxn>
                <a:cxn ang="0">
                  <a:pos x="221" y="287"/>
                </a:cxn>
                <a:cxn ang="0">
                  <a:pos x="88" y="573"/>
                </a:cxn>
                <a:cxn ang="0">
                  <a:pos x="0" y="597"/>
                </a:cxn>
                <a:cxn ang="0">
                  <a:pos x="0" y="597"/>
                </a:cxn>
                <a:cxn ang="0">
                  <a:pos x="134" y="311"/>
                </a:cxn>
                <a:cxn ang="0">
                  <a:pos x="199" y="168"/>
                </a:cxn>
                <a:cxn ang="0">
                  <a:pos x="265" y="24"/>
                </a:cxn>
                <a:cxn ang="0">
                  <a:pos x="265" y="24"/>
                </a:cxn>
              </a:cxnLst>
              <a:rect l="0" t="0" r="r" b="b"/>
              <a:pathLst>
                <a:path w="353" h="597">
                  <a:moveTo>
                    <a:pt x="265" y="24"/>
                  </a:moveTo>
                  <a:lnTo>
                    <a:pt x="353" y="0"/>
                  </a:lnTo>
                  <a:lnTo>
                    <a:pt x="353" y="0"/>
                  </a:lnTo>
                  <a:lnTo>
                    <a:pt x="221" y="287"/>
                  </a:lnTo>
                  <a:lnTo>
                    <a:pt x="88" y="573"/>
                  </a:lnTo>
                  <a:lnTo>
                    <a:pt x="0" y="597"/>
                  </a:lnTo>
                  <a:lnTo>
                    <a:pt x="0" y="597"/>
                  </a:lnTo>
                  <a:lnTo>
                    <a:pt x="134" y="311"/>
                  </a:lnTo>
                  <a:lnTo>
                    <a:pt x="199" y="168"/>
                  </a:lnTo>
                  <a:lnTo>
                    <a:pt x="265" y="24"/>
                  </a:lnTo>
                  <a:lnTo>
                    <a:pt x="265" y="24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1274763" y="3148013"/>
              <a:ext cx="3838575" cy="2551113"/>
            </a:xfrm>
            <a:custGeom>
              <a:avLst/>
              <a:gdLst/>
              <a:ahLst/>
              <a:cxnLst>
                <a:cxn ang="0">
                  <a:pos x="2153" y="1607"/>
                </a:cxn>
                <a:cxn ang="0">
                  <a:pos x="6" y="1072"/>
                </a:cxn>
                <a:cxn ang="0">
                  <a:pos x="0" y="0"/>
                </a:cxn>
                <a:cxn ang="0">
                  <a:pos x="2041" y="332"/>
                </a:cxn>
                <a:cxn ang="0">
                  <a:pos x="2041" y="332"/>
                </a:cxn>
                <a:cxn ang="0">
                  <a:pos x="2418" y="1034"/>
                </a:cxn>
                <a:cxn ang="0">
                  <a:pos x="2418" y="1034"/>
                </a:cxn>
                <a:cxn ang="0">
                  <a:pos x="2352" y="1180"/>
                </a:cxn>
                <a:cxn ang="0">
                  <a:pos x="2287" y="1323"/>
                </a:cxn>
                <a:cxn ang="0">
                  <a:pos x="2153" y="1607"/>
                </a:cxn>
                <a:cxn ang="0">
                  <a:pos x="2153" y="1607"/>
                </a:cxn>
              </a:cxnLst>
              <a:rect l="0" t="0" r="r" b="b"/>
              <a:pathLst>
                <a:path w="2418" h="1607">
                  <a:moveTo>
                    <a:pt x="2153" y="1607"/>
                  </a:moveTo>
                  <a:lnTo>
                    <a:pt x="6" y="1072"/>
                  </a:lnTo>
                  <a:lnTo>
                    <a:pt x="0" y="0"/>
                  </a:lnTo>
                  <a:lnTo>
                    <a:pt x="2041" y="332"/>
                  </a:lnTo>
                  <a:lnTo>
                    <a:pt x="2041" y="332"/>
                  </a:lnTo>
                  <a:lnTo>
                    <a:pt x="2418" y="1034"/>
                  </a:lnTo>
                  <a:lnTo>
                    <a:pt x="2418" y="1034"/>
                  </a:lnTo>
                  <a:lnTo>
                    <a:pt x="2352" y="1180"/>
                  </a:lnTo>
                  <a:lnTo>
                    <a:pt x="2287" y="1323"/>
                  </a:lnTo>
                  <a:lnTo>
                    <a:pt x="2153" y="1607"/>
                  </a:lnTo>
                  <a:lnTo>
                    <a:pt x="2153" y="1607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1" name="그룹 180"/>
          <p:cNvGrpSpPr/>
          <p:nvPr userDrawn="1"/>
        </p:nvGrpSpPr>
        <p:grpSpPr>
          <a:xfrm>
            <a:off x="1219207" y="5270500"/>
            <a:ext cx="3937001" cy="1587501"/>
            <a:chOff x="1290638" y="5270500"/>
            <a:chExt cx="3937001" cy="158750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1290638" y="5270500"/>
              <a:ext cx="3586163" cy="976313"/>
            </a:xfrm>
            <a:custGeom>
              <a:avLst/>
              <a:gdLst/>
              <a:ahLst/>
              <a:cxnLst>
                <a:cxn ang="0">
                  <a:pos x="2171" y="615"/>
                </a:cxn>
                <a:cxn ang="0">
                  <a:pos x="2259" y="591"/>
                </a:cxn>
                <a:cxn ang="0">
                  <a:pos x="88" y="0"/>
                </a:cxn>
                <a:cxn ang="0">
                  <a:pos x="0" y="24"/>
                </a:cxn>
                <a:cxn ang="0">
                  <a:pos x="2171" y="615"/>
                </a:cxn>
              </a:cxnLst>
              <a:rect l="0" t="0" r="r" b="b"/>
              <a:pathLst>
                <a:path w="2259" h="615">
                  <a:moveTo>
                    <a:pt x="2171" y="615"/>
                  </a:moveTo>
                  <a:lnTo>
                    <a:pt x="2259" y="591"/>
                  </a:lnTo>
                  <a:lnTo>
                    <a:pt x="88" y="0"/>
                  </a:lnTo>
                  <a:lnTo>
                    <a:pt x="0" y="24"/>
                  </a:lnTo>
                  <a:lnTo>
                    <a:pt x="2171" y="61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12" name="Freeform 40"/>
            <p:cNvSpPr>
              <a:spLocks/>
            </p:cNvSpPr>
            <p:nvPr userDrawn="1"/>
          </p:nvSpPr>
          <p:spPr bwMode="auto">
            <a:xfrm>
              <a:off x="4740276" y="6215063"/>
              <a:ext cx="487363" cy="642938"/>
            </a:xfrm>
            <a:custGeom>
              <a:avLst/>
              <a:gdLst/>
              <a:ahLst/>
              <a:cxnLst>
                <a:cxn ang="0">
                  <a:pos x="205" y="405"/>
                </a:cxn>
                <a:cxn ang="0">
                  <a:pos x="307" y="405"/>
                </a:cxn>
                <a:cxn ang="0">
                  <a:pos x="88" y="0"/>
                </a:cxn>
                <a:cxn ang="0">
                  <a:pos x="0" y="24"/>
                </a:cxn>
                <a:cxn ang="0">
                  <a:pos x="205" y="405"/>
                </a:cxn>
              </a:cxnLst>
              <a:rect l="0" t="0" r="r" b="b"/>
              <a:pathLst>
                <a:path w="307" h="405">
                  <a:moveTo>
                    <a:pt x="205" y="405"/>
                  </a:moveTo>
                  <a:lnTo>
                    <a:pt x="307" y="405"/>
                  </a:lnTo>
                  <a:lnTo>
                    <a:pt x="88" y="0"/>
                  </a:lnTo>
                  <a:lnTo>
                    <a:pt x="0" y="24"/>
                  </a:lnTo>
                  <a:lnTo>
                    <a:pt x="205" y="40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1290638" y="5308600"/>
              <a:ext cx="3775075" cy="1549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76"/>
                </a:cxn>
                <a:cxn ang="0">
                  <a:pos x="2378" y="976"/>
                </a:cxn>
                <a:cxn ang="0">
                  <a:pos x="2173" y="595"/>
                </a:cxn>
                <a:cxn ang="0">
                  <a:pos x="0" y="0"/>
                </a:cxn>
              </a:cxnLst>
              <a:rect l="0" t="0" r="r" b="b"/>
              <a:pathLst>
                <a:path w="2378" h="976">
                  <a:moveTo>
                    <a:pt x="0" y="0"/>
                  </a:moveTo>
                  <a:lnTo>
                    <a:pt x="0" y="976"/>
                  </a:lnTo>
                  <a:lnTo>
                    <a:pt x="2378" y="976"/>
                  </a:lnTo>
                  <a:lnTo>
                    <a:pt x="2173" y="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07" name="그룹 206"/>
          <p:cNvGrpSpPr/>
          <p:nvPr userDrawn="1"/>
        </p:nvGrpSpPr>
        <p:grpSpPr>
          <a:xfrm>
            <a:off x="3295601" y="6348413"/>
            <a:ext cx="712787" cy="509587"/>
            <a:chOff x="3295601" y="6348413"/>
            <a:chExt cx="712787" cy="509587"/>
          </a:xfrm>
        </p:grpSpPr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3295601" y="6616700"/>
              <a:ext cx="15875" cy="24130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0" y="152"/>
                </a:cxn>
                <a:cxn ang="0">
                  <a:pos x="10" y="152"/>
                </a:cxn>
                <a:cxn ang="0">
                  <a:pos x="10" y="152"/>
                </a:cxn>
                <a:cxn ang="0">
                  <a:pos x="10" y="144"/>
                </a:cxn>
                <a:cxn ang="0">
                  <a:pos x="10" y="14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152">
                  <a:moveTo>
                    <a:pt x="10" y="4"/>
                  </a:moveTo>
                  <a:lnTo>
                    <a:pt x="1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10" y="152"/>
                  </a:lnTo>
                  <a:lnTo>
                    <a:pt x="10" y="152"/>
                  </a:lnTo>
                  <a:lnTo>
                    <a:pt x="10" y="144"/>
                  </a:lnTo>
                  <a:lnTo>
                    <a:pt x="10" y="14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Freeform 42"/>
            <p:cNvSpPr>
              <a:spLocks/>
            </p:cNvSpPr>
            <p:nvPr userDrawn="1"/>
          </p:nvSpPr>
          <p:spPr bwMode="auto">
            <a:xfrm>
              <a:off x="3298776" y="6348413"/>
              <a:ext cx="106363" cy="258763"/>
            </a:xfrm>
            <a:custGeom>
              <a:avLst/>
              <a:gdLst/>
              <a:ahLst/>
              <a:cxnLst>
                <a:cxn ang="0">
                  <a:pos x="67" y="145"/>
                </a:cxn>
                <a:cxn ang="0">
                  <a:pos x="67" y="145"/>
                </a:cxn>
                <a:cxn ang="0">
                  <a:pos x="12" y="129"/>
                </a:cxn>
                <a:cxn ang="0">
                  <a:pos x="12" y="129"/>
                </a:cxn>
                <a:cxn ang="0">
                  <a:pos x="12" y="82"/>
                </a:cxn>
                <a:cxn ang="0">
                  <a:pos x="12" y="82"/>
                </a:cxn>
                <a:cxn ang="0">
                  <a:pos x="61" y="96"/>
                </a:cxn>
                <a:cxn ang="0">
                  <a:pos x="61" y="96"/>
                </a:cxn>
                <a:cxn ang="0">
                  <a:pos x="61" y="80"/>
                </a:cxn>
                <a:cxn ang="0">
                  <a:pos x="61" y="80"/>
                </a:cxn>
                <a:cxn ang="0">
                  <a:pos x="12" y="66"/>
                </a:cxn>
                <a:cxn ang="0">
                  <a:pos x="12" y="66"/>
                </a:cxn>
                <a:cxn ang="0">
                  <a:pos x="12" y="22"/>
                </a:cxn>
                <a:cxn ang="0">
                  <a:pos x="12" y="22"/>
                </a:cxn>
                <a:cxn ang="0">
                  <a:pos x="65" y="36"/>
                </a:cxn>
                <a:cxn ang="0">
                  <a:pos x="65" y="36"/>
                </a:cxn>
                <a:cxn ang="0">
                  <a:pos x="65" y="20"/>
                </a:cxn>
                <a:cxn ang="0">
                  <a:pos x="65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43"/>
                </a:cxn>
                <a:cxn ang="0">
                  <a:pos x="0" y="143"/>
                </a:cxn>
                <a:cxn ang="0">
                  <a:pos x="67" y="163"/>
                </a:cxn>
                <a:cxn ang="0">
                  <a:pos x="67" y="163"/>
                </a:cxn>
                <a:cxn ang="0">
                  <a:pos x="67" y="145"/>
                </a:cxn>
                <a:cxn ang="0">
                  <a:pos x="67" y="145"/>
                </a:cxn>
              </a:cxnLst>
              <a:rect l="0" t="0" r="r" b="b"/>
              <a:pathLst>
                <a:path w="67" h="163">
                  <a:moveTo>
                    <a:pt x="67" y="145"/>
                  </a:moveTo>
                  <a:lnTo>
                    <a:pt x="67" y="145"/>
                  </a:lnTo>
                  <a:lnTo>
                    <a:pt x="12" y="129"/>
                  </a:lnTo>
                  <a:lnTo>
                    <a:pt x="12" y="129"/>
                  </a:lnTo>
                  <a:lnTo>
                    <a:pt x="12" y="82"/>
                  </a:lnTo>
                  <a:lnTo>
                    <a:pt x="12" y="82"/>
                  </a:lnTo>
                  <a:lnTo>
                    <a:pt x="61" y="96"/>
                  </a:lnTo>
                  <a:lnTo>
                    <a:pt x="61" y="96"/>
                  </a:lnTo>
                  <a:lnTo>
                    <a:pt x="61" y="80"/>
                  </a:lnTo>
                  <a:lnTo>
                    <a:pt x="61" y="80"/>
                  </a:lnTo>
                  <a:lnTo>
                    <a:pt x="12" y="66"/>
                  </a:lnTo>
                  <a:lnTo>
                    <a:pt x="12" y="66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65" y="36"/>
                  </a:lnTo>
                  <a:lnTo>
                    <a:pt x="65" y="36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67" y="163"/>
                  </a:lnTo>
                  <a:lnTo>
                    <a:pt x="67" y="163"/>
                  </a:lnTo>
                  <a:lnTo>
                    <a:pt x="67" y="145"/>
                  </a:lnTo>
                  <a:lnTo>
                    <a:pt x="67" y="1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Freeform 43"/>
            <p:cNvSpPr>
              <a:spLocks/>
            </p:cNvSpPr>
            <p:nvPr userDrawn="1"/>
          </p:nvSpPr>
          <p:spPr bwMode="auto">
            <a:xfrm>
              <a:off x="3840113" y="6819900"/>
              <a:ext cx="168275" cy="38100"/>
            </a:xfrm>
            <a:custGeom>
              <a:avLst/>
              <a:gdLst/>
              <a:ahLst/>
              <a:cxnLst>
                <a:cxn ang="0">
                  <a:pos x="72" y="4"/>
                </a:cxn>
                <a:cxn ang="0">
                  <a:pos x="72" y="4"/>
                </a:cxn>
                <a:cxn ang="0">
                  <a:pos x="60" y="2"/>
                </a:cxn>
                <a:cxn ang="0">
                  <a:pos x="50" y="0"/>
                </a:cxn>
                <a:cxn ang="0">
                  <a:pos x="40" y="2"/>
                </a:cxn>
                <a:cxn ang="0">
                  <a:pos x="32" y="2"/>
                </a:cxn>
                <a:cxn ang="0">
                  <a:pos x="24" y="6"/>
                </a:cxn>
                <a:cxn ang="0">
                  <a:pos x="14" y="10"/>
                </a:cxn>
                <a:cxn ang="0">
                  <a:pos x="8" y="16"/>
                </a:cxn>
                <a:cxn ang="0">
                  <a:pos x="0" y="24"/>
                </a:cxn>
                <a:cxn ang="0">
                  <a:pos x="106" y="24"/>
                </a:cxn>
                <a:cxn ang="0">
                  <a:pos x="106" y="24"/>
                </a:cxn>
                <a:cxn ang="0">
                  <a:pos x="90" y="12"/>
                </a:cxn>
                <a:cxn ang="0">
                  <a:pos x="72" y="4"/>
                </a:cxn>
                <a:cxn ang="0">
                  <a:pos x="72" y="4"/>
                </a:cxn>
              </a:cxnLst>
              <a:rect l="0" t="0" r="r" b="b"/>
              <a:pathLst>
                <a:path w="106" h="24">
                  <a:moveTo>
                    <a:pt x="72" y="4"/>
                  </a:moveTo>
                  <a:lnTo>
                    <a:pt x="72" y="4"/>
                  </a:lnTo>
                  <a:lnTo>
                    <a:pt x="60" y="2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2" y="2"/>
                  </a:lnTo>
                  <a:lnTo>
                    <a:pt x="24" y="6"/>
                  </a:lnTo>
                  <a:lnTo>
                    <a:pt x="14" y="1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106" y="24"/>
                  </a:lnTo>
                  <a:lnTo>
                    <a:pt x="106" y="24"/>
                  </a:lnTo>
                  <a:lnTo>
                    <a:pt x="90" y="12"/>
                  </a:lnTo>
                  <a:lnTo>
                    <a:pt x="72" y="4"/>
                  </a:lnTo>
                  <a:lnTo>
                    <a:pt x="72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Freeform 44"/>
            <p:cNvSpPr>
              <a:spLocks/>
            </p:cNvSpPr>
            <p:nvPr userDrawn="1"/>
          </p:nvSpPr>
          <p:spPr bwMode="auto">
            <a:xfrm>
              <a:off x="3436888" y="6711950"/>
              <a:ext cx="263525" cy="146050"/>
            </a:xfrm>
            <a:custGeom>
              <a:avLst/>
              <a:gdLst/>
              <a:ahLst/>
              <a:cxnLst>
                <a:cxn ang="0">
                  <a:pos x="90" y="2"/>
                </a:cxn>
                <a:cxn ang="0">
                  <a:pos x="90" y="2"/>
                </a:cxn>
                <a:cxn ang="0">
                  <a:pos x="78" y="0"/>
                </a:cxn>
                <a:cxn ang="0">
                  <a:pos x="70" y="0"/>
                </a:cxn>
                <a:cxn ang="0">
                  <a:pos x="60" y="0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10"/>
                </a:cxn>
                <a:cxn ang="0">
                  <a:pos x="30" y="16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16" y="36"/>
                </a:cxn>
                <a:cxn ang="0">
                  <a:pos x="10" y="52"/>
                </a:cxn>
                <a:cxn ang="0">
                  <a:pos x="4" y="70"/>
                </a:cxn>
                <a:cxn ang="0">
                  <a:pos x="0" y="92"/>
                </a:cxn>
                <a:cxn ang="0">
                  <a:pos x="60" y="92"/>
                </a:cxn>
                <a:cxn ang="0">
                  <a:pos x="60" y="92"/>
                </a:cxn>
                <a:cxn ang="0">
                  <a:pos x="64" y="76"/>
                </a:cxn>
                <a:cxn ang="0">
                  <a:pos x="68" y="72"/>
                </a:cxn>
                <a:cxn ang="0">
                  <a:pos x="70" y="68"/>
                </a:cxn>
                <a:cxn ang="0">
                  <a:pos x="70" y="68"/>
                </a:cxn>
                <a:cxn ang="0">
                  <a:pos x="74" y="66"/>
                </a:cxn>
                <a:cxn ang="0">
                  <a:pos x="80" y="64"/>
                </a:cxn>
                <a:cxn ang="0">
                  <a:pos x="88" y="64"/>
                </a:cxn>
                <a:cxn ang="0">
                  <a:pos x="88" y="64"/>
                </a:cxn>
                <a:cxn ang="0">
                  <a:pos x="98" y="70"/>
                </a:cxn>
                <a:cxn ang="0">
                  <a:pos x="106" y="78"/>
                </a:cxn>
                <a:cxn ang="0">
                  <a:pos x="106" y="78"/>
                </a:cxn>
                <a:cxn ang="0">
                  <a:pos x="114" y="92"/>
                </a:cxn>
                <a:cxn ang="0">
                  <a:pos x="166" y="92"/>
                </a:cxn>
                <a:cxn ang="0">
                  <a:pos x="166" y="92"/>
                </a:cxn>
                <a:cxn ang="0">
                  <a:pos x="160" y="76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42" y="42"/>
                </a:cxn>
                <a:cxn ang="0">
                  <a:pos x="126" y="24"/>
                </a:cxn>
                <a:cxn ang="0">
                  <a:pos x="118" y="16"/>
                </a:cxn>
                <a:cxn ang="0">
                  <a:pos x="108" y="10"/>
                </a:cxn>
                <a:cxn ang="0">
                  <a:pos x="100" y="6"/>
                </a:cxn>
                <a:cxn ang="0">
                  <a:pos x="90" y="2"/>
                </a:cxn>
                <a:cxn ang="0">
                  <a:pos x="90" y="2"/>
                </a:cxn>
              </a:cxnLst>
              <a:rect l="0" t="0" r="r" b="b"/>
              <a:pathLst>
                <a:path w="166" h="92">
                  <a:moveTo>
                    <a:pt x="90" y="2"/>
                  </a:moveTo>
                  <a:lnTo>
                    <a:pt x="90" y="2"/>
                  </a:lnTo>
                  <a:lnTo>
                    <a:pt x="78" y="0"/>
                  </a:lnTo>
                  <a:lnTo>
                    <a:pt x="70" y="0"/>
                  </a:lnTo>
                  <a:lnTo>
                    <a:pt x="60" y="0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10"/>
                  </a:lnTo>
                  <a:lnTo>
                    <a:pt x="30" y="16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16" y="36"/>
                  </a:lnTo>
                  <a:lnTo>
                    <a:pt x="10" y="52"/>
                  </a:lnTo>
                  <a:lnTo>
                    <a:pt x="4" y="70"/>
                  </a:lnTo>
                  <a:lnTo>
                    <a:pt x="0" y="92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64" y="76"/>
                  </a:lnTo>
                  <a:lnTo>
                    <a:pt x="68" y="72"/>
                  </a:lnTo>
                  <a:lnTo>
                    <a:pt x="70" y="68"/>
                  </a:lnTo>
                  <a:lnTo>
                    <a:pt x="70" y="68"/>
                  </a:lnTo>
                  <a:lnTo>
                    <a:pt x="74" y="66"/>
                  </a:lnTo>
                  <a:lnTo>
                    <a:pt x="80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98" y="70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14" y="92"/>
                  </a:lnTo>
                  <a:lnTo>
                    <a:pt x="166" y="92"/>
                  </a:lnTo>
                  <a:lnTo>
                    <a:pt x="166" y="92"/>
                  </a:lnTo>
                  <a:lnTo>
                    <a:pt x="160" y="76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42" y="42"/>
                  </a:lnTo>
                  <a:lnTo>
                    <a:pt x="126" y="24"/>
                  </a:lnTo>
                  <a:lnTo>
                    <a:pt x="118" y="16"/>
                  </a:lnTo>
                  <a:lnTo>
                    <a:pt x="108" y="10"/>
                  </a:lnTo>
                  <a:lnTo>
                    <a:pt x="100" y="6"/>
                  </a:lnTo>
                  <a:lnTo>
                    <a:pt x="90" y="2"/>
                  </a:lnTo>
                  <a:lnTo>
                    <a:pt x="9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79" name="그룹 178"/>
          <p:cNvGrpSpPr/>
          <p:nvPr userDrawn="1"/>
        </p:nvGrpSpPr>
        <p:grpSpPr>
          <a:xfrm>
            <a:off x="3209876" y="1619250"/>
            <a:ext cx="996994" cy="1019175"/>
            <a:chOff x="3355976" y="1619250"/>
            <a:chExt cx="996994" cy="1019175"/>
          </a:xfrm>
          <a:solidFill>
            <a:schemeClr val="accent1"/>
          </a:solidFill>
        </p:grpSpPr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3362326" y="2249488"/>
              <a:ext cx="11112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70" y="18"/>
                </a:cxn>
                <a:cxn ang="0">
                  <a:pos x="70" y="1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0" h="18">
                  <a:moveTo>
                    <a:pt x="0" y="0"/>
                  </a:moveTo>
                  <a:lnTo>
                    <a:pt x="0" y="0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8"/>
                  </a:lnTo>
                  <a:lnTo>
                    <a:pt x="70" y="1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3359151" y="1849438"/>
              <a:ext cx="15875" cy="387350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22"/>
                </a:cxn>
                <a:cxn ang="0">
                  <a:pos x="0" y="122"/>
                </a:cxn>
                <a:cxn ang="0">
                  <a:pos x="2" y="244"/>
                </a:cxn>
                <a:cxn ang="0">
                  <a:pos x="2" y="244"/>
                </a:cxn>
                <a:cxn ang="0">
                  <a:pos x="10" y="244"/>
                </a:cxn>
                <a:cxn ang="0">
                  <a:pos x="10" y="244"/>
                </a:cxn>
                <a:cxn ang="0">
                  <a:pos x="10" y="124"/>
                </a:cxn>
                <a:cxn ang="0">
                  <a:pos x="10" y="124"/>
                </a:cxn>
                <a:cxn ang="0">
                  <a:pos x="8" y="2"/>
                </a:cxn>
                <a:cxn ang="0">
                  <a:pos x="8" y="2"/>
                </a:cxn>
              </a:cxnLst>
              <a:rect l="0" t="0" r="r" b="b"/>
              <a:pathLst>
                <a:path w="10" h="244">
                  <a:moveTo>
                    <a:pt x="8" y="2"/>
                  </a:move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2" y="244"/>
                  </a:lnTo>
                  <a:lnTo>
                    <a:pt x="2" y="244"/>
                  </a:lnTo>
                  <a:lnTo>
                    <a:pt x="10" y="244"/>
                  </a:lnTo>
                  <a:lnTo>
                    <a:pt x="10" y="244"/>
                  </a:lnTo>
                  <a:lnTo>
                    <a:pt x="10" y="124"/>
                  </a:lnTo>
                  <a:lnTo>
                    <a:pt x="10" y="124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3355976" y="1619250"/>
              <a:ext cx="98425" cy="201613"/>
            </a:xfrm>
            <a:custGeom>
              <a:avLst/>
              <a:gdLst/>
              <a:ahLst/>
              <a:cxnLst>
                <a:cxn ang="0">
                  <a:pos x="12" y="109"/>
                </a:cxn>
                <a:cxn ang="0">
                  <a:pos x="12" y="109"/>
                </a:cxn>
                <a:cxn ang="0">
                  <a:pos x="12" y="67"/>
                </a:cxn>
                <a:cxn ang="0">
                  <a:pos x="12" y="67"/>
                </a:cxn>
                <a:cxn ang="0">
                  <a:pos x="56" y="71"/>
                </a:cxn>
                <a:cxn ang="0">
                  <a:pos x="56" y="71"/>
                </a:cxn>
                <a:cxn ang="0">
                  <a:pos x="56" y="56"/>
                </a:cxn>
                <a:cxn ang="0">
                  <a:pos x="56" y="56"/>
                </a:cxn>
                <a:cxn ang="0">
                  <a:pos x="12" y="54"/>
                </a:cxn>
                <a:cxn ang="0">
                  <a:pos x="12" y="54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60" y="20"/>
                </a:cxn>
                <a:cxn ang="0">
                  <a:pos x="60" y="20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23"/>
                </a:cxn>
                <a:cxn ang="0">
                  <a:pos x="2" y="123"/>
                </a:cxn>
                <a:cxn ang="0">
                  <a:pos x="62" y="127"/>
                </a:cxn>
                <a:cxn ang="0">
                  <a:pos x="62" y="127"/>
                </a:cxn>
                <a:cxn ang="0">
                  <a:pos x="62" y="113"/>
                </a:cxn>
                <a:cxn ang="0">
                  <a:pos x="62" y="113"/>
                </a:cxn>
                <a:cxn ang="0">
                  <a:pos x="12" y="109"/>
                </a:cxn>
                <a:cxn ang="0">
                  <a:pos x="12" y="109"/>
                </a:cxn>
              </a:cxnLst>
              <a:rect l="0" t="0" r="r" b="b"/>
              <a:pathLst>
                <a:path w="62" h="127">
                  <a:moveTo>
                    <a:pt x="12" y="109"/>
                  </a:moveTo>
                  <a:lnTo>
                    <a:pt x="12" y="109"/>
                  </a:lnTo>
                  <a:lnTo>
                    <a:pt x="12" y="67"/>
                  </a:lnTo>
                  <a:lnTo>
                    <a:pt x="12" y="67"/>
                  </a:lnTo>
                  <a:lnTo>
                    <a:pt x="56" y="71"/>
                  </a:lnTo>
                  <a:lnTo>
                    <a:pt x="56" y="71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23"/>
                  </a:lnTo>
                  <a:lnTo>
                    <a:pt x="2" y="123"/>
                  </a:lnTo>
                  <a:lnTo>
                    <a:pt x="62" y="127"/>
                  </a:lnTo>
                  <a:lnTo>
                    <a:pt x="62" y="127"/>
                  </a:lnTo>
                  <a:lnTo>
                    <a:pt x="62" y="113"/>
                  </a:lnTo>
                  <a:lnTo>
                    <a:pt x="62" y="113"/>
                  </a:lnTo>
                  <a:lnTo>
                    <a:pt x="12" y="109"/>
                  </a:lnTo>
                  <a:lnTo>
                    <a:pt x="12" y="1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4324395" y="1992313"/>
              <a:ext cx="25400" cy="406400"/>
            </a:xfrm>
            <a:custGeom>
              <a:avLst/>
              <a:gdLst/>
              <a:ahLst/>
              <a:cxnLst>
                <a:cxn ang="0">
                  <a:pos x="4" y="128"/>
                </a:cxn>
                <a:cxn ang="0">
                  <a:pos x="4" y="128"/>
                </a:cxn>
                <a:cxn ang="0">
                  <a:pos x="8" y="256"/>
                </a:cxn>
                <a:cxn ang="0">
                  <a:pos x="8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2" y="128"/>
                </a:cxn>
                <a:cxn ang="0">
                  <a:pos x="12" y="128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128"/>
                </a:cxn>
                <a:cxn ang="0">
                  <a:pos x="4" y="128"/>
                </a:cxn>
              </a:cxnLst>
              <a:rect l="0" t="0" r="r" b="b"/>
              <a:pathLst>
                <a:path w="16" h="256">
                  <a:moveTo>
                    <a:pt x="4" y="128"/>
                  </a:moveTo>
                  <a:lnTo>
                    <a:pt x="4" y="128"/>
                  </a:lnTo>
                  <a:lnTo>
                    <a:pt x="8" y="256"/>
                  </a:lnTo>
                  <a:lnTo>
                    <a:pt x="8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8" y="2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128"/>
                  </a:lnTo>
                  <a:lnTo>
                    <a:pt x="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4251370" y="2425700"/>
              <a:ext cx="101600" cy="212725"/>
            </a:xfrm>
            <a:custGeom>
              <a:avLst/>
              <a:gdLst/>
              <a:ahLst/>
              <a:cxnLst>
                <a:cxn ang="0">
                  <a:pos x="62" y="6"/>
                </a:cxn>
                <a:cxn ang="0">
                  <a:pos x="62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52" y="20"/>
                </a:cxn>
                <a:cxn ang="0">
                  <a:pos x="52" y="20"/>
                </a:cxn>
                <a:cxn ang="0">
                  <a:pos x="52" y="64"/>
                </a:cxn>
                <a:cxn ang="0">
                  <a:pos x="52" y="64"/>
                </a:cxn>
                <a:cxn ang="0">
                  <a:pos x="6" y="58"/>
                </a:cxn>
                <a:cxn ang="0">
                  <a:pos x="6" y="58"/>
                </a:cxn>
                <a:cxn ang="0">
                  <a:pos x="6" y="74"/>
                </a:cxn>
                <a:cxn ang="0">
                  <a:pos x="6" y="74"/>
                </a:cxn>
                <a:cxn ang="0">
                  <a:pos x="52" y="78"/>
                </a:cxn>
                <a:cxn ang="0">
                  <a:pos x="52" y="78"/>
                </a:cxn>
                <a:cxn ang="0">
                  <a:pos x="54" y="118"/>
                </a:cxn>
                <a:cxn ang="0">
                  <a:pos x="54" y="118"/>
                </a:cxn>
                <a:cxn ang="0">
                  <a:pos x="4" y="112"/>
                </a:cxn>
                <a:cxn ang="0">
                  <a:pos x="4" y="112"/>
                </a:cxn>
                <a:cxn ang="0">
                  <a:pos x="4" y="128"/>
                </a:cxn>
                <a:cxn ang="0">
                  <a:pos x="4" y="128"/>
                </a:cxn>
                <a:cxn ang="0">
                  <a:pos x="64" y="134"/>
                </a:cxn>
                <a:cxn ang="0">
                  <a:pos x="64" y="134"/>
                </a:cxn>
                <a:cxn ang="0">
                  <a:pos x="62" y="6"/>
                </a:cxn>
                <a:cxn ang="0">
                  <a:pos x="62" y="6"/>
                </a:cxn>
              </a:cxnLst>
              <a:rect l="0" t="0" r="r" b="b"/>
              <a:pathLst>
                <a:path w="64" h="134">
                  <a:moveTo>
                    <a:pt x="62" y="6"/>
                  </a:moveTo>
                  <a:lnTo>
                    <a:pt x="62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6" y="74"/>
                  </a:lnTo>
                  <a:lnTo>
                    <a:pt x="6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4" y="118"/>
                  </a:lnTo>
                  <a:lnTo>
                    <a:pt x="54" y="118"/>
                  </a:lnTo>
                  <a:lnTo>
                    <a:pt x="4" y="112"/>
                  </a:lnTo>
                  <a:lnTo>
                    <a:pt x="4" y="112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64" y="134"/>
                  </a:lnTo>
                  <a:lnTo>
                    <a:pt x="64" y="134"/>
                  </a:lnTo>
                  <a:lnTo>
                    <a:pt x="62" y="6"/>
                  </a:lnTo>
                  <a:lnTo>
                    <a:pt x="6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" name="Freeform 30"/>
            <p:cNvSpPr>
              <a:spLocks/>
            </p:cNvSpPr>
            <p:nvPr userDrawn="1"/>
          </p:nvSpPr>
          <p:spPr bwMode="auto">
            <a:xfrm>
              <a:off x="4206918" y="1968480"/>
              <a:ext cx="111125" cy="28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70" y="18"/>
                </a:cxn>
                <a:cxn ang="0">
                  <a:pos x="70" y="1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0" h="18">
                  <a:moveTo>
                    <a:pt x="0" y="0"/>
                  </a:moveTo>
                  <a:lnTo>
                    <a:pt x="0" y="0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8"/>
                  </a:lnTo>
                  <a:lnTo>
                    <a:pt x="70" y="1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06" name="그룹 205"/>
          <p:cNvGrpSpPr/>
          <p:nvPr userDrawn="1"/>
        </p:nvGrpSpPr>
        <p:grpSpPr>
          <a:xfrm>
            <a:off x="1395369" y="3538540"/>
            <a:ext cx="1971701" cy="2848013"/>
            <a:chOff x="2925775" y="2938458"/>
            <a:chExt cx="1131903" cy="1634973"/>
          </a:xfrm>
        </p:grpSpPr>
        <p:grpSp>
          <p:nvGrpSpPr>
            <p:cNvPr id="200" name="그룹 199"/>
            <p:cNvGrpSpPr/>
            <p:nvPr userDrawn="1"/>
          </p:nvGrpSpPr>
          <p:grpSpPr>
            <a:xfrm>
              <a:off x="3130527" y="3189253"/>
              <a:ext cx="669926" cy="552445"/>
              <a:chOff x="3351158" y="3189253"/>
              <a:chExt cx="669926" cy="552445"/>
            </a:xfrm>
            <a:solidFill>
              <a:schemeClr val="accent4"/>
            </a:solidFill>
          </p:grpSpPr>
          <p:sp>
            <p:nvSpPr>
              <p:cNvPr id="201" name="Freeform 104"/>
              <p:cNvSpPr>
                <a:spLocks noEditPoints="1"/>
              </p:cNvSpPr>
              <p:nvPr userDrawn="1"/>
            </p:nvSpPr>
            <p:spPr bwMode="auto">
              <a:xfrm>
                <a:off x="3354333" y="3189253"/>
                <a:ext cx="654050" cy="257175"/>
              </a:xfrm>
              <a:custGeom>
                <a:avLst/>
                <a:gdLst/>
                <a:ahLst/>
                <a:cxnLst>
                  <a:cxn ang="0">
                    <a:pos x="30" y="26"/>
                  </a:cxn>
                  <a:cxn ang="0">
                    <a:pos x="42" y="52"/>
                  </a:cxn>
                  <a:cxn ang="0">
                    <a:pos x="48" y="46"/>
                  </a:cxn>
                  <a:cxn ang="0">
                    <a:pos x="60" y="56"/>
                  </a:cxn>
                  <a:cxn ang="0">
                    <a:pos x="70" y="30"/>
                  </a:cxn>
                  <a:cxn ang="0">
                    <a:pos x="96" y="62"/>
                  </a:cxn>
                  <a:cxn ang="0">
                    <a:pos x="96" y="34"/>
                  </a:cxn>
                  <a:cxn ang="0">
                    <a:pos x="96" y="52"/>
                  </a:cxn>
                  <a:cxn ang="0">
                    <a:pos x="106" y="66"/>
                  </a:cxn>
                  <a:cxn ang="0">
                    <a:pos x="134" y="38"/>
                  </a:cxn>
                  <a:cxn ang="0">
                    <a:pos x="132" y="42"/>
                  </a:cxn>
                  <a:cxn ang="0">
                    <a:pos x="116" y="40"/>
                  </a:cxn>
                  <a:cxn ang="0">
                    <a:pos x="170" y="78"/>
                  </a:cxn>
                  <a:cxn ang="0">
                    <a:pos x="196" y="52"/>
                  </a:cxn>
                  <a:cxn ang="0">
                    <a:pos x="182" y="94"/>
                  </a:cxn>
                  <a:cxn ang="0">
                    <a:pos x="196" y="62"/>
                  </a:cxn>
                  <a:cxn ang="0">
                    <a:pos x="212" y="82"/>
                  </a:cxn>
                  <a:cxn ang="0">
                    <a:pos x="206" y="58"/>
                  </a:cxn>
                  <a:cxn ang="0">
                    <a:pos x="220" y="62"/>
                  </a:cxn>
                  <a:cxn ang="0">
                    <a:pos x="228" y="80"/>
                  </a:cxn>
                  <a:cxn ang="0">
                    <a:pos x="246" y="94"/>
                  </a:cxn>
                  <a:cxn ang="0">
                    <a:pos x="238" y="84"/>
                  </a:cxn>
                  <a:cxn ang="0">
                    <a:pos x="254" y="96"/>
                  </a:cxn>
                  <a:cxn ang="0">
                    <a:pos x="282" y="74"/>
                  </a:cxn>
                  <a:cxn ang="0">
                    <a:pos x="294" y="78"/>
                  </a:cxn>
                  <a:cxn ang="0">
                    <a:pos x="278" y="80"/>
                  </a:cxn>
                  <a:cxn ang="0">
                    <a:pos x="320" y="110"/>
                  </a:cxn>
                  <a:cxn ang="0">
                    <a:pos x="342" y="98"/>
                  </a:cxn>
                  <a:cxn ang="0">
                    <a:pos x="328" y="106"/>
                  </a:cxn>
                  <a:cxn ang="0">
                    <a:pos x="326" y="84"/>
                  </a:cxn>
                  <a:cxn ang="0">
                    <a:pos x="362" y="106"/>
                  </a:cxn>
                  <a:cxn ang="0">
                    <a:pos x="362" y="86"/>
                  </a:cxn>
                  <a:cxn ang="0">
                    <a:pos x="352" y="94"/>
                  </a:cxn>
                  <a:cxn ang="0">
                    <a:pos x="354" y="116"/>
                  </a:cxn>
                  <a:cxn ang="0">
                    <a:pos x="376" y="84"/>
                  </a:cxn>
                  <a:cxn ang="0">
                    <a:pos x="380" y="88"/>
                  </a:cxn>
                  <a:cxn ang="0">
                    <a:pos x="408" y="126"/>
                  </a:cxn>
                  <a:cxn ang="0">
                    <a:pos x="404" y="94"/>
                  </a:cxn>
                  <a:cxn ang="0">
                    <a:pos x="408" y="118"/>
                  </a:cxn>
                  <a:cxn ang="0">
                    <a:pos x="0" y="112"/>
                  </a:cxn>
                  <a:cxn ang="0">
                    <a:pos x="28" y="86"/>
                  </a:cxn>
                  <a:cxn ang="0">
                    <a:pos x="30" y="92"/>
                  </a:cxn>
                  <a:cxn ang="0">
                    <a:pos x="12" y="86"/>
                  </a:cxn>
                  <a:cxn ang="0">
                    <a:pos x="48" y="130"/>
                  </a:cxn>
                  <a:cxn ang="0">
                    <a:pos x="42" y="104"/>
                  </a:cxn>
                  <a:cxn ang="0">
                    <a:pos x="64" y="132"/>
                  </a:cxn>
                  <a:cxn ang="0">
                    <a:pos x="54" y="120"/>
                  </a:cxn>
                  <a:cxn ang="0">
                    <a:pos x="48" y="100"/>
                  </a:cxn>
                  <a:cxn ang="0">
                    <a:pos x="94" y="104"/>
                  </a:cxn>
                  <a:cxn ang="0">
                    <a:pos x="78" y="112"/>
                  </a:cxn>
                  <a:cxn ang="0">
                    <a:pos x="118" y="102"/>
                  </a:cxn>
                  <a:cxn ang="0">
                    <a:pos x="122" y="106"/>
                  </a:cxn>
                  <a:cxn ang="0">
                    <a:pos x="136" y="96"/>
                  </a:cxn>
                  <a:cxn ang="0">
                    <a:pos x="132" y="108"/>
                  </a:cxn>
                  <a:cxn ang="0">
                    <a:pos x="162" y="146"/>
                  </a:cxn>
                  <a:cxn ang="0">
                    <a:pos x="162" y="118"/>
                  </a:cxn>
                  <a:cxn ang="0">
                    <a:pos x="162" y="136"/>
                  </a:cxn>
                  <a:cxn ang="0">
                    <a:pos x="190" y="154"/>
                  </a:cxn>
                  <a:cxn ang="0">
                    <a:pos x="176" y="118"/>
                  </a:cxn>
                  <a:cxn ang="0">
                    <a:pos x="194" y="122"/>
                  </a:cxn>
                  <a:cxn ang="0">
                    <a:pos x="228" y="128"/>
                  </a:cxn>
                  <a:cxn ang="0">
                    <a:pos x="220" y="156"/>
                  </a:cxn>
                  <a:cxn ang="0">
                    <a:pos x="234" y="140"/>
                  </a:cxn>
                </a:cxnLst>
                <a:rect l="0" t="0" r="r" b="b"/>
                <a:pathLst>
                  <a:path w="412" h="162">
                    <a:moveTo>
                      <a:pt x="2" y="44"/>
                    </a:moveTo>
                    <a:lnTo>
                      <a:pt x="2" y="4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" y="44"/>
                    </a:lnTo>
                    <a:lnTo>
                      <a:pt x="2" y="44"/>
                    </a:lnTo>
                    <a:close/>
                    <a:moveTo>
                      <a:pt x="28" y="34"/>
                    </a:moveTo>
                    <a:lnTo>
                      <a:pt x="28" y="34"/>
                    </a:lnTo>
                    <a:lnTo>
                      <a:pt x="30" y="26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38" y="20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46" y="22"/>
                    </a:lnTo>
                    <a:lnTo>
                      <a:pt x="50" y="26"/>
                    </a:lnTo>
                    <a:lnTo>
                      <a:pt x="50" y="26"/>
                    </a:lnTo>
                    <a:lnTo>
                      <a:pt x="54" y="32"/>
                    </a:lnTo>
                    <a:lnTo>
                      <a:pt x="54" y="38"/>
                    </a:lnTo>
                    <a:lnTo>
                      <a:pt x="54" y="38"/>
                    </a:lnTo>
                    <a:lnTo>
                      <a:pt x="52" y="48"/>
                    </a:lnTo>
                    <a:lnTo>
                      <a:pt x="52" y="48"/>
                    </a:lnTo>
                    <a:lnTo>
                      <a:pt x="50" y="50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2" y="52"/>
                    </a:lnTo>
                    <a:lnTo>
                      <a:pt x="42" y="52"/>
                    </a:lnTo>
                    <a:lnTo>
                      <a:pt x="36" y="50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30" y="40"/>
                    </a:lnTo>
                    <a:lnTo>
                      <a:pt x="28" y="34"/>
                    </a:lnTo>
                    <a:lnTo>
                      <a:pt x="28" y="34"/>
                    </a:lnTo>
                    <a:close/>
                    <a:moveTo>
                      <a:pt x="34" y="34"/>
                    </a:moveTo>
                    <a:lnTo>
                      <a:pt x="34" y="34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8" y="46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4" y="48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8" y="32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4" y="26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38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4" y="28"/>
                    </a:lnTo>
                    <a:lnTo>
                      <a:pt x="34" y="34"/>
                    </a:lnTo>
                    <a:lnTo>
                      <a:pt x="34" y="34"/>
                    </a:lnTo>
                    <a:close/>
                    <a:moveTo>
                      <a:pt x="60" y="56"/>
                    </a:moveTo>
                    <a:lnTo>
                      <a:pt x="60" y="56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4" y="24"/>
                    </a:lnTo>
                    <a:lnTo>
                      <a:pt x="64" y="24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4" y="40"/>
                    </a:lnTo>
                    <a:lnTo>
                      <a:pt x="64" y="40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60" y="56"/>
                    </a:lnTo>
                    <a:lnTo>
                      <a:pt x="60" y="56"/>
                    </a:lnTo>
                    <a:close/>
                    <a:moveTo>
                      <a:pt x="96" y="52"/>
                    </a:moveTo>
                    <a:lnTo>
                      <a:pt x="96" y="52"/>
                    </a:lnTo>
                    <a:lnTo>
                      <a:pt x="100" y="54"/>
                    </a:lnTo>
                    <a:lnTo>
                      <a:pt x="100" y="54"/>
                    </a:lnTo>
                    <a:lnTo>
                      <a:pt x="98" y="58"/>
                    </a:lnTo>
                    <a:lnTo>
                      <a:pt x="96" y="62"/>
                    </a:lnTo>
                    <a:lnTo>
                      <a:pt x="96" y="62"/>
                    </a:lnTo>
                    <a:lnTo>
                      <a:pt x="92" y="62"/>
                    </a:lnTo>
                    <a:lnTo>
                      <a:pt x="88" y="62"/>
                    </a:lnTo>
                    <a:lnTo>
                      <a:pt x="88" y="62"/>
                    </a:lnTo>
                    <a:lnTo>
                      <a:pt x="82" y="60"/>
                    </a:lnTo>
                    <a:lnTo>
                      <a:pt x="78" y="56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36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88" y="28"/>
                    </a:lnTo>
                    <a:lnTo>
                      <a:pt x="92" y="30"/>
                    </a:lnTo>
                    <a:lnTo>
                      <a:pt x="96" y="34"/>
                    </a:lnTo>
                    <a:lnTo>
                      <a:pt x="96" y="34"/>
                    </a:lnTo>
                    <a:lnTo>
                      <a:pt x="100" y="40"/>
                    </a:lnTo>
                    <a:lnTo>
                      <a:pt x="100" y="48"/>
                    </a:lnTo>
                    <a:lnTo>
                      <a:pt x="100" y="50"/>
                    </a:lnTo>
                    <a:lnTo>
                      <a:pt x="100" y="50"/>
                    </a:lnTo>
                    <a:lnTo>
                      <a:pt x="80" y="46"/>
                    </a:lnTo>
                    <a:lnTo>
                      <a:pt x="80" y="46"/>
                    </a:lnTo>
                    <a:lnTo>
                      <a:pt x="80" y="50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4" y="56"/>
                    </a:lnTo>
                    <a:lnTo>
                      <a:pt x="88" y="58"/>
                    </a:lnTo>
                    <a:lnTo>
                      <a:pt x="88" y="58"/>
                    </a:lnTo>
                    <a:lnTo>
                      <a:pt x="92" y="58"/>
                    </a:lnTo>
                    <a:lnTo>
                      <a:pt x="92" y="58"/>
                    </a:lnTo>
                    <a:lnTo>
                      <a:pt x="96" y="52"/>
                    </a:lnTo>
                    <a:lnTo>
                      <a:pt x="96" y="52"/>
                    </a:lnTo>
                    <a:close/>
                    <a:moveTo>
                      <a:pt x="80" y="40"/>
                    </a:moveTo>
                    <a:lnTo>
                      <a:pt x="80" y="40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2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6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8"/>
                    </a:lnTo>
                    <a:lnTo>
                      <a:pt x="80" y="40"/>
                    </a:lnTo>
                    <a:lnTo>
                      <a:pt x="80" y="40"/>
                    </a:lnTo>
                    <a:close/>
                    <a:moveTo>
                      <a:pt x="106" y="66"/>
                    </a:moveTo>
                    <a:lnTo>
                      <a:pt x="106" y="66"/>
                    </a:lnTo>
                    <a:lnTo>
                      <a:pt x="106" y="32"/>
                    </a:lnTo>
                    <a:lnTo>
                      <a:pt x="106" y="32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10" y="38"/>
                    </a:lnTo>
                    <a:lnTo>
                      <a:pt x="110" y="38"/>
                    </a:lnTo>
                    <a:lnTo>
                      <a:pt x="114" y="36"/>
                    </a:lnTo>
                    <a:lnTo>
                      <a:pt x="114" y="36"/>
                    </a:lnTo>
                    <a:lnTo>
                      <a:pt x="118" y="34"/>
                    </a:lnTo>
                    <a:lnTo>
                      <a:pt x="118" y="34"/>
                    </a:lnTo>
                    <a:lnTo>
                      <a:pt x="122" y="38"/>
                    </a:lnTo>
                    <a:lnTo>
                      <a:pt x="122" y="38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30" y="38"/>
                    </a:lnTo>
                    <a:lnTo>
                      <a:pt x="134" y="38"/>
                    </a:lnTo>
                    <a:lnTo>
                      <a:pt x="134" y="38"/>
                    </a:lnTo>
                    <a:lnTo>
                      <a:pt x="138" y="40"/>
                    </a:lnTo>
                    <a:lnTo>
                      <a:pt x="140" y="42"/>
                    </a:lnTo>
                    <a:lnTo>
                      <a:pt x="140" y="42"/>
                    </a:lnTo>
                    <a:lnTo>
                      <a:pt x="142" y="46"/>
                    </a:lnTo>
                    <a:lnTo>
                      <a:pt x="142" y="50"/>
                    </a:lnTo>
                    <a:lnTo>
                      <a:pt x="142" y="50"/>
                    </a:lnTo>
                    <a:lnTo>
                      <a:pt x="142" y="72"/>
                    </a:lnTo>
                    <a:lnTo>
                      <a:pt x="142" y="72"/>
                    </a:lnTo>
                    <a:lnTo>
                      <a:pt x="138" y="72"/>
                    </a:lnTo>
                    <a:lnTo>
                      <a:pt x="138" y="72"/>
                    </a:lnTo>
                    <a:lnTo>
                      <a:pt x="138" y="52"/>
                    </a:lnTo>
                    <a:lnTo>
                      <a:pt x="138" y="52"/>
                    </a:lnTo>
                    <a:lnTo>
                      <a:pt x="138" y="46"/>
                    </a:lnTo>
                    <a:lnTo>
                      <a:pt x="138" y="46"/>
                    </a:lnTo>
                    <a:lnTo>
                      <a:pt x="136" y="44"/>
                    </a:lnTo>
                    <a:lnTo>
                      <a:pt x="136" y="44"/>
                    </a:lnTo>
                    <a:lnTo>
                      <a:pt x="132" y="42"/>
                    </a:lnTo>
                    <a:lnTo>
                      <a:pt x="132" y="42"/>
                    </a:lnTo>
                    <a:lnTo>
                      <a:pt x="130" y="42"/>
                    </a:lnTo>
                    <a:lnTo>
                      <a:pt x="128" y="44"/>
                    </a:lnTo>
                    <a:lnTo>
                      <a:pt x="128" y="44"/>
                    </a:lnTo>
                    <a:lnTo>
                      <a:pt x="126" y="46"/>
                    </a:lnTo>
                    <a:lnTo>
                      <a:pt x="126" y="50"/>
                    </a:lnTo>
                    <a:lnTo>
                      <a:pt x="126" y="50"/>
                    </a:lnTo>
                    <a:lnTo>
                      <a:pt x="126" y="70"/>
                    </a:lnTo>
                    <a:lnTo>
                      <a:pt x="126" y="70"/>
                    </a:lnTo>
                    <a:lnTo>
                      <a:pt x="122" y="68"/>
                    </a:lnTo>
                    <a:lnTo>
                      <a:pt x="122" y="68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16" y="40"/>
                    </a:lnTo>
                    <a:lnTo>
                      <a:pt x="116" y="40"/>
                    </a:lnTo>
                    <a:lnTo>
                      <a:pt x="114" y="40"/>
                    </a:lnTo>
                    <a:lnTo>
                      <a:pt x="114" y="40"/>
                    </a:lnTo>
                    <a:lnTo>
                      <a:pt x="112" y="42"/>
                    </a:lnTo>
                    <a:lnTo>
                      <a:pt x="112" y="42"/>
                    </a:lnTo>
                    <a:lnTo>
                      <a:pt x="110" y="50"/>
                    </a:lnTo>
                    <a:lnTo>
                      <a:pt x="110" y="50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6" y="66"/>
                    </a:lnTo>
                    <a:lnTo>
                      <a:pt x="106" y="66"/>
                    </a:lnTo>
                    <a:close/>
                    <a:moveTo>
                      <a:pt x="164" y="78"/>
                    </a:moveTo>
                    <a:lnTo>
                      <a:pt x="164" y="78"/>
                    </a:lnTo>
                    <a:lnTo>
                      <a:pt x="166" y="32"/>
                    </a:lnTo>
                    <a:lnTo>
                      <a:pt x="166" y="32"/>
                    </a:lnTo>
                    <a:lnTo>
                      <a:pt x="170" y="34"/>
                    </a:lnTo>
                    <a:lnTo>
                      <a:pt x="170" y="34"/>
                    </a:lnTo>
                    <a:lnTo>
                      <a:pt x="170" y="78"/>
                    </a:lnTo>
                    <a:lnTo>
                      <a:pt x="170" y="78"/>
                    </a:lnTo>
                    <a:lnTo>
                      <a:pt x="164" y="78"/>
                    </a:lnTo>
                    <a:lnTo>
                      <a:pt x="164" y="78"/>
                    </a:lnTo>
                    <a:close/>
                    <a:moveTo>
                      <a:pt x="178" y="92"/>
                    </a:moveTo>
                    <a:lnTo>
                      <a:pt x="178" y="92"/>
                    </a:lnTo>
                    <a:lnTo>
                      <a:pt x="178" y="48"/>
                    </a:lnTo>
                    <a:lnTo>
                      <a:pt x="178" y="48"/>
                    </a:lnTo>
                    <a:lnTo>
                      <a:pt x="182" y="48"/>
                    </a:lnTo>
                    <a:lnTo>
                      <a:pt x="182" y="48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6" y="50"/>
                    </a:lnTo>
                    <a:lnTo>
                      <a:pt x="186" y="50"/>
                    </a:lnTo>
                    <a:lnTo>
                      <a:pt x="190" y="50"/>
                    </a:lnTo>
                    <a:lnTo>
                      <a:pt x="190" y="50"/>
                    </a:lnTo>
                    <a:lnTo>
                      <a:pt x="196" y="52"/>
                    </a:lnTo>
                    <a:lnTo>
                      <a:pt x="196" y="52"/>
                    </a:lnTo>
                    <a:lnTo>
                      <a:pt x="200" y="60"/>
                    </a:lnTo>
                    <a:lnTo>
                      <a:pt x="200" y="60"/>
                    </a:lnTo>
                    <a:lnTo>
                      <a:pt x="202" y="68"/>
                    </a:lnTo>
                    <a:lnTo>
                      <a:pt x="202" y="68"/>
                    </a:lnTo>
                    <a:lnTo>
                      <a:pt x="200" y="78"/>
                    </a:lnTo>
                    <a:lnTo>
                      <a:pt x="200" y="78"/>
                    </a:lnTo>
                    <a:lnTo>
                      <a:pt x="198" y="80"/>
                    </a:lnTo>
                    <a:lnTo>
                      <a:pt x="196" y="82"/>
                    </a:lnTo>
                    <a:lnTo>
                      <a:pt x="196" y="82"/>
                    </a:lnTo>
                    <a:lnTo>
                      <a:pt x="190" y="84"/>
                    </a:lnTo>
                    <a:lnTo>
                      <a:pt x="190" y="84"/>
                    </a:lnTo>
                    <a:lnTo>
                      <a:pt x="186" y="82"/>
                    </a:lnTo>
                    <a:lnTo>
                      <a:pt x="186" y="82"/>
                    </a:lnTo>
                    <a:lnTo>
                      <a:pt x="182" y="78"/>
                    </a:lnTo>
                    <a:lnTo>
                      <a:pt x="182" y="78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8" y="92"/>
                    </a:lnTo>
                    <a:lnTo>
                      <a:pt x="178" y="92"/>
                    </a:lnTo>
                    <a:close/>
                    <a:moveTo>
                      <a:pt x="182" y="64"/>
                    </a:moveTo>
                    <a:lnTo>
                      <a:pt x="182" y="64"/>
                    </a:lnTo>
                    <a:lnTo>
                      <a:pt x="182" y="70"/>
                    </a:lnTo>
                    <a:lnTo>
                      <a:pt x="184" y="74"/>
                    </a:lnTo>
                    <a:lnTo>
                      <a:pt x="184" y="74"/>
                    </a:lnTo>
                    <a:lnTo>
                      <a:pt x="186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2" y="78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6" y="74"/>
                    </a:lnTo>
                    <a:lnTo>
                      <a:pt x="196" y="68"/>
                    </a:lnTo>
                    <a:lnTo>
                      <a:pt x="196" y="68"/>
                    </a:lnTo>
                    <a:lnTo>
                      <a:pt x="196" y="62"/>
                    </a:lnTo>
                    <a:lnTo>
                      <a:pt x="194" y="58"/>
                    </a:lnTo>
                    <a:lnTo>
                      <a:pt x="194" y="58"/>
                    </a:lnTo>
                    <a:lnTo>
                      <a:pt x="192" y="54"/>
                    </a:lnTo>
                    <a:lnTo>
                      <a:pt x="190" y="54"/>
                    </a:lnTo>
                    <a:lnTo>
                      <a:pt x="190" y="54"/>
                    </a:lnTo>
                    <a:lnTo>
                      <a:pt x="186" y="54"/>
                    </a:lnTo>
                    <a:lnTo>
                      <a:pt x="184" y="56"/>
                    </a:lnTo>
                    <a:lnTo>
                      <a:pt x="184" y="56"/>
                    </a:lnTo>
                    <a:lnTo>
                      <a:pt x="182" y="60"/>
                    </a:lnTo>
                    <a:lnTo>
                      <a:pt x="182" y="64"/>
                    </a:lnTo>
                    <a:lnTo>
                      <a:pt x="182" y="64"/>
                    </a:lnTo>
                    <a:close/>
                    <a:moveTo>
                      <a:pt x="204" y="76"/>
                    </a:moveTo>
                    <a:lnTo>
                      <a:pt x="204" y="76"/>
                    </a:lnTo>
                    <a:lnTo>
                      <a:pt x="210" y="76"/>
                    </a:lnTo>
                    <a:lnTo>
                      <a:pt x="210" y="76"/>
                    </a:lnTo>
                    <a:lnTo>
                      <a:pt x="212" y="82"/>
                    </a:lnTo>
                    <a:lnTo>
                      <a:pt x="212" y="82"/>
                    </a:lnTo>
                    <a:lnTo>
                      <a:pt x="216" y="84"/>
                    </a:lnTo>
                    <a:lnTo>
                      <a:pt x="216" y="84"/>
                    </a:lnTo>
                    <a:lnTo>
                      <a:pt x="222" y="84"/>
                    </a:lnTo>
                    <a:lnTo>
                      <a:pt x="222" y="84"/>
                    </a:lnTo>
                    <a:lnTo>
                      <a:pt x="222" y="80"/>
                    </a:lnTo>
                    <a:lnTo>
                      <a:pt x="222" y="80"/>
                    </a:lnTo>
                    <a:lnTo>
                      <a:pt x="222" y="78"/>
                    </a:lnTo>
                    <a:lnTo>
                      <a:pt x="222" y="78"/>
                    </a:lnTo>
                    <a:lnTo>
                      <a:pt x="216" y="74"/>
                    </a:lnTo>
                    <a:lnTo>
                      <a:pt x="216" y="74"/>
                    </a:lnTo>
                    <a:lnTo>
                      <a:pt x="210" y="70"/>
                    </a:lnTo>
                    <a:lnTo>
                      <a:pt x="210" y="70"/>
                    </a:lnTo>
                    <a:lnTo>
                      <a:pt x="206" y="66"/>
                    </a:lnTo>
                    <a:lnTo>
                      <a:pt x="206" y="66"/>
                    </a:lnTo>
                    <a:lnTo>
                      <a:pt x="206" y="62"/>
                    </a:lnTo>
                    <a:lnTo>
                      <a:pt x="206" y="62"/>
                    </a:lnTo>
                    <a:lnTo>
                      <a:pt x="206" y="58"/>
                    </a:lnTo>
                    <a:lnTo>
                      <a:pt x="206" y="58"/>
                    </a:lnTo>
                    <a:lnTo>
                      <a:pt x="208" y="56"/>
                    </a:lnTo>
                    <a:lnTo>
                      <a:pt x="208" y="56"/>
                    </a:lnTo>
                    <a:lnTo>
                      <a:pt x="212" y="54"/>
                    </a:lnTo>
                    <a:lnTo>
                      <a:pt x="212" y="54"/>
                    </a:lnTo>
                    <a:lnTo>
                      <a:pt x="216" y="54"/>
                    </a:lnTo>
                    <a:lnTo>
                      <a:pt x="216" y="54"/>
                    </a:lnTo>
                    <a:lnTo>
                      <a:pt x="222" y="56"/>
                    </a:lnTo>
                    <a:lnTo>
                      <a:pt x="222" y="56"/>
                    </a:lnTo>
                    <a:lnTo>
                      <a:pt x="224" y="60"/>
                    </a:lnTo>
                    <a:lnTo>
                      <a:pt x="224" y="60"/>
                    </a:lnTo>
                    <a:lnTo>
                      <a:pt x="226" y="66"/>
                    </a:lnTo>
                    <a:lnTo>
                      <a:pt x="226" y="66"/>
                    </a:lnTo>
                    <a:lnTo>
                      <a:pt x="222" y="66"/>
                    </a:lnTo>
                    <a:lnTo>
                      <a:pt x="222" y="66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16" y="60"/>
                    </a:lnTo>
                    <a:lnTo>
                      <a:pt x="216" y="60"/>
                    </a:lnTo>
                    <a:lnTo>
                      <a:pt x="212" y="60"/>
                    </a:lnTo>
                    <a:lnTo>
                      <a:pt x="212" y="60"/>
                    </a:lnTo>
                    <a:lnTo>
                      <a:pt x="210" y="62"/>
                    </a:lnTo>
                    <a:lnTo>
                      <a:pt x="210" y="64"/>
                    </a:lnTo>
                    <a:lnTo>
                      <a:pt x="210" y="64"/>
                    </a:lnTo>
                    <a:lnTo>
                      <a:pt x="212" y="66"/>
                    </a:lnTo>
                    <a:lnTo>
                      <a:pt x="212" y="66"/>
                    </a:lnTo>
                    <a:lnTo>
                      <a:pt x="216" y="68"/>
                    </a:lnTo>
                    <a:lnTo>
                      <a:pt x="216" y="68"/>
                    </a:lnTo>
                    <a:lnTo>
                      <a:pt x="224" y="72"/>
                    </a:lnTo>
                    <a:lnTo>
                      <a:pt x="224" y="72"/>
                    </a:lnTo>
                    <a:lnTo>
                      <a:pt x="226" y="76"/>
                    </a:lnTo>
                    <a:lnTo>
                      <a:pt x="226" y="76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2" y="88"/>
                    </a:lnTo>
                    <a:lnTo>
                      <a:pt x="222" y="88"/>
                    </a:lnTo>
                    <a:lnTo>
                      <a:pt x="216" y="88"/>
                    </a:lnTo>
                    <a:lnTo>
                      <a:pt x="216" y="88"/>
                    </a:lnTo>
                    <a:lnTo>
                      <a:pt x="212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06" y="80"/>
                    </a:lnTo>
                    <a:lnTo>
                      <a:pt x="204" y="76"/>
                    </a:lnTo>
                    <a:lnTo>
                      <a:pt x="204" y="76"/>
                    </a:lnTo>
                    <a:close/>
                    <a:moveTo>
                      <a:pt x="250" y="96"/>
                    </a:moveTo>
                    <a:lnTo>
                      <a:pt x="250" y="96"/>
                    </a:lnTo>
                    <a:lnTo>
                      <a:pt x="250" y="90"/>
                    </a:lnTo>
                    <a:lnTo>
                      <a:pt x="250" y="90"/>
                    </a:lnTo>
                    <a:lnTo>
                      <a:pt x="246" y="94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38" y="92"/>
                    </a:lnTo>
                    <a:lnTo>
                      <a:pt x="238" y="92"/>
                    </a:lnTo>
                    <a:lnTo>
                      <a:pt x="234" y="88"/>
                    </a:lnTo>
                    <a:lnTo>
                      <a:pt x="234" y="88"/>
                    </a:lnTo>
                    <a:lnTo>
                      <a:pt x="232" y="84"/>
                    </a:lnTo>
                    <a:lnTo>
                      <a:pt x="232" y="84"/>
                    </a:lnTo>
                    <a:lnTo>
                      <a:pt x="232" y="80"/>
                    </a:lnTo>
                    <a:lnTo>
                      <a:pt x="232" y="80"/>
                    </a:lnTo>
                    <a:lnTo>
                      <a:pt x="232" y="58"/>
                    </a:lnTo>
                    <a:lnTo>
                      <a:pt x="232" y="58"/>
                    </a:lnTo>
                    <a:lnTo>
                      <a:pt x="238" y="60"/>
                    </a:lnTo>
                    <a:lnTo>
                      <a:pt x="238" y="60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38" y="84"/>
                    </a:lnTo>
                    <a:lnTo>
                      <a:pt x="238" y="84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2" y="90"/>
                    </a:lnTo>
                    <a:lnTo>
                      <a:pt x="242" y="90"/>
                    </a:lnTo>
                    <a:lnTo>
                      <a:pt x="246" y="90"/>
                    </a:lnTo>
                    <a:lnTo>
                      <a:pt x="246" y="90"/>
                    </a:lnTo>
                    <a:lnTo>
                      <a:pt x="250" y="86"/>
                    </a:lnTo>
                    <a:lnTo>
                      <a:pt x="250" y="86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50" y="62"/>
                    </a:lnTo>
                    <a:lnTo>
                      <a:pt x="250" y="62"/>
                    </a:lnTo>
                    <a:lnTo>
                      <a:pt x="254" y="64"/>
                    </a:lnTo>
                    <a:lnTo>
                      <a:pt x="254" y="64"/>
                    </a:lnTo>
                    <a:lnTo>
                      <a:pt x="254" y="96"/>
                    </a:lnTo>
                    <a:lnTo>
                      <a:pt x="254" y="96"/>
                    </a:lnTo>
                    <a:lnTo>
                      <a:pt x="250" y="96"/>
                    </a:lnTo>
                    <a:lnTo>
                      <a:pt x="250" y="96"/>
                    </a:lnTo>
                    <a:close/>
                    <a:moveTo>
                      <a:pt x="262" y="98"/>
                    </a:moveTo>
                    <a:lnTo>
                      <a:pt x="262" y="98"/>
                    </a:lnTo>
                    <a:lnTo>
                      <a:pt x="262" y="64"/>
                    </a:lnTo>
                    <a:lnTo>
                      <a:pt x="262" y="64"/>
                    </a:lnTo>
                    <a:lnTo>
                      <a:pt x="266" y="66"/>
                    </a:lnTo>
                    <a:lnTo>
                      <a:pt x="266" y="66"/>
                    </a:lnTo>
                    <a:lnTo>
                      <a:pt x="266" y="70"/>
                    </a:lnTo>
                    <a:lnTo>
                      <a:pt x="266" y="70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4" y="66"/>
                    </a:lnTo>
                    <a:lnTo>
                      <a:pt x="274" y="66"/>
                    </a:lnTo>
                    <a:lnTo>
                      <a:pt x="278" y="68"/>
                    </a:lnTo>
                    <a:lnTo>
                      <a:pt x="278" y="68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86" y="70"/>
                    </a:lnTo>
                    <a:lnTo>
                      <a:pt x="290" y="70"/>
                    </a:lnTo>
                    <a:lnTo>
                      <a:pt x="290" y="70"/>
                    </a:lnTo>
                    <a:lnTo>
                      <a:pt x="294" y="72"/>
                    </a:lnTo>
                    <a:lnTo>
                      <a:pt x="296" y="74"/>
                    </a:lnTo>
                    <a:lnTo>
                      <a:pt x="296" y="74"/>
                    </a:lnTo>
                    <a:lnTo>
                      <a:pt x="298" y="78"/>
                    </a:lnTo>
                    <a:lnTo>
                      <a:pt x="298" y="82"/>
                    </a:lnTo>
                    <a:lnTo>
                      <a:pt x="298" y="82"/>
                    </a:lnTo>
                    <a:lnTo>
                      <a:pt x="298" y="106"/>
                    </a:lnTo>
                    <a:lnTo>
                      <a:pt x="298" y="106"/>
                    </a:lnTo>
                    <a:lnTo>
                      <a:pt x="294" y="104"/>
                    </a:lnTo>
                    <a:lnTo>
                      <a:pt x="294" y="104"/>
                    </a:lnTo>
                    <a:lnTo>
                      <a:pt x="294" y="84"/>
                    </a:lnTo>
                    <a:lnTo>
                      <a:pt x="294" y="84"/>
                    </a:lnTo>
                    <a:lnTo>
                      <a:pt x="294" y="78"/>
                    </a:lnTo>
                    <a:lnTo>
                      <a:pt x="294" y="78"/>
                    </a:lnTo>
                    <a:lnTo>
                      <a:pt x="292" y="76"/>
                    </a:lnTo>
                    <a:lnTo>
                      <a:pt x="292" y="76"/>
                    </a:lnTo>
                    <a:lnTo>
                      <a:pt x="288" y="74"/>
                    </a:lnTo>
                    <a:lnTo>
                      <a:pt x="288" y="74"/>
                    </a:lnTo>
                    <a:lnTo>
                      <a:pt x="286" y="74"/>
                    </a:lnTo>
                    <a:lnTo>
                      <a:pt x="284" y="76"/>
                    </a:lnTo>
                    <a:lnTo>
                      <a:pt x="284" y="76"/>
                    </a:lnTo>
                    <a:lnTo>
                      <a:pt x="282" y="78"/>
                    </a:lnTo>
                    <a:lnTo>
                      <a:pt x="282" y="82"/>
                    </a:lnTo>
                    <a:lnTo>
                      <a:pt x="282" y="82"/>
                    </a:lnTo>
                    <a:lnTo>
                      <a:pt x="282" y="102"/>
                    </a:lnTo>
                    <a:lnTo>
                      <a:pt x="282" y="102"/>
                    </a:lnTo>
                    <a:lnTo>
                      <a:pt x="278" y="102"/>
                    </a:lnTo>
                    <a:lnTo>
                      <a:pt x="278" y="102"/>
                    </a:lnTo>
                    <a:lnTo>
                      <a:pt x="278" y="80"/>
                    </a:lnTo>
                    <a:lnTo>
                      <a:pt x="278" y="80"/>
                    </a:lnTo>
                    <a:lnTo>
                      <a:pt x="276" y="74"/>
                    </a:lnTo>
                    <a:lnTo>
                      <a:pt x="276" y="74"/>
                    </a:lnTo>
                    <a:lnTo>
                      <a:pt x="274" y="72"/>
                    </a:lnTo>
                    <a:lnTo>
                      <a:pt x="274" y="72"/>
                    </a:lnTo>
                    <a:lnTo>
                      <a:pt x="270" y="72"/>
                    </a:lnTo>
                    <a:lnTo>
                      <a:pt x="270" y="72"/>
                    </a:lnTo>
                    <a:lnTo>
                      <a:pt x="268" y="74"/>
                    </a:lnTo>
                    <a:lnTo>
                      <a:pt x="268" y="74"/>
                    </a:lnTo>
                    <a:lnTo>
                      <a:pt x="266" y="82"/>
                    </a:lnTo>
                    <a:lnTo>
                      <a:pt x="266" y="82"/>
                    </a:lnTo>
                    <a:lnTo>
                      <a:pt x="266" y="98"/>
                    </a:lnTo>
                    <a:lnTo>
                      <a:pt x="266" y="98"/>
                    </a:lnTo>
                    <a:lnTo>
                      <a:pt x="262" y="98"/>
                    </a:lnTo>
                    <a:lnTo>
                      <a:pt x="262" y="98"/>
                    </a:lnTo>
                    <a:close/>
                    <a:moveTo>
                      <a:pt x="324" y="110"/>
                    </a:moveTo>
                    <a:lnTo>
                      <a:pt x="324" y="110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20" y="64"/>
                    </a:lnTo>
                    <a:lnTo>
                      <a:pt x="320" y="64"/>
                    </a:lnTo>
                    <a:lnTo>
                      <a:pt x="324" y="64"/>
                    </a:lnTo>
                    <a:lnTo>
                      <a:pt x="324" y="64"/>
                    </a:lnTo>
                    <a:lnTo>
                      <a:pt x="324" y="82"/>
                    </a:lnTo>
                    <a:lnTo>
                      <a:pt x="324" y="82"/>
                    </a:lnTo>
                    <a:lnTo>
                      <a:pt x="328" y="78"/>
                    </a:lnTo>
                    <a:lnTo>
                      <a:pt x="332" y="78"/>
                    </a:lnTo>
                    <a:lnTo>
                      <a:pt x="332" y="78"/>
                    </a:lnTo>
                    <a:lnTo>
                      <a:pt x="336" y="80"/>
                    </a:lnTo>
                    <a:lnTo>
                      <a:pt x="336" y="80"/>
                    </a:lnTo>
                    <a:lnTo>
                      <a:pt x="340" y="84"/>
                    </a:lnTo>
                    <a:lnTo>
                      <a:pt x="340" y="84"/>
                    </a:lnTo>
                    <a:lnTo>
                      <a:pt x="342" y="90"/>
                    </a:lnTo>
                    <a:lnTo>
                      <a:pt x="342" y="90"/>
                    </a:lnTo>
                    <a:lnTo>
                      <a:pt x="342" y="98"/>
                    </a:lnTo>
                    <a:lnTo>
                      <a:pt x="342" y="98"/>
                    </a:lnTo>
                    <a:lnTo>
                      <a:pt x="342" y="104"/>
                    </a:lnTo>
                    <a:lnTo>
                      <a:pt x="340" y="110"/>
                    </a:lnTo>
                    <a:lnTo>
                      <a:pt x="340" y="110"/>
                    </a:lnTo>
                    <a:lnTo>
                      <a:pt x="336" y="112"/>
                    </a:lnTo>
                    <a:lnTo>
                      <a:pt x="332" y="112"/>
                    </a:lnTo>
                    <a:lnTo>
                      <a:pt x="332" y="112"/>
                    </a:lnTo>
                    <a:lnTo>
                      <a:pt x="326" y="110"/>
                    </a:lnTo>
                    <a:lnTo>
                      <a:pt x="324" y="106"/>
                    </a:lnTo>
                    <a:lnTo>
                      <a:pt x="324" y="106"/>
                    </a:lnTo>
                    <a:lnTo>
                      <a:pt x="324" y="110"/>
                    </a:lnTo>
                    <a:lnTo>
                      <a:pt x="324" y="110"/>
                    </a:lnTo>
                    <a:close/>
                    <a:moveTo>
                      <a:pt x="324" y="94"/>
                    </a:moveTo>
                    <a:lnTo>
                      <a:pt x="324" y="94"/>
                    </a:lnTo>
                    <a:lnTo>
                      <a:pt x="324" y="102"/>
                    </a:lnTo>
                    <a:lnTo>
                      <a:pt x="324" y="102"/>
                    </a:lnTo>
                    <a:lnTo>
                      <a:pt x="328" y="106"/>
                    </a:lnTo>
                    <a:lnTo>
                      <a:pt x="330" y="108"/>
                    </a:lnTo>
                    <a:lnTo>
                      <a:pt x="330" y="108"/>
                    </a:lnTo>
                    <a:lnTo>
                      <a:pt x="334" y="108"/>
                    </a:lnTo>
                    <a:lnTo>
                      <a:pt x="336" y="106"/>
                    </a:lnTo>
                    <a:lnTo>
                      <a:pt x="336" y="106"/>
                    </a:lnTo>
                    <a:lnTo>
                      <a:pt x="338" y="102"/>
                    </a:lnTo>
                    <a:lnTo>
                      <a:pt x="338" y="96"/>
                    </a:lnTo>
                    <a:lnTo>
                      <a:pt x="338" y="96"/>
                    </a:lnTo>
                    <a:lnTo>
                      <a:pt x="338" y="92"/>
                    </a:lnTo>
                    <a:lnTo>
                      <a:pt x="336" y="86"/>
                    </a:lnTo>
                    <a:lnTo>
                      <a:pt x="336" y="86"/>
                    </a:lnTo>
                    <a:lnTo>
                      <a:pt x="334" y="84"/>
                    </a:lnTo>
                    <a:lnTo>
                      <a:pt x="330" y="82"/>
                    </a:lnTo>
                    <a:lnTo>
                      <a:pt x="330" y="82"/>
                    </a:lnTo>
                    <a:lnTo>
                      <a:pt x="328" y="82"/>
                    </a:lnTo>
                    <a:lnTo>
                      <a:pt x="326" y="84"/>
                    </a:lnTo>
                    <a:lnTo>
                      <a:pt x="326" y="84"/>
                    </a:lnTo>
                    <a:lnTo>
                      <a:pt x="324" y="88"/>
                    </a:lnTo>
                    <a:lnTo>
                      <a:pt x="324" y="94"/>
                    </a:lnTo>
                    <a:lnTo>
                      <a:pt x="324" y="94"/>
                    </a:lnTo>
                    <a:close/>
                    <a:moveTo>
                      <a:pt x="346" y="106"/>
                    </a:moveTo>
                    <a:lnTo>
                      <a:pt x="346" y="106"/>
                    </a:lnTo>
                    <a:lnTo>
                      <a:pt x="350" y="106"/>
                    </a:lnTo>
                    <a:lnTo>
                      <a:pt x="350" y="106"/>
                    </a:lnTo>
                    <a:lnTo>
                      <a:pt x="354" y="112"/>
                    </a:lnTo>
                    <a:lnTo>
                      <a:pt x="354" y="112"/>
                    </a:lnTo>
                    <a:lnTo>
                      <a:pt x="358" y="114"/>
                    </a:lnTo>
                    <a:lnTo>
                      <a:pt x="358" y="114"/>
                    </a:lnTo>
                    <a:lnTo>
                      <a:pt x="362" y="114"/>
                    </a:lnTo>
                    <a:lnTo>
                      <a:pt x="362" y="114"/>
                    </a:lnTo>
                    <a:lnTo>
                      <a:pt x="364" y="110"/>
                    </a:lnTo>
                    <a:lnTo>
                      <a:pt x="364" y="110"/>
                    </a:lnTo>
                    <a:lnTo>
                      <a:pt x="362" y="106"/>
                    </a:lnTo>
                    <a:lnTo>
                      <a:pt x="362" y="106"/>
                    </a:lnTo>
                    <a:lnTo>
                      <a:pt x="358" y="104"/>
                    </a:lnTo>
                    <a:lnTo>
                      <a:pt x="358" y="104"/>
                    </a:lnTo>
                    <a:lnTo>
                      <a:pt x="352" y="100"/>
                    </a:lnTo>
                    <a:lnTo>
                      <a:pt x="352" y="100"/>
                    </a:lnTo>
                    <a:lnTo>
                      <a:pt x="348" y="96"/>
                    </a:lnTo>
                    <a:lnTo>
                      <a:pt x="348" y="96"/>
                    </a:lnTo>
                    <a:lnTo>
                      <a:pt x="348" y="90"/>
                    </a:lnTo>
                    <a:lnTo>
                      <a:pt x="348" y="90"/>
                    </a:lnTo>
                    <a:lnTo>
                      <a:pt x="348" y="86"/>
                    </a:lnTo>
                    <a:lnTo>
                      <a:pt x="348" y="86"/>
                    </a:lnTo>
                    <a:lnTo>
                      <a:pt x="350" y="84"/>
                    </a:lnTo>
                    <a:lnTo>
                      <a:pt x="350" y="84"/>
                    </a:lnTo>
                    <a:lnTo>
                      <a:pt x="354" y="84"/>
                    </a:lnTo>
                    <a:lnTo>
                      <a:pt x="354" y="84"/>
                    </a:lnTo>
                    <a:lnTo>
                      <a:pt x="358" y="84"/>
                    </a:lnTo>
                    <a:lnTo>
                      <a:pt x="358" y="84"/>
                    </a:lnTo>
                    <a:lnTo>
                      <a:pt x="362" y="86"/>
                    </a:lnTo>
                    <a:lnTo>
                      <a:pt x="362" y="86"/>
                    </a:lnTo>
                    <a:lnTo>
                      <a:pt x="366" y="90"/>
                    </a:lnTo>
                    <a:lnTo>
                      <a:pt x="366" y="90"/>
                    </a:lnTo>
                    <a:lnTo>
                      <a:pt x="368" y="94"/>
                    </a:lnTo>
                    <a:lnTo>
                      <a:pt x="368" y="94"/>
                    </a:lnTo>
                    <a:lnTo>
                      <a:pt x="364" y="94"/>
                    </a:lnTo>
                    <a:lnTo>
                      <a:pt x="364" y="94"/>
                    </a:lnTo>
                    <a:lnTo>
                      <a:pt x="362" y="90"/>
                    </a:lnTo>
                    <a:lnTo>
                      <a:pt x="362" y="90"/>
                    </a:lnTo>
                    <a:lnTo>
                      <a:pt x="358" y="88"/>
                    </a:lnTo>
                    <a:lnTo>
                      <a:pt x="358" y="88"/>
                    </a:lnTo>
                    <a:lnTo>
                      <a:pt x="352" y="88"/>
                    </a:lnTo>
                    <a:lnTo>
                      <a:pt x="352" y="88"/>
                    </a:lnTo>
                    <a:lnTo>
                      <a:pt x="352" y="92"/>
                    </a:lnTo>
                    <a:lnTo>
                      <a:pt x="352" y="92"/>
                    </a:lnTo>
                    <a:lnTo>
                      <a:pt x="352" y="94"/>
                    </a:lnTo>
                    <a:lnTo>
                      <a:pt x="352" y="94"/>
                    </a:lnTo>
                    <a:lnTo>
                      <a:pt x="354" y="96"/>
                    </a:lnTo>
                    <a:lnTo>
                      <a:pt x="354" y="96"/>
                    </a:lnTo>
                    <a:lnTo>
                      <a:pt x="358" y="98"/>
                    </a:lnTo>
                    <a:lnTo>
                      <a:pt x="358" y="98"/>
                    </a:lnTo>
                    <a:lnTo>
                      <a:pt x="364" y="102"/>
                    </a:lnTo>
                    <a:lnTo>
                      <a:pt x="364" y="102"/>
                    </a:lnTo>
                    <a:lnTo>
                      <a:pt x="368" y="106"/>
                    </a:lnTo>
                    <a:lnTo>
                      <a:pt x="368" y="106"/>
                    </a:lnTo>
                    <a:lnTo>
                      <a:pt x="368" y="110"/>
                    </a:lnTo>
                    <a:lnTo>
                      <a:pt x="368" y="110"/>
                    </a:lnTo>
                    <a:lnTo>
                      <a:pt x="368" y="116"/>
                    </a:lnTo>
                    <a:lnTo>
                      <a:pt x="368" y="116"/>
                    </a:lnTo>
                    <a:lnTo>
                      <a:pt x="364" y="118"/>
                    </a:lnTo>
                    <a:lnTo>
                      <a:pt x="364" y="118"/>
                    </a:lnTo>
                    <a:lnTo>
                      <a:pt x="358" y="118"/>
                    </a:lnTo>
                    <a:lnTo>
                      <a:pt x="358" y="118"/>
                    </a:lnTo>
                    <a:lnTo>
                      <a:pt x="354" y="116"/>
                    </a:lnTo>
                    <a:lnTo>
                      <a:pt x="350" y="114"/>
                    </a:lnTo>
                    <a:lnTo>
                      <a:pt x="350" y="114"/>
                    </a:lnTo>
                    <a:lnTo>
                      <a:pt x="348" y="110"/>
                    </a:lnTo>
                    <a:lnTo>
                      <a:pt x="346" y="106"/>
                    </a:lnTo>
                    <a:lnTo>
                      <a:pt x="346" y="106"/>
                    </a:lnTo>
                    <a:close/>
                    <a:moveTo>
                      <a:pt x="376" y="122"/>
                    </a:moveTo>
                    <a:lnTo>
                      <a:pt x="376" y="122"/>
                    </a:lnTo>
                    <a:lnTo>
                      <a:pt x="376" y="92"/>
                    </a:lnTo>
                    <a:lnTo>
                      <a:pt x="376" y="92"/>
                    </a:lnTo>
                    <a:lnTo>
                      <a:pt x="372" y="92"/>
                    </a:lnTo>
                    <a:lnTo>
                      <a:pt x="372" y="92"/>
                    </a:lnTo>
                    <a:lnTo>
                      <a:pt x="372" y="86"/>
                    </a:lnTo>
                    <a:lnTo>
                      <a:pt x="372" y="86"/>
                    </a:lnTo>
                    <a:lnTo>
                      <a:pt x="376" y="88"/>
                    </a:lnTo>
                    <a:lnTo>
                      <a:pt x="376" y="88"/>
                    </a:lnTo>
                    <a:lnTo>
                      <a:pt x="376" y="84"/>
                    </a:lnTo>
                    <a:lnTo>
                      <a:pt x="376" y="84"/>
                    </a:lnTo>
                    <a:lnTo>
                      <a:pt x="376" y="80"/>
                    </a:lnTo>
                    <a:lnTo>
                      <a:pt x="376" y="80"/>
                    </a:lnTo>
                    <a:lnTo>
                      <a:pt x="378" y="76"/>
                    </a:lnTo>
                    <a:lnTo>
                      <a:pt x="378" y="76"/>
                    </a:lnTo>
                    <a:lnTo>
                      <a:pt x="382" y="76"/>
                    </a:lnTo>
                    <a:lnTo>
                      <a:pt x="382" y="76"/>
                    </a:lnTo>
                    <a:lnTo>
                      <a:pt x="388" y="78"/>
                    </a:lnTo>
                    <a:lnTo>
                      <a:pt x="388" y="78"/>
                    </a:lnTo>
                    <a:lnTo>
                      <a:pt x="386" y="82"/>
                    </a:lnTo>
                    <a:lnTo>
                      <a:pt x="386" y="82"/>
                    </a:lnTo>
                    <a:lnTo>
                      <a:pt x="384" y="82"/>
                    </a:lnTo>
                    <a:lnTo>
                      <a:pt x="384" y="82"/>
                    </a:lnTo>
                    <a:lnTo>
                      <a:pt x="380" y="82"/>
                    </a:lnTo>
                    <a:lnTo>
                      <a:pt x="380" y="82"/>
                    </a:lnTo>
                    <a:lnTo>
                      <a:pt x="380" y="86"/>
                    </a:lnTo>
                    <a:lnTo>
                      <a:pt x="380" y="86"/>
                    </a:lnTo>
                    <a:lnTo>
                      <a:pt x="380" y="88"/>
                    </a:lnTo>
                    <a:lnTo>
                      <a:pt x="380" y="88"/>
                    </a:lnTo>
                    <a:lnTo>
                      <a:pt x="386" y="90"/>
                    </a:lnTo>
                    <a:lnTo>
                      <a:pt x="386" y="90"/>
                    </a:lnTo>
                    <a:lnTo>
                      <a:pt x="386" y="94"/>
                    </a:lnTo>
                    <a:lnTo>
                      <a:pt x="386" y="94"/>
                    </a:lnTo>
                    <a:lnTo>
                      <a:pt x="380" y="94"/>
                    </a:lnTo>
                    <a:lnTo>
                      <a:pt x="380" y="94"/>
                    </a:lnTo>
                    <a:lnTo>
                      <a:pt x="380" y="122"/>
                    </a:lnTo>
                    <a:lnTo>
                      <a:pt x="380" y="122"/>
                    </a:lnTo>
                    <a:lnTo>
                      <a:pt x="376" y="122"/>
                    </a:lnTo>
                    <a:lnTo>
                      <a:pt x="376" y="122"/>
                    </a:lnTo>
                    <a:close/>
                    <a:moveTo>
                      <a:pt x="408" y="118"/>
                    </a:moveTo>
                    <a:lnTo>
                      <a:pt x="408" y="118"/>
                    </a:lnTo>
                    <a:lnTo>
                      <a:pt x="412" y="118"/>
                    </a:lnTo>
                    <a:lnTo>
                      <a:pt x="412" y="118"/>
                    </a:lnTo>
                    <a:lnTo>
                      <a:pt x="410" y="124"/>
                    </a:lnTo>
                    <a:lnTo>
                      <a:pt x="408" y="126"/>
                    </a:lnTo>
                    <a:lnTo>
                      <a:pt x="408" y="126"/>
                    </a:lnTo>
                    <a:lnTo>
                      <a:pt x="404" y="128"/>
                    </a:lnTo>
                    <a:lnTo>
                      <a:pt x="400" y="128"/>
                    </a:lnTo>
                    <a:lnTo>
                      <a:pt x="400" y="128"/>
                    </a:lnTo>
                    <a:lnTo>
                      <a:pt x="394" y="124"/>
                    </a:lnTo>
                    <a:lnTo>
                      <a:pt x="390" y="120"/>
                    </a:lnTo>
                    <a:lnTo>
                      <a:pt x="390" y="120"/>
                    </a:lnTo>
                    <a:lnTo>
                      <a:pt x="388" y="114"/>
                    </a:lnTo>
                    <a:lnTo>
                      <a:pt x="388" y="108"/>
                    </a:lnTo>
                    <a:lnTo>
                      <a:pt x="388" y="108"/>
                    </a:lnTo>
                    <a:lnTo>
                      <a:pt x="388" y="100"/>
                    </a:lnTo>
                    <a:lnTo>
                      <a:pt x="390" y="94"/>
                    </a:lnTo>
                    <a:lnTo>
                      <a:pt x="390" y="94"/>
                    </a:lnTo>
                    <a:lnTo>
                      <a:pt x="394" y="92"/>
                    </a:lnTo>
                    <a:lnTo>
                      <a:pt x="400" y="92"/>
                    </a:lnTo>
                    <a:lnTo>
                      <a:pt x="400" y="92"/>
                    </a:lnTo>
                    <a:lnTo>
                      <a:pt x="404" y="94"/>
                    </a:lnTo>
                    <a:lnTo>
                      <a:pt x="408" y="98"/>
                    </a:lnTo>
                    <a:lnTo>
                      <a:pt x="408" y="98"/>
                    </a:lnTo>
                    <a:lnTo>
                      <a:pt x="412" y="104"/>
                    </a:lnTo>
                    <a:lnTo>
                      <a:pt x="412" y="112"/>
                    </a:lnTo>
                    <a:lnTo>
                      <a:pt x="412" y="114"/>
                    </a:lnTo>
                    <a:lnTo>
                      <a:pt x="412" y="114"/>
                    </a:lnTo>
                    <a:lnTo>
                      <a:pt x="392" y="110"/>
                    </a:lnTo>
                    <a:lnTo>
                      <a:pt x="392" y="110"/>
                    </a:lnTo>
                    <a:lnTo>
                      <a:pt x="392" y="114"/>
                    </a:lnTo>
                    <a:lnTo>
                      <a:pt x="394" y="118"/>
                    </a:lnTo>
                    <a:lnTo>
                      <a:pt x="394" y="118"/>
                    </a:lnTo>
                    <a:lnTo>
                      <a:pt x="398" y="122"/>
                    </a:lnTo>
                    <a:lnTo>
                      <a:pt x="400" y="122"/>
                    </a:lnTo>
                    <a:lnTo>
                      <a:pt x="400" y="122"/>
                    </a:lnTo>
                    <a:lnTo>
                      <a:pt x="404" y="122"/>
                    </a:lnTo>
                    <a:lnTo>
                      <a:pt x="404" y="122"/>
                    </a:lnTo>
                    <a:lnTo>
                      <a:pt x="408" y="118"/>
                    </a:lnTo>
                    <a:lnTo>
                      <a:pt x="408" y="118"/>
                    </a:lnTo>
                    <a:close/>
                    <a:moveTo>
                      <a:pt x="392" y="104"/>
                    </a:moveTo>
                    <a:lnTo>
                      <a:pt x="392" y="104"/>
                    </a:lnTo>
                    <a:lnTo>
                      <a:pt x="408" y="108"/>
                    </a:lnTo>
                    <a:lnTo>
                      <a:pt x="408" y="108"/>
                    </a:lnTo>
                    <a:lnTo>
                      <a:pt x="406" y="102"/>
                    </a:lnTo>
                    <a:lnTo>
                      <a:pt x="406" y="102"/>
                    </a:lnTo>
                    <a:lnTo>
                      <a:pt x="402" y="98"/>
                    </a:lnTo>
                    <a:lnTo>
                      <a:pt x="400" y="96"/>
                    </a:lnTo>
                    <a:lnTo>
                      <a:pt x="400" y="96"/>
                    </a:lnTo>
                    <a:lnTo>
                      <a:pt x="396" y="96"/>
                    </a:lnTo>
                    <a:lnTo>
                      <a:pt x="394" y="98"/>
                    </a:lnTo>
                    <a:lnTo>
                      <a:pt x="394" y="98"/>
                    </a:lnTo>
                    <a:lnTo>
                      <a:pt x="392" y="100"/>
                    </a:lnTo>
                    <a:lnTo>
                      <a:pt x="392" y="104"/>
                    </a:lnTo>
                    <a:lnTo>
                      <a:pt x="392" y="104"/>
                    </a:lnTo>
                    <a:close/>
                    <a:moveTo>
                      <a:pt x="0" y="112"/>
                    </a:moveTo>
                    <a:lnTo>
                      <a:pt x="0" y="112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14" y="82"/>
                    </a:lnTo>
                    <a:lnTo>
                      <a:pt x="14" y="82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4" y="86"/>
                    </a:lnTo>
                    <a:lnTo>
                      <a:pt x="28" y="86"/>
                    </a:lnTo>
                    <a:lnTo>
                      <a:pt x="28" y="86"/>
                    </a:lnTo>
                    <a:lnTo>
                      <a:pt x="32" y="86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36" y="94"/>
                    </a:lnTo>
                    <a:lnTo>
                      <a:pt x="38" y="98"/>
                    </a:lnTo>
                    <a:lnTo>
                      <a:pt x="38" y="98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2" y="118"/>
                    </a:lnTo>
                    <a:lnTo>
                      <a:pt x="32" y="118"/>
                    </a:lnTo>
                    <a:lnTo>
                      <a:pt x="32" y="98"/>
                    </a:lnTo>
                    <a:lnTo>
                      <a:pt x="32" y="98"/>
                    </a:lnTo>
                    <a:lnTo>
                      <a:pt x="32" y="94"/>
                    </a:lnTo>
                    <a:lnTo>
                      <a:pt x="32" y="94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28" y="90"/>
                    </a:lnTo>
                    <a:lnTo>
                      <a:pt x="28" y="90"/>
                    </a:lnTo>
                    <a:lnTo>
                      <a:pt x="26" y="90"/>
                    </a:lnTo>
                    <a:lnTo>
                      <a:pt x="24" y="92"/>
                    </a:lnTo>
                    <a:lnTo>
                      <a:pt x="24" y="92"/>
                    </a:lnTo>
                    <a:lnTo>
                      <a:pt x="22" y="94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22" y="116"/>
                    </a:lnTo>
                    <a:lnTo>
                      <a:pt x="22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94"/>
                    </a:lnTo>
                    <a:lnTo>
                      <a:pt x="16" y="94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8" y="88"/>
                    </a:lnTo>
                    <a:lnTo>
                      <a:pt x="8" y="88"/>
                    </a:lnTo>
                    <a:lnTo>
                      <a:pt x="6" y="90"/>
                    </a:lnTo>
                    <a:lnTo>
                      <a:pt x="6" y="90"/>
                    </a:lnTo>
                    <a:lnTo>
                      <a:pt x="6" y="96"/>
                    </a:lnTo>
                    <a:lnTo>
                      <a:pt x="6" y="9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2"/>
                    </a:lnTo>
                    <a:lnTo>
                      <a:pt x="0" y="112"/>
                    </a:lnTo>
                    <a:close/>
                    <a:moveTo>
                      <a:pt x="42" y="124"/>
                    </a:moveTo>
                    <a:lnTo>
                      <a:pt x="42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48" y="130"/>
                    </a:lnTo>
                    <a:lnTo>
                      <a:pt x="48" y="130"/>
                    </a:lnTo>
                    <a:lnTo>
                      <a:pt x="54" y="132"/>
                    </a:lnTo>
                    <a:lnTo>
                      <a:pt x="54" y="132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60" y="128"/>
                    </a:lnTo>
                    <a:lnTo>
                      <a:pt x="60" y="128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58" y="124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48" y="122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12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44" y="96"/>
                    </a:lnTo>
                    <a:lnTo>
                      <a:pt x="44" y="96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54" y="90"/>
                    </a:lnTo>
                    <a:lnTo>
                      <a:pt x="54" y="90"/>
                    </a:lnTo>
                    <a:lnTo>
                      <a:pt x="58" y="92"/>
                    </a:lnTo>
                    <a:lnTo>
                      <a:pt x="62" y="98"/>
                    </a:lnTo>
                    <a:lnTo>
                      <a:pt x="62" y="98"/>
                    </a:lnTo>
                    <a:lnTo>
                      <a:pt x="62" y="94"/>
                    </a:lnTo>
                    <a:lnTo>
                      <a:pt x="62" y="94"/>
                    </a:lnTo>
                    <a:lnTo>
                      <a:pt x="66" y="94"/>
                    </a:lnTo>
                    <a:lnTo>
                      <a:pt x="66" y="94"/>
                    </a:lnTo>
                    <a:lnTo>
                      <a:pt x="66" y="122"/>
                    </a:lnTo>
                    <a:lnTo>
                      <a:pt x="66" y="122"/>
                    </a:lnTo>
                    <a:lnTo>
                      <a:pt x="64" y="132"/>
                    </a:lnTo>
                    <a:lnTo>
                      <a:pt x="64" y="132"/>
                    </a:lnTo>
                    <a:lnTo>
                      <a:pt x="60" y="136"/>
                    </a:lnTo>
                    <a:lnTo>
                      <a:pt x="60" y="136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0" y="136"/>
                    </a:lnTo>
                    <a:lnTo>
                      <a:pt x="46" y="132"/>
                    </a:lnTo>
                    <a:lnTo>
                      <a:pt x="46" y="132"/>
                    </a:lnTo>
                    <a:lnTo>
                      <a:pt x="44" y="128"/>
                    </a:lnTo>
                    <a:lnTo>
                      <a:pt x="42" y="124"/>
                    </a:lnTo>
                    <a:lnTo>
                      <a:pt x="42" y="124"/>
                    </a:lnTo>
                    <a:close/>
                    <a:moveTo>
                      <a:pt x="46" y="106"/>
                    </a:moveTo>
                    <a:lnTo>
                      <a:pt x="46" y="106"/>
                    </a:lnTo>
                    <a:lnTo>
                      <a:pt x="48" y="112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52" y="118"/>
                    </a:lnTo>
                    <a:lnTo>
                      <a:pt x="54" y="120"/>
                    </a:lnTo>
                    <a:lnTo>
                      <a:pt x="54" y="120"/>
                    </a:lnTo>
                    <a:lnTo>
                      <a:pt x="58" y="120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62" y="114"/>
                    </a:lnTo>
                    <a:lnTo>
                      <a:pt x="62" y="108"/>
                    </a:lnTo>
                    <a:lnTo>
                      <a:pt x="62" y="108"/>
                    </a:lnTo>
                    <a:lnTo>
                      <a:pt x="62" y="104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4" y="96"/>
                    </a:lnTo>
                    <a:lnTo>
                      <a:pt x="54" y="96"/>
                    </a:lnTo>
                    <a:lnTo>
                      <a:pt x="52" y="96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48" y="100"/>
                    </a:lnTo>
                    <a:lnTo>
                      <a:pt x="46" y="106"/>
                    </a:lnTo>
                    <a:lnTo>
                      <a:pt x="46" y="106"/>
                    </a:lnTo>
                    <a:close/>
                    <a:moveTo>
                      <a:pt x="72" y="128"/>
                    </a:moveTo>
                    <a:lnTo>
                      <a:pt x="72" y="128"/>
                    </a:lnTo>
                    <a:lnTo>
                      <a:pt x="74" y="84"/>
                    </a:lnTo>
                    <a:lnTo>
                      <a:pt x="74" y="84"/>
                    </a:lnTo>
                    <a:lnTo>
                      <a:pt x="78" y="84"/>
                    </a:lnTo>
                    <a:lnTo>
                      <a:pt x="78" y="84"/>
                    </a:lnTo>
                    <a:lnTo>
                      <a:pt x="78" y="100"/>
                    </a:lnTo>
                    <a:lnTo>
                      <a:pt x="78" y="100"/>
                    </a:lnTo>
                    <a:lnTo>
                      <a:pt x="82" y="98"/>
                    </a:lnTo>
                    <a:lnTo>
                      <a:pt x="86" y="98"/>
                    </a:lnTo>
                    <a:lnTo>
                      <a:pt x="86" y="98"/>
                    </a:lnTo>
                    <a:lnTo>
                      <a:pt x="92" y="100"/>
                    </a:lnTo>
                    <a:lnTo>
                      <a:pt x="92" y="100"/>
                    </a:lnTo>
                    <a:lnTo>
                      <a:pt x="94" y="104"/>
                    </a:lnTo>
                    <a:lnTo>
                      <a:pt x="94" y="104"/>
                    </a:lnTo>
                    <a:lnTo>
                      <a:pt x="96" y="112"/>
                    </a:lnTo>
                    <a:lnTo>
                      <a:pt x="96" y="112"/>
                    </a:lnTo>
                    <a:lnTo>
                      <a:pt x="94" y="132"/>
                    </a:lnTo>
                    <a:lnTo>
                      <a:pt x="94" y="132"/>
                    </a:lnTo>
                    <a:lnTo>
                      <a:pt x="90" y="132"/>
                    </a:lnTo>
                    <a:lnTo>
                      <a:pt x="90" y="132"/>
                    </a:lnTo>
                    <a:lnTo>
                      <a:pt x="90" y="112"/>
                    </a:lnTo>
                    <a:lnTo>
                      <a:pt x="90" y="112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4" y="102"/>
                    </a:lnTo>
                    <a:lnTo>
                      <a:pt x="84" y="102"/>
                    </a:lnTo>
                    <a:lnTo>
                      <a:pt x="82" y="102"/>
                    </a:lnTo>
                    <a:lnTo>
                      <a:pt x="82" y="102"/>
                    </a:lnTo>
                    <a:lnTo>
                      <a:pt x="78" y="106"/>
                    </a:lnTo>
                    <a:lnTo>
                      <a:pt x="78" y="106"/>
                    </a:lnTo>
                    <a:lnTo>
                      <a:pt x="78" y="112"/>
                    </a:lnTo>
                    <a:lnTo>
                      <a:pt x="78" y="112"/>
                    </a:lnTo>
                    <a:lnTo>
                      <a:pt x="78" y="128"/>
                    </a:lnTo>
                    <a:lnTo>
                      <a:pt x="78" y="128"/>
                    </a:lnTo>
                    <a:lnTo>
                      <a:pt x="72" y="128"/>
                    </a:lnTo>
                    <a:lnTo>
                      <a:pt x="72" y="128"/>
                    </a:lnTo>
                    <a:close/>
                    <a:moveTo>
                      <a:pt x="118" y="138"/>
                    </a:moveTo>
                    <a:lnTo>
                      <a:pt x="118" y="138"/>
                    </a:lnTo>
                    <a:lnTo>
                      <a:pt x="118" y="110"/>
                    </a:lnTo>
                    <a:lnTo>
                      <a:pt x="118" y="110"/>
                    </a:lnTo>
                    <a:lnTo>
                      <a:pt x="114" y="108"/>
                    </a:lnTo>
                    <a:lnTo>
                      <a:pt x="114" y="108"/>
                    </a:lnTo>
                    <a:lnTo>
                      <a:pt x="114" y="104"/>
                    </a:lnTo>
                    <a:lnTo>
                      <a:pt x="114" y="104"/>
                    </a:lnTo>
                    <a:lnTo>
                      <a:pt x="118" y="106"/>
                    </a:lnTo>
                    <a:lnTo>
                      <a:pt x="118" y="106"/>
                    </a:lnTo>
                    <a:lnTo>
                      <a:pt x="118" y="102"/>
                    </a:lnTo>
                    <a:lnTo>
                      <a:pt x="118" y="102"/>
                    </a:lnTo>
                    <a:lnTo>
                      <a:pt x="118" y="96"/>
                    </a:lnTo>
                    <a:lnTo>
                      <a:pt x="118" y="96"/>
                    </a:lnTo>
                    <a:lnTo>
                      <a:pt x="120" y="94"/>
                    </a:lnTo>
                    <a:lnTo>
                      <a:pt x="120" y="94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30" y="96"/>
                    </a:lnTo>
                    <a:lnTo>
                      <a:pt x="130" y="96"/>
                    </a:lnTo>
                    <a:lnTo>
                      <a:pt x="128" y="100"/>
                    </a:lnTo>
                    <a:lnTo>
                      <a:pt x="128" y="100"/>
                    </a:lnTo>
                    <a:lnTo>
                      <a:pt x="126" y="98"/>
                    </a:lnTo>
                    <a:lnTo>
                      <a:pt x="126" y="98"/>
                    </a:lnTo>
                    <a:lnTo>
                      <a:pt x="124" y="100"/>
                    </a:lnTo>
                    <a:lnTo>
                      <a:pt x="124" y="100"/>
                    </a:lnTo>
                    <a:lnTo>
                      <a:pt x="122" y="104"/>
                    </a:lnTo>
                    <a:lnTo>
                      <a:pt x="122" y="104"/>
                    </a:lnTo>
                    <a:lnTo>
                      <a:pt x="122" y="106"/>
                    </a:lnTo>
                    <a:lnTo>
                      <a:pt x="122" y="106"/>
                    </a:lnTo>
                    <a:lnTo>
                      <a:pt x="128" y="108"/>
                    </a:lnTo>
                    <a:lnTo>
                      <a:pt x="128" y="108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22" y="110"/>
                    </a:lnTo>
                    <a:lnTo>
                      <a:pt x="122" y="110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18" y="138"/>
                    </a:lnTo>
                    <a:lnTo>
                      <a:pt x="118" y="138"/>
                    </a:lnTo>
                    <a:close/>
                    <a:moveTo>
                      <a:pt x="132" y="102"/>
                    </a:moveTo>
                    <a:lnTo>
                      <a:pt x="132" y="102"/>
                    </a:lnTo>
                    <a:lnTo>
                      <a:pt x="132" y="96"/>
                    </a:lnTo>
                    <a:lnTo>
                      <a:pt x="132" y="96"/>
                    </a:lnTo>
                    <a:lnTo>
                      <a:pt x="136" y="96"/>
                    </a:lnTo>
                    <a:lnTo>
                      <a:pt x="136" y="96"/>
                    </a:lnTo>
                    <a:lnTo>
                      <a:pt x="136" y="104"/>
                    </a:lnTo>
                    <a:lnTo>
                      <a:pt x="136" y="104"/>
                    </a:lnTo>
                    <a:lnTo>
                      <a:pt x="132" y="102"/>
                    </a:lnTo>
                    <a:lnTo>
                      <a:pt x="132" y="102"/>
                    </a:lnTo>
                    <a:close/>
                    <a:moveTo>
                      <a:pt x="124" y="152"/>
                    </a:moveTo>
                    <a:lnTo>
                      <a:pt x="124" y="152"/>
                    </a:lnTo>
                    <a:lnTo>
                      <a:pt x="128" y="154"/>
                    </a:lnTo>
                    <a:lnTo>
                      <a:pt x="128" y="154"/>
                    </a:lnTo>
                    <a:lnTo>
                      <a:pt x="132" y="154"/>
                    </a:lnTo>
                    <a:lnTo>
                      <a:pt x="134" y="152"/>
                    </a:lnTo>
                    <a:lnTo>
                      <a:pt x="134" y="152"/>
                    </a:lnTo>
                    <a:lnTo>
                      <a:pt x="136" y="144"/>
                    </a:lnTo>
                    <a:lnTo>
                      <a:pt x="136" y="144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2" y="108"/>
                    </a:lnTo>
                    <a:lnTo>
                      <a:pt x="132" y="108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30" y="148"/>
                    </a:lnTo>
                    <a:lnTo>
                      <a:pt x="130" y="148"/>
                    </a:lnTo>
                    <a:lnTo>
                      <a:pt x="128" y="148"/>
                    </a:lnTo>
                    <a:lnTo>
                      <a:pt x="128" y="148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52"/>
                    </a:lnTo>
                    <a:lnTo>
                      <a:pt x="124" y="152"/>
                    </a:lnTo>
                    <a:close/>
                    <a:moveTo>
                      <a:pt x="162" y="136"/>
                    </a:moveTo>
                    <a:lnTo>
                      <a:pt x="162" y="136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42"/>
                    </a:lnTo>
                    <a:lnTo>
                      <a:pt x="162" y="146"/>
                    </a:lnTo>
                    <a:lnTo>
                      <a:pt x="162" y="146"/>
                    </a:lnTo>
                    <a:lnTo>
                      <a:pt x="158" y="146"/>
                    </a:lnTo>
                    <a:lnTo>
                      <a:pt x="154" y="146"/>
                    </a:lnTo>
                    <a:lnTo>
                      <a:pt x="154" y="146"/>
                    </a:lnTo>
                    <a:lnTo>
                      <a:pt x="148" y="144"/>
                    </a:lnTo>
                    <a:lnTo>
                      <a:pt x="144" y="140"/>
                    </a:lnTo>
                    <a:lnTo>
                      <a:pt x="144" y="140"/>
                    </a:lnTo>
                    <a:lnTo>
                      <a:pt x="142" y="134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2" y="120"/>
                    </a:lnTo>
                    <a:lnTo>
                      <a:pt x="144" y="114"/>
                    </a:lnTo>
                    <a:lnTo>
                      <a:pt x="144" y="114"/>
                    </a:lnTo>
                    <a:lnTo>
                      <a:pt x="148" y="112"/>
                    </a:lnTo>
                    <a:lnTo>
                      <a:pt x="154" y="112"/>
                    </a:lnTo>
                    <a:lnTo>
                      <a:pt x="154" y="112"/>
                    </a:lnTo>
                    <a:lnTo>
                      <a:pt x="158" y="114"/>
                    </a:lnTo>
                    <a:lnTo>
                      <a:pt x="162" y="118"/>
                    </a:lnTo>
                    <a:lnTo>
                      <a:pt x="162" y="118"/>
                    </a:lnTo>
                    <a:lnTo>
                      <a:pt x="166" y="124"/>
                    </a:lnTo>
                    <a:lnTo>
                      <a:pt x="166" y="132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46" y="128"/>
                    </a:lnTo>
                    <a:lnTo>
                      <a:pt x="146" y="128"/>
                    </a:lnTo>
                    <a:lnTo>
                      <a:pt x="146" y="134"/>
                    </a:lnTo>
                    <a:lnTo>
                      <a:pt x="148" y="138"/>
                    </a:lnTo>
                    <a:lnTo>
                      <a:pt x="148" y="138"/>
                    </a:lnTo>
                    <a:lnTo>
                      <a:pt x="150" y="140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8" y="142"/>
                    </a:lnTo>
                    <a:lnTo>
                      <a:pt x="158" y="142"/>
                    </a:lnTo>
                    <a:lnTo>
                      <a:pt x="162" y="136"/>
                    </a:lnTo>
                    <a:lnTo>
                      <a:pt x="162" y="136"/>
                    </a:lnTo>
                    <a:close/>
                    <a:moveTo>
                      <a:pt x="146" y="124"/>
                    </a:moveTo>
                    <a:lnTo>
                      <a:pt x="146" y="124"/>
                    </a:lnTo>
                    <a:lnTo>
                      <a:pt x="162" y="128"/>
                    </a:lnTo>
                    <a:lnTo>
                      <a:pt x="162" y="128"/>
                    </a:lnTo>
                    <a:lnTo>
                      <a:pt x="160" y="122"/>
                    </a:lnTo>
                    <a:lnTo>
                      <a:pt x="160" y="122"/>
                    </a:lnTo>
                    <a:lnTo>
                      <a:pt x="158" y="118"/>
                    </a:lnTo>
                    <a:lnTo>
                      <a:pt x="154" y="116"/>
                    </a:lnTo>
                    <a:lnTo>
                      <a:pt x="154" y="116"/>
                    </a:lnTo>
                    <a:lnTo>
                      <a:pt x="150" y="116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46" y="120"/>
                    </a:lnTo>
                    <a:lnTo>
                      <a:pt x="146" y="124"/>
                    </a:lnTo>
                    <a:lnTo>
                      <a:pt x="146" y="124"/>
                    </a:lnTo>
                    <a:close/>
                    <a:moveTo>
                      <a:pt x="190" y="154"/>
                    </a:moveTo>
                    <a:lnTo>
                      <a:pt x="190" y="154"/>
                    </a:lnTo>
                    <a:lnTo>
                      <a:pt x="190" y="148"/>
                    </a:lnTo>
                    <a:lnTo>
                      <a:pt x="190" y="148"/>
                    </a:lnTo>
                    <a:lnTo>
                      <a:pt x="186" y="152"/>
                    </a:lnTo>
                    <a:lnTo>
                      <a:pt x="180" y="152"/>
                    </a:lnTo>
                    <a:lnTo>
                      <a:pt x="180" y="152"/>
                    </a:lnTo>
                    <a:lnTo>
                      <a:pt x="176" y="150"/>
                    </a:lnTo>
                    <a:lnTo>
                      <a:pt x="176" y="150"/>
                    </a:lnTo>
                    <a:lnTo>
                      <a:pt x="174" y="146"/>
                    </a:lnTo>
                    <a:lnTo>
                      <a:pt x="174" y="146"/>
                    </a:lnTo>
                    <a:lnTo>
                      <a:pt x="172" y="142"/>
                    </a:lnTo>
                    <a:lnTo>
                      <a:pt x="172" y="142"/>
                    </a:lnTo>
                    <a:lnTo>
                      <a:pt x="172" y="136"/>
                    </a:lnTo>
                    <a:lnTo>
                      <a:pt x="172" y="136"/>
                    </a:lnTo>
                    <a:lnTo>
                      <a:pt x="172" y="116"/>
                    </a:lnTo>
                    <a:lnTo>
                      <a:pt x="172" y="116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36"/>
                    </a:lnTo>
                    <a:lnTo>
                      <a:pt x="176" y="136"/>
                    </a:lnTo>
                    <a:lnTo>
                      <a:pt x="176" y="142"/>
                    </a:lnTo>
                    <a:lnTo>
                      <a:pt x="176" y="142"/>
                    </a:lnTo>
                    <a:lnTo>
                      <a:pt x="178" y="146"/>
                    </a:lnTo>
                    <a:lnTo>
                      <a:pt x="178" y="146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86" y="148"/>
                    </a:lnTo>
                    <a:lnTo>
                      <a:pt x="186" y="148"/>
                    </a:lnTo>
                    <a:lnTo>
                      <a:pt x="188" y="144"/>
                    </a:lnTo>
                    <a:lnTo>
                      <a:pt x="188" y="144"/>
                    </a:lnTo>
                    <a:lnTo>
                      <a:pt x="188" y="138"/>
                    </a:lnTo>
                    <a:lnTo>
                      <a:pt x="188" y="138"/>
                    </a:lnTo>
                    <a:lnTo>
                      <a:pt x="190" y="120"/>
                    </a:lnTo>
                    <a:lnTo>
                      <a:pt x="190" y="120"/>
                    </a:lnTo>
                    <a:lnTo>
                      <a:pt x="194" y="122"/>
                    </a:lnTo>
                    <a:lnTo>
                      <a:pt x="194" y="122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90" y="154"/>
                    </a:lnTo>
                    <a:lnTo>
                      <a:pt x="190" y="154"/>
                    </a:lnTo>
                    <a:close/>
                    <a:moveTo>
                      <a:pt x="220" y="160"/>
                    </a:moveTo>
                    <a:lnTo>
                      <a:pt x="220" y="160"/>
                    </a:lnTo>
                    <a:lnTo>
                      <a:pt x="216" y="158"/>
                    </a:lnTo>
                    <a:lnTo>
                      <a:pt x="216" y="158"/>
                    </a:lnTo>
                    <a:lnTo>
                      <a:pt x="216" y="114"/>
                    </a:lnTo>
                    <a:lnTo>
                      <a:pt x="216" y="114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30"/>
                    </a:lnTo>
                    <a:lnTo>
                      <a:pt x="220" y="130"/>
                    </a:lnTo>
                    <a:lnTo>
                      <a:pt x="222" y="128"/>
                    </a:lnTo>
                    <a:lnTo>
                      <a:pt x="228" y="128"/>
                    </a:lnTo>
                    <a:lnTo>
                      <a:pt x="228" y="128"/>
                    </a:lnTo>
                    <a:lnTo>
                      <a:pt x="232" y="130"/>
                    </a:lnTo>
                    <a:lnTo>
                      <a:pt x="232" y="130"/>
                    </a:lnTo>
                    <a:lnTo>
                      <a:pt x="236" y="134"/>
                    </a:lnTo>
                    <a:lnTo>
                      <a:pt x="236" y="134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8" y="146"/>
                    </a:lnTo>
                    <a:lnTo>
                      <a:pt x="238" y="146"/>
                    </a:lnTo>
                    <a:lnTo>
                      <a:pt x="238" y="154"/>
                    </a:lnTo>
                    <a:lnTo>
                      <a:pt x="236" y="160"/>
                    </a:lnTo>
                    <a:lnTo>
                      <a:pt x="236" y="160"/>
                    </a:lnTo>
                    <a:lnTo>
                      <a:pt x="232" y="162"/>
                    </a:lnTo>
                    <a:lnTo>
                      <a:pt x="226" y="162"/>
                    </a:lnTo>
                    <a:lnTo>
                      <a:pt x="226" y="162"/>
                    </a:lnTo>
                    <a:lnTo>
                      <a:pt x="222" y="160"/>
                    </a:lnTo>
                    <a:lnTo>
                      <a:pt x="220" y="156"/>
                    </a:lnTo>
                    <a:lnTo>
                      <a:pt x="220" y="156"/>
                    </a:lnTo>
                    <a:lnTo>
                      <a:pt x="220" y="160"/>
                    </a:lnTo>
                    <a:lnTo>
                      <a:pt x="220" y="160"/>
                    </a:lnTo>
                    <a:close/>
                    <a:moveTo>
                      <a:pt x="220" y="144"/>
                    </a:moveTo>
                    <a:lnTo>
                      <a:pt x="220" y="144"/>
                    </a:lnTo>
                    <a:lnTo>
                      <a:pt x="220" y="152"/>
                    </a:lnTo>
                    <a:lnTo>
                      <a:pt x="220" y="152"/>
                    </a:lnTo>
                    <a:lnTo>
                      <a:pt x="224" y="156"/>
                    </a:lnTo>
                    <a:lnTo>
                      <a:pt x="226" y="158"/>
                    </a:lnTo>
                    <a:lnTo>
                      <a:pt x="226" y="158"/>
                    </a:lnTo>
                    <a:lnTo>
                      <a:pt x="230" y="158"/>
                    </a:lnTo>
                    <a:lnTo>
                      <a:pt x="232" y="156"/>
                    </a:lnTo>
                    <a:lnTo>
                      <a:pt x="232" y="156"/>
                    </a:lnTo>
                    <a:lnTo>
                      <a:pt x="234" y="152"/>
                    </a:lnTo>
                    <a:lnTo>
                      <a:pt x="234" y="146"/>
                    </a:lnTo>
                    <a:lnTo>
                      <a:pt x="234" y="146"/>
                    </a:lnTo>
                    <a:lnTo>
                      <a:pt x="234" y="140"/>
                    </a:lnTo>
                    <a:lnTo>
                      <a:pt x="232" y="136"/>
                    </a:lnTo>
                    <a:lnTo>
                      <a:pt x="232" y="136"/>
                    </a:lnTo>
                    <a:lnTo>
                      <a:pt x="230" y="134"/>
                    </a:lnTo>
                    <a:lnTo>
                      <a:pt x="226" y="132"/>
                    </a:lnTo>
                    <a:lnTo>
                      <a:pt x="226" y="132"/>
                    </a:lnTo>
                    <a:lnTo>
                      <a:pt x="224" y="132"/>
                    </a:lnTo>
                    <a:lnTo>
                      <a:pt x="222" y="134"/>
                    </a:lnTo>
                    <a:lnTo>
                      <a:pt x="222" y="134"/>
                    </a:lnTo>
                    <a:lnTo>
                      <a:pt x="220" y="138"/>
                    </a:lnTo>
                    <a:lnTo>
                      <a:pt x="220" y="144"/>
                    </a:lnTo>
                    <a:lnTo>
                      <a:pt x="220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105"/>
              <p:cNvSpPr>
                <a:spLocks noEditPoints="1"/>
              </p:cNvSpPr>
              <p:nvPr userDrawn="1"/>
            </p:nvSpPr>
            <p:spPr bwMode="auto">
              <a:xfrm>
                <a:off x="3351158" y="3395624"/>
                <a:ext cx="638175" cy="219075"/>
              </a:xfrm>
              <a:custGeom>
                <a:avLst/>
                <a:gdLst/>
                <a:ahLst/>
                <a:cxnLst>
                  <a:cxn ang="0">
                    <a:pos x="268" y="14"/>
                  </a:cxn>
                  <a:cxn ang="0">
                    <a:pos x="252" y="10"/>
                  </a:cxn>
                  <a:cxn ang="0">
                    <a:pos x="274" y="34"/>
                  </a:cxn>
                  <a:cxn ang="0">
                    <a:pos x="292" y="0"/>
                  </a:cxn>
                  <a:cxn ang="0">
                    <a:pos x="290" y="38"/>
                  </a:cxn>
                  <a:cxn ang="0">
                    <a:pos x="304" y="8"/>
                  </a:cxn>
                  <a:cxn ang="0">
                    <a:pos x="304" y="50"/>
                  </a:cxn>
                  <a:cxn ang="0">
                    <a:pos x="328" y="52"/>
                  </a:cxn>
                  <a:cxn ang="0">
                    <a:pos x="324" y="34"/>
                  </a:cxn>
                  <a:cxn ang="0">
                    <a:pos x="320" y="18"/>
                  </a:cxn>
                  <a:cxn ang="0">
                    <a:pos x="340" y="56"/>
                  </a:cxn>
                  <a:cxn ang="0">
                    <a:pos x="324" y="48"/>
                  </a:cxn>
                  <a:cxn ang="0">
                    <a:pos x="350" y="28"/>
                  </a:cxn>
                  <a:cxn ang="0">
                    <a:pos x="356" y="60"/>
                  </a:cxn>
                  <a:cxn ang="0">
                    <a:pos x="364" y="44"/>
                  </a:cxn>
                  <a:cxn ang="0">
                    <a:pos x="374" y="30"/>
                  </a:cxn>
                  <a:cxn ang="0">
                    <a:pos x="380" y="40"/>
                  </a:cxn>
                  <a:cxn ang="0">
                    <a:pos x="392" y="64"/>
                  </a:cxn>
                  <a:cxn ang="0">
                    <a:pos x="400" y="36"/>
                  </a:cxn>
                  <a:cxn ang="0">
                    <a:pos x="2" y="18"/>
                  </a:cxn>
                  <a:cxn ang="0">
                    <a:pos x="24" y="56"/>
                  </a:cxn>
                  <a:cxn ang="0">
                    <a:pos x="6" y="52"/>
                  </a:cxn>
                  <a:cxn ang="0">
                    <a:pos x="32" y="18"/>
                  </a:cxn>
                  <a:cxn ang="0">
                    <a:pos x="42" y="28"/>
                  </a:cxn>
                  <a:cxn ang="0">
                    <a:pos x="54" y="76"/>
                  </a:cxn>
                  <a:cxn ang="0">
                    <a:pos x="50" y="30"/>
                  </a:cxn>
                  <a:cxn ang="0">
                    <a:pos x="60" y="70"/>
                  </a:cxn>
                  <a:cxn ang="0">
                    <a:pos x="56" y="34"/>
                  </a:cxn>
                  <a:cxn ang="0">
                    <a:pos x="48" y="44"/>
                  </a:cxn>
                  <a:cxn ang="0">
                    <a:pos x="76" y="36"/>
                  </a:cxn>
                  <a:cxn ang="0">
                    <a:pos x="76" y="80"/>
                  </a:cxn>
                  <a:cxn ang="0">
                    <a:pos x="116" y="44"/>
                  </a:cxn>
                  <a:cxn ang="0">
                    <a:pos x="118" y="32"/>
                  </a:cxn>
                  <a:cxn ang="0">
                    <a:pos x="136" y="80"/>
                  </a:cxn>
                  <a:cxn ang="0">
                    <a:pos x="118" y="76"/>
                  </a:cxn>
                  <a:cxn ang="0">
                    <a:pos x="146" y="90"/>
                  </a:cxn>
                  <a:cxn ang="0">
                    <a:pos x="156" y="76"/>
                  </a:cxn>
                  <a:cxn ang="0">
                    <a:pos x="162" y="70"/>
                  </a:cxn>
                  <a:cxn ang="0">
                    <a:pos x="178" y="66"/>
                  </a:cxn>
                  <a:cxn ang="0">
                    <a:pos x="176" y="72"/>
                  </a:cxn>
                  <a:cxn ang="0">
                    <a:pos x="156" y="76"/>
                  </a:cxn>
                  <a:cxn ang="0">
                    <a:pos x="184" y="60"/>
                  </a:cxn>
                  <a:cxn ang="0">
                    <a:pos x="202" y="64"/>
                  </a:cxn>
                  <a:cxn ang="0">
                    <a:pos x="222" y="94"/>
                  </a:cxn>
                  <a:cxn ang="0">
                    <a:pos x="240" y="104"/>
                  </a:cxn>
                  <a:cxn ang="0">
                    <a:pos x="258" y="110"/>
                  </a:cxn>
                  <a:cxn ang="0">
                    <a:pos x="258" y="64"/>
                  </a:cxn>
                  <a:cxn ang="0">
                    <a:pos x="262" y="104"/>
                  </a:cxn>
                  <a:cxn ang="0">
                    <a:pos x="302" y="94"/>
                  </a:cxn>
                  <a:cxn ang="0">
                    <a:pos x="288" y="88"/>
                  </a:cxn>
                  <a:cxn ang="0">
                    <a:pos x="310" y="82"/>
                  </a:cxn>
                  <a:cxn ang="0">
                    <a:pos x="314" y="132"/>
                  </a:cxn>
                  <a:cxn ang="0">
                    <a:pos x="320" y="114"/>
                  </a:cxn>
                  <a:cxn ang="0">
                    <a:pos x="332" y="96"/>
                  </a:cxn>
                  <a:cxn ang="0">
                    <a:pos x="344" y="102"/>
                  </a:cxn>
                  <a:cxn ang="0">
                    <a:pos x="332" y="110"/>
                  </a:cxn>
                  <a:cxn ang="0">
                    <a:pos x="338" y="110"/>
                  </a:cxn>
                  <a:cxn ang="0">
                    <a:pos x="372" y="114"/>
                  </a:cxn>
                  <a:cxn ang="0">
                    <a:pos x="356" y="112"/>
                  </a:cxn>
                  <a:cxn ang="0">
                    <a:pos x="394" y="108"/>
                  </a:cxn>
                  <a:cxn ang="0">
                    <a:pos x="0" y="118"/>
                  </a:cxn>
                  <a:cxn ang="0">
                    <a:pos x="6" y="120"/>
                  </a:cxn>
                </a:cxnLst>
                <a:rect l="0" t="0" r="r" b="b"/>
                <a:pathLst>
                  <a:path w="402" h="138">
                    <a:moveTo>
                      <a:pt x="246" y="36"/>
                    </a:moveTo>
                    <a:lnTo>
                      <a:pt x="246" y="36"/>
                    </a:lnTo>
                    <a:lnTo>
                      <a:pt x="246" y="2"/>
                    </a:lnTo>
                    <a:lnTo>
                      <a:pt x="246" y="2"/>
                    </a:lnTo>
                    <a:lnTo>
                      <a:pt x="250" y="4"/>
                    </a:lnTo>
                    <a:lnTo>
                      <a:pt x="250" y="4"/>
                    </a:lnTo>
                    <a:lnTo>
                      <a:pt x="250" y="8"/>
                    </a:lnTo>
                    <a:lnTo>
                      <a:pt x="250" y="8"/>
                    </a:lnTo>
                    <a:lnTo>
                      <a:pt x="254" y="4"/>
                    </a:lnTo>
                    <a:lnTo>
                      <a:pt x="258" y="4"/>
                    </a:lnTo>
                    <a:lnTo>
                      <a:pt x="258" y="4"/>
                    </a:lnTo>
                    <a:lnTo>
                      <a:pt x="264" y="6"/>
                    </a:lnTo>
                    <a:lnTo>
                      <a:pt x="264" y="6"/>
                    </a:lnTo>
                    <a:lnTo>
                      <a:pt x="266" y="10"/>
                    </a:lnTo>
                    <a:lnTo>
                      <a:pt x="266" y="10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68" y="40"/>
                    </a:lnTo>
                    <a:lnTo>
                      <a:pt x="268" y="40"/>
                    </a:lnTo>
                    <a:lnTo>
                      <a:pt x="264" y="38"/>
                    </a:lnTo>
                    <a:lnTo>
                      <a:pt x="264" y="38"/>
                    </a:lnTo>
                    <a:lnTo>
                      <a:pt x="264" y="18"/>
                    </a:lnTo>
                    <a:lnTo>
                      <a:pt x="264" y="18"/>
                    </a:lnTo>
                    <a:lnTo>
                      <a:pt x="264" y="14"/>
                    </a:lnTo>
                    <a:lnTo>
                      <a:pt x="264" y="14"/>
                    </a:lnTo>
                    <a:lnTo>
                      <a:pt x="262" y="10"/>
                    </a:lnTo>
                    <a:lnTo>
                      <a:pt x="262" y="10"/>
                    </a:lnTo>
                    <a:lnTo>
                      <a:pt x="258" y="8"/>
                    </a:lnTo>
                    <a:lnTo>
                      <a:pt x="258" y="8"/>
                    </a:lnTo>
                    <a:lnTo>
                      <a:pt x="256" y="8"/>
                    </a:lnTo>
                    <a:lnTo>
                      <a:pt x="252" y="10"/>
                    </a:lnTo>
                    <a:lnTo>
                      <a:pt x="252" y="10"/>
                    </a:lnTo>
                    <a:lnTo>
                      <a:pt x="252" y="12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50" y="36"/>
                    </a:lnTo>
                    <a:lnTo>
                      <a:pt x="250" y="36"/>
                    </a:lnTo>
                    <a:lnTo>
                      <a:pt x="246" y="36"/>
                    </a:lnTo>
                    <a:lnTo>
                      <a:pt x="246" y="36"/>
                    </a:lnTo>
                    <a:close/>
                    <a:moveTo>
                      <a:pt x="292" y="46"/>
                    </a:moveTo>
                    <a:lnTo>
                      <a:pt x="292" y="46"/>
                    </a:lnTo>
                    <a:lnTo>
                      <a:pt x="292" y="42"/>
                    </a:lnTo>
                    <a:lnTo>
                      <a:pt x="292" y="42"/>
                    </a:lnTo>
                    <a:lnTo>
                      <a:pt x="290" y="44"/>
                    </a:lnTo>
                    <a:lnTo>
                      <a:pt x="286" y="44"/>
                    </a:lnTo>
                    <a:lnTo>
                      <a:pt x="286" y="44"/>
                    </a:lnTo>
                    <a:lnTo>
                      <a:pt x="280" y="40"/>
                    </a:lnTo>
                    <a:lnTo>
                      <a:pt x="280" y="40"/>
                    </a:lnTo>
                    <a:lnTo>
                      <a:pt x="274" y="34"/>
                    </a:lnTo>
                    <a:lnTo>
                      <a:pt x="274" y="34"/>
                    </a:lnTo>
                    <a:lnTo>
                      <a:pt x="274" y="24"/>
                    </a:lnTo>
                    <a:lnTo>
                      <a:pt x="274" y="24"/>
                    </a:lnTo>
                    <a:lnTo>
                      <a:pt x="274" y="16"/>
                    </a:lnTo>
                    <a:lnTo>
                      <a:pt x="274" y="16"/>
                    </a:lnTo>
                    <a:lnTo>
                      <a:pt x="276" y="12"/>
                    </a:lnTo>
                    <a:lnTo>
                      <a:pt x="280" y="10"/>
                    </a:lnTo>
                    <a:lnTo>
                      <a:pt x="280" y="10"/>
                    </a:lnTo>
                    <a:lnTo>
                      <a:pt x="282" y="10"/>
                    </a:lnTo>
                    <a:lnTo>
                      <a:pt x="284" y="10"/>
                    </a:lnTo>
                    <a:lnTo>
                      <a:pt x="284" y="10"/>
                    </a:lnTo>
                    <a:lnTo>
                      <a:pt x="290" y="12"/>
                    </a:lnTo>
                    <a:lnTo>
                      <a:pt x="290" y="12"/>
                    </a:lnTo>
                    <a:lnTo>
                      <a:pt x="292" y="16"/>
                    </a:lnTo>
                    <a:lnTo>
                      <a:pt x="292" y="16"/>
                    </a:lnTo>
                    <a:lnTo>
                      <a:pt x="292" y="0"/>
                    </a:lnTo>
                    <a:lnTo>
                      <a:pt x="292" y="0"/>
                    </a:lnTo>
                    <a:lnTo>
                      <a:pt x="296" y="0"/>
                    </a:lnTo>
                    <a:lnTo>
                      <a:pt x="296" y="0"/>
                    </a:lnTo>
                    <a:lnTo>
                      <a:pt x="296" y="46"/>
                    </a:lnTo>
                    <a:lnTo>
                      <a:pt x="296" y="46"/>
                    </a:lnTo>
                    <a:lnTo>
                      <a:pt x="292" y="46"/>
                    </a:lnTo>
                    <a:lnTo>
                      <a:pt x="292" y="46"/>
                    </a:lnTo>
                    <a:close/>
                    <a:moveTo>
                      <a:pt x="278" y="26"/>
                    </a:moveTo>
                    <a:lnTo>
                      <a:pt x="278" y="26"/>
                    </a:lnTo>
                    <a:lnTo>
                      <a:pt x="278" y="32"/>
                    </a:lnTo>
                    <a:lnTo>
                      <a:pt x="280" y="36"/>
                    </a:lnTo>
                    <a:lnTo>
                      <a:pt x="280" y="36"/>
                    </a:lnTo>
                    <a:lnTo>
                      <a:pt x="282" y="38"/>
                    </a:lnTo>
                    <a:lnTo>
                      <a:pt x="286" y="40"/>
                    </a:lnTo>
                    <a:lnTo>
                      <a:pt x="286" y="40"/>
                    </a:lnTo>
                    <a:lnTo>
                      <a:pt x="288" y="40"/>
                    </a:lnTo>
                    <a:lnTo>
                      <a:pt x="290" y="38"/>
                    </a:lnTo>
                    <a:lnTo>
                      <a:pt x="290" y="38"/>
                    </a:lnTo>
                    <a:lnTo>
                      <a:pt x="292" y="34"/>
                    </a:lnTo>
                    <a:lnTo>
                      <a:pt x="292" y="30"/>
                    </a:lnTo>
                    <a:lnTo>
                      <a:pt x="292" y="30"/>
                    </a:lnTo>
                    <a:lnTo>
                      <a:pt x="292" y="24"/>
                    </a:lnTo>
                    <a:lnTo>
                      <a:pt x="290" y="18"/>
                    </a:lnTo>
                    <a:lnTo>
                      <a:pt x="290" y="18"/>
                    </a:lnTo>
                    <a:lnTo>
                      <a:pt x="288" y="16"/>
                    </a:lnTo>
                    <a:lnTo>
                      <a:pt x="286" y="14"/>
                    </a:lnTo>
                    <a:lnTo>
                      <a:pt x="286" y="14"/>
                    </a:lnTo>
                    <a:lnTo>
                      <a:pt x="282" y="14"/>
                    </a:lnTo>
                    <a:lnTo>
                      <a:pt x="280" y="16"/>
                    </a:lnTo>
                    <a:lnTo>
                      <a:pt x="280" y="16"/>
                    </a:lnTo>
                    <a:lnTo>
                      <a:pt x="278" y="20"/>
                    </a:lnTo>
                    <a:lnTo>
                      <a:pt x="278" y="26"/>
                    </a:lnTo>
                    <a:lnTo>
                      <a:pt x="278" y="26"/>
                    </a:lnTo>
                    <a:close/>
                    <a:moveTo>
                      <a:pt x="304" y="8"/>
                    </a:moveTo>
                    <a:lnTo>
                      <a:pt x="304" y="8"/>
                    </a:lnTo>
                    <a:lnTo>
                      <a:pt x="304" y="2"/>
                    </a:lnTo>
                    <a:lnTo>
                      <a:pt x="304" y="2"/>
                    </a:lnTo>
                    <a:lnTo>
                      <a:pt x="308" y="2"/>
                    </a:lnTo>
                    <a:lnTo>
                      <a:pt x="308" y="2"/>
                    </a:lnTo>
                    <a:lnTo>
                      <a:pt x="308" y="10"/>
                    </a:lnTo>
                    <a:lnTo>
                      <a:pt x="308" y="10"/>
                    </a:lnTo>
                    <a:lnTo>
                      <a:pt x="304" y="8"/>
                    </a:lnTo>
                    <a:lnTo>
                      <a:pt x="304" y="8"/>
                    </a:lnTo>
                    <a:close/>
                    <a:moveTo>
                      <a:pt x="298" y="60"/>
                    </a:moveTo>
                    <a:lnTo>
                      <a:pt x="298" y="60"/>
                    </a:lnTo>
                    <a:lnTo>
                      <a:pt x="300" y="54"/>
                    </a:lnTo>
                    <a:lnTo>
                      <a:pt x="300" y="54"/>
                    </a:lnTo>
                    <a:lnTo>
                      <a:pt x="302" y="56"/>
                    </a:lnTo>
                    <a:lnTo>
                      <a:pt x="302" y="56"/>
                    </a:lnTo>
                    <a:lnTo>
                      <a:pt x="304" y="56"/>
                    </a:lnTo>
                    <a:lnTo>
                      <a:pt x="304" y="56"/>
                    </a:lnTo>
                    <a:lnTo>
                      <a:pt x="304" y="50"/>
                    </a:lnTo>
                    <a:lnTo>
                      <a:pt x="304" y="50"/>
                    </a:lnTo>
                    <a:lnTo>
                      <a:pt x="304" y="14"/>
                    </a:lnTo>
                    <a:lnTo>
                      <a:pt x="304" y="14"/>
                    </a:lnTo>
                    <a:lnTo>
                      <a:pt x="308" y="16"/>
                    </a:lnTo>
                    <a:lnTo>
                      <a:pt x="308" y="16"/>
                    </a:lnTo>
                    <a:lnTo>
                      <a:pt x="308" y="50"/>
                    </a:lnTo>
                    <a:lnTo>
                      <a:pt x="308" y="50"/>
                    </a:lnTo>
                    <a:lnTo>
                      <a:pt x="308" y="58"/>
                    </a:lnTo>
                    <a:lnTo>
                      <a:pt x="308" y="58"/>
                    </a:lnTo>
                    <a:lnTo>
                      <a:pt x="306" y="60"/>
                    </a:lnTo>
                    <a:lnTo>
                      <a:pt x="302" y="60"/>
                    </a:lnTo>
                    <a:lnTo>
                      <a:pt x="302" y="60"/>
                    </a:lnTo>
                    <a:lnTo>
                      <a:pt x="298" y="60"/>
                    </a:lnTo>
                    <a:lnTo>
                      <a:pt x="298" y="60"/>
                    </a:lnTo>
                    <a:close/>
                    <a:moveTo>
                      <a:pt x="334" y="50"/>
                    </a:moveTo>
                    <a:lnTo>
                      <a:pt x="334" y="50"/>
                    </a:lnTo>
                    <a:lnTo>
                      <a:pt x="328" y="52"/>
                    </a:lnTo>
                    <a:lnTo>
                      <a:pt x="328" y="52"/>
                    </a:lnTo>
                    <a:lnTo>
                      <a:pt x="324" y="52"/>
                    </a:lnTo>
                    <a:lnTo>
                      <a:pt x="324" y="52"/>
                    </a:lnTo>
                    <a:lnTo>
                      <a:pt x="320" y="52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4" y="42"/>
                    </a:lnTo>
                    <a:lnTo>
                      <a:pt x="314" y="42"/>
                    </a:lnTo>
                    <a:lnTo>
                      <a:pt x="316" y="36"/>
                    </a:lnTo>
                    <a:lnTo>
                      <a:pt x="316" y="36"/>
                    </a:lnTo>
                    <a:lnTo>
                      <a:pt x="318" y="34"/>
                    </a:lnTo>
                    <a:lnTo>
                      <a:pt x="318" y="34"/>
                    </a:lnTo>
                    <a:lnTo>
                      <a:pt x="320" y="34"/>
                    </a:lnTo>
                    <a:lnTo>
                      <a:pt x="320" y="34"/>
                    </a:lnTo>
                    <a:lnTo>
                      <a:pt x="324" y="34"/>
                    </a:lnTo>
                    <a:lnTo>
                      <a:pt x="324" y="34"/>
                    </a:lnTo>
                    <a:lnTo>
                      <a:pt x="334" y="32"/>
                    </a:lnTo>
                    <a:lnTo>
                      <a:pt x="334" y="32"/>
                    </a:lnTo>
                    <a:lnTo>
                      <a:pt x="332" y="32"/>
                    </a:lnTo>
                    <a:lnTo>
                      <a:pt x="332" y="32"/>
                    </a:lnTo>
                    <a:lnTo>
                      <a:pt x="332" y="26"/>
                    </a:lnTo>
                    <a:lnTo>
                      <a:pt x="332" y="26"/>
                    </a:lnTo>
                    <a:lnTo>
                      <a:pt x="326" y="24"/>
                    </a:lnTo>
                    <a:lnTo>
                      <a:pt x="326" y="24"/>
                    </a:lnTo>
                    <a:lnTo>
                      <a:pt x="322" y="24"/>
                    </a:lnTo>
                    <a:lnTo>
                      <a:pt x="322" y="24"/>
                    </a:lnTo>
                    <a:lnTo>
                      <a:pt x="320" y="28"/>
                    </a:lnTo>
                    <a:lnTo>
                      <a:pt x="320" y="28"/>
                    </a:lnTo>
                    <a:lnTo>
                      <a:pt x="314" y="26"/>
                    </a:lnTo>
                    <a:lnTo>
                      <a:pt x="314" y="26"/>
                    </a:lnTo>
                    <a:lnTo>
                      <a:pt x="316" y="20"/>
                    </a:lnTo>
                    <a:lnTo>
                      <a:pt x="316" y="20"/>
                    </a:lnTo>
                    <a:lnTo>
                      <a:pt x="320" y="18"/>
                    </a:lnTo>
                    <a:lnTo>
                      <a:pt x="320" y="18"/>
                    </a:lnTo>
                    <a:lnTo>
                      <a:pt x="328" y="18"/>
                    </a:lnTo>
                    <a:lnTo>
                      <a:pt x="328" y="18"/>
                    </a:lnTo>
                    <a:lnTo>
                      <a:pt x="332" y="20"/>
                    </a:lnTo>
                    <a:lnTo>
                      <a:pt x="332" y="20"/>
                    </a:lnTo>
                    <a:lnTo>
                      <a:pt x="336" y="24"/>
                    </a:lnTo>
                    <a:lnTo>
                      <a:pt x="336" y="24"/>
                    </a:lnTo>
                    <a:lnTo>
                      <a:pt x="338" y="28"/>
                    </a:lnTo>
                    <a:lnTo>
                      <a:pt x="338" y="28"/>
                    </a:lnTo>
                    <a:lnTo>
                      <a:pt x="338" y="34"/>
                    </a:lnTo>
                    <a:lnTo>
                      <a:pt x="338" y="34"/>
                    </a:lnTo>
                    <a:lnTo>
                      <a:pt x="338" y="42"/>
                    </a:lnTo>
                    <a:lnTo>
                      <a:pt x="338" y="42"/>
                    </a:lnTo>
                    <a:lnTo>
                      <a:pt x="338" y="52"/>
                    </a:lnTo>
                    <a:lnTo>
                      <a:pt x="338" y="52"/>
                    </a:lnTo>
                    <a:lnTo>
                      <a:pt x="340" y="56"/>
                    </a:lnTo>
                    <a:lnTo>
                      <a:pt x="340" y="56"/>
                    </a:lnTo>
                    <a:lnTo>
                      <a:pt x="334" y="54"/>
                    </a:lnTo>
                    <a:lnTo>
                      <a:pt x="334" y="54"/>
                    </a:lnTo>
                    <a:lnTo>
                      <a:pt x="334" y="50"/>
                    </a:lnTo>
                    <a:lnTo>
                      <a:pt x="334" y="50"/>
                    </a:lnTo>
                    <a:close/>
                    <a:moveTo>
                      <a:pt x="334" y="38"/>
                    </a:moveTo>
                    <a:lnTo>
                      <a:pt x="334" y="38"/>
                    </a:lnTo>
                    <a:lnTo>
                      <a:pt x="326" y="38"/>
                    </a:lnTo>
                    <a:lnTo>
                      <a:pt x="326" y="38"/>
                    </a:lnTo>
                    <a:lnTo>
                      <a:pt x="322" y="38"/>
                    </a:lnTo>
                    <a:lnTo>
                      <a:pt x="322" y="38"/>
                    </a:lnTo>
                    <a:lnTo>
                      <a:pt x="320" y="40"/>
                    </a:lnTo>
                    <a:lnTo>
                      <a:pt x="320" y="40"/>
                    </a:lnTo>
                    <a:lnTo>
                      <a:pt x="320" y="42"/>
                    </a:lnTo>
                    <a:lnTo>
                      <a:pt x="320" y="42"/>
                    </a:lnTo>
                    <a:lnTo>
                      <a:pt x="320" y="46"/>
                    </a:lnTo>
                    <a:lnTo>
                      <a:pt x="320" y="46"/>
                    </a:lnTo>
                    <a:lnTo>
                      <a:pt x="324" y="48"/>
                    </a:lnTo>
                    <a:lnTo>
                      <a:pt x="324" y="48"/>
                    </a:lnTo>
                    <a:lnTo>
                      <a:pt x="330" y="48"/>
                    </a:lnTo>
                    <a:lnTo>
                      <a:pt x="330" y="48"/>
                    </a:lnTo>
                    <a:lnTo>
                      <a:pt x="332" y="44"/>
                    </a:lnTo>
                    <a:lnTo>
                      <a:pt x="332" y="44"/>
                    </a:lnTo>
                    <a:lnTo>
                      <a:pt x="332" y="40"/>
                    </a:lnTo>
                    <a:lnTo>
                      <a:pt x="334" y="38"/>
                    </a:lnTo>
                    <a:close/>
                    <a:moveTo>
                      <a:pt x="350" y="58"/>
                    </a:moveTo>
                    <a:lnTo>
                      <a:pt x="350" y="58"/>
                    </a:lnTo>
                    <a:lnTo>
                      <a:pt x="344" y="56"/>
                    </a:lnTo>
                    <a:lnTo>
                      <a:pt x="344" y="56"/>
                    </a:lnTo>
                    <a:lnTo>
                      <a:pt x="344" y="10"/>
                    </a:lnTo>
                    <a:lnTo>
                      <a:pt x="344" y="10"/>
                    </a:lnTo>
                    <a:lnTo>
                      <a:pt x="350" y="12"/>
                    </a:lnTo>
                    <a:lnTo>
                      <a:pt x="350" y="12"/>
                    </a:lnTo>
                    <a:lnTo>
                      <a:pt x="350" y="28"/>
                    </a:lnTo>
                    <a:lnTo>
                      <a:pt x="350" y="28"/>
                    </a:lnTo>
                    <a:lnTo>
                      <a:pt x="352" y="26"/>
                    </a:lnTo>
                    <a:lnTo>
                      <a:pt x="356" y="24"/>
                    </a:lnTo>
                    <a:lnTo>
                      <a:pt x="356" y="24"/>
                    </a:lnTo>
                    <a:lnTo>
                      <a:pt x="362" y="28"/>
                    </a:lnTo>
                    <a:lnTo>
                      <a:pt x="362" y="28"/>
                    </a:lnTo>
                    <a:lnTo>
                      <a:pt x="366" y="32"/>
                    </a:lnTo>
                    <a:lnTo>
                      <a:pt x="366" y="32"/>
                    </a:lnTo>
                    <a:lnTo>
                      <a:pt x="368" y="38"/>
                    </a:lnTo>
                    <a:lnTo>
                      <a:pt x="368" y="38"/>
                    </a:lnTo>
                    <a:lnTo>
                      <a:pt x="368" y="44"/>
                    </a:lnTo>
                    <a:lnTo>
                      <a:pt x="368" y="44"/>
                    </a:lnTo>
                    <a:lnTo>
                      <a:pt x="368" y="52"/>
                    </a:lnTo>
                    <a:lnTo>
                      <a:pt x="364" y="58"/>
                    </a:lnTo>
                    <a:lnTo>
                      <a:pt x="364" y="58"/>
                    </a:lnTo>
                    <a:lnTo>
                      <a:pt x="360" y="60"/>
                    </a:lnTo>
                    <a:lnTo>
                      <a:pt x="356" y="60"/>
                    </a:lnTo>
                    <a:lnTo>
                      <a:pt x="356" y="60"/>
                    </a:lnTo>
                    <a:lnTo>
                      <a:pt x="352" y="58"/>
                    </a:lnTo>
                    <a:lnTo>
                      <a:pt x="350" y="54"/>
                    </a:lnTo>
                    <a:lnTo>
                      <a:pt x="350" y="54"/>
                    </a:lnTo>
                    <a:lnTo>
                      <a:pt x="350" y="58"/>
                    </a:lnTo>
                    <a:lnTo>
                      <a:pt x="350" y="58"/>
                    </a:lnTo>
                    <a:close/>
                    <a:moveTo>
                      <a:pt x="350" y="40"/>
                    </a:moveTo>
                    <a:lnTo>
                      <a:pt x="350" y="40"/>
                    </a:lnTo>
                    <a:lnTo>
                      <a:pt x="350" y="50"/>
                    </a:lnTo>
                    <a:lnTo>
                      <a:pt x="350" y="50"/>
                    </a:lnTo>
                    <a:lnTo>
                      <a:pt x="352" y="54"/>
                    </a:lnTo>
                    <a:lnTo>
                      <a:pt x="356" y="56"/>
                    </a:lnTo>
                    <a:lnTo>
                      <a:pt x="356" y="56"/>
                    </a:lnTo>
                    <a:lnTo>
                      <a:pt x="358" y="54"/>
                    </a:lnTo>
                    <a:lnTo>
                      <a:pt x="362" y="54"/>
                    </a:lnTo>
                    <a:lnTo>
                      <a:pt x="362" y="54"/>
                    </a:lnTo>
                    <a:lnTo>
                      <a:pt x="362" y="50"/>
                    </a:lnTo>
                    <a:lnTo>
                      <a:pt x="364" y="44"/>
                    </a:lnTo>
                    <a:lnTo>
                      <a:pt x="364" y="44"/>
                    </a:lnTo>
                    <a:lnTo>
                      <a:pt x="362" y="38"/>
                    </a:lnTo>
                    <a:lnTo>
                      <a:pt x="362" y="34"/>
                    </a:lnTo>
                    <a:lnTo>
                      <a:pt x="362" y="34"/>
                    </a:lnTo>
                    <a:lnTo>
                      <a:pt x="360" y="30"/>
                    </a:lnTo>
                    <a:lnTo>
                      <a:pt x="356" y="30"/>
                    </a:lnTo>
                    <a:lnTo>
                      <a:pt x="356" y="30"/>
                    </a:lnTo>
                    <a:lnTo>
                      <a:pt x="354" y="30"/>
                    </a:lnTo>
                    <a:lnTo>
                      <a:pt x="352" y="32"/>
                    </a:lnTo>
                    <a:lnTo>
                      <a:pt x="352" y="32"/>
                    </a:lnTo>
                    <a:lnTo>
                      <a:pt x="350" y="36"/>
                    </a:lnTo>
                    <a:lnTo>
                      <a:pt x="350" y="40"/>
                    </a:lnTo>
                    <a:lnTo>
                      <a:pt x="350" y="40"/>
                    </a:lnTo>
                    <a:close/>
                    <a:moveTo>
                      <a:pt x="374" y="62"/>
                    </a:moveTo>
                    <a:lnTo>
                      <a:pt x="374" y="62"/>
                    </a:lnTo>
                    <a:lnTo>
                      <a:pt x="374" y="30"/>
                    </a:lnTo>
                    <a:lnTo>
                      <a:pt x="374" y="30"/>
                    </a:lnTo>
                    <a:lnTo>
                      <a:pt x="378" y="30"/>
                    </a:lnTo>
                    <a:lnTo>
                      <a:pt x="378" y="30"/>
                    </a:lnTo>
                    <a:lnTo>
                      <a:pt x="378" y="36"/>
                    </a:lnTo>
                    <a:lnTo>
                      <a:pt x="378" y="36"/>
                    </a:lnTo>
                    <a:lnTo>
                      <a:pt x="380" y="32"/>
                    </a:lnTo>
                    <a:lnTo>
                      <a:pt x="380" y="32"/>
                    </a:lnTo>
                    <a:lnTo>
                      <a:pt x="384" y="30"/>
                    </a:lnTo>
                    <a:lnTo>
                      <a:pt x="384" y="30"/>
                    </a:lnTo>
                    <a:lnTo>
                      <a:pt x="388" y="34"/>
                    </a:lnTo>
                    <a:lnTo>
                      <a:pt x="388" y="34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84" y="36"/>
                    </a:lnTo>
                    <a:lnTo>
                      <a:pt x="384" y="36"/>
                    </a:lnTo>
                    <a:lnTo>
                      <a:pt x="380" y="38"/>
                    </a:lnTo>
                    <a:lnTo>
                      <a:pt x="380" y="38"/>
                    </a:lnTo>
                    <a:lnTo>
                      <a:pt x="380" y="40"/>
                    </a:lnTo>
                    <a:lnTo>
                      <a:pt x="380" y="40"/>
                    </a:lnTo>
                    <a:lnTo>
                      <a:pt x="378" y="46"/>
                    </a:lnTo>
                    <a:lnTo>
                      <a:pt x="378" y="46"/>
                    </a:lnTo>
                    <a:lnTo>
                      <a:pt x="378" y="64"/>
                    </a:lnTo>
                    <a:lnTo>
                      <a:pt x="378" y="64"/>
                    </a:lnTo>
                    <a:lnTo>
                      <a:pt x="374" y="62"/>
                    </a:lnTo>
                    <a:lnTo>
                      <a:pt x="374" y="62"/>
                    </a:lnTo>
                    <a:close/>
                    <a:moveTo>
                      <a:pt x="402" y="64"/>
                    </a:moveTo>
                    <a:lnTo>
                      <a:pt x="402" y="64"/>
                    </a:lnTo>
                    <a:lnTo>
                      <a:pt x="402" y="70"/>
                    </a:lnTo>
                    <a:lnTo>
                      <a:pt x="402" y="70"/>
                    </a:lnTo>
                    <a:lnTo>
                      <a:pt x="398" y="68"/>
                    </a:lnTo>
                    <a:lnTo>
                      <a:pt x="398" y="68"/>
                    </a:lnTo>
                    <a:lnTo>
                      <a:pt x="394" y="66"/>
                    </a:lnTo>
                    <a:lnTo>
                      <a:pt x="394" y="66"/>
                    </a:lnTo>
                    <a:lnTo>
                      <a:pt x="392" y="64"/>
                    </a:lnTo>
                    <a:lnTo>
                      <a:pt x="392" y="64"/>
                    </a:lnTo>
                    <a:lnTo>
                      <a:pt x="392" y="58"/>
                    </a:lnTo>
                    <a:lnTo>
                      <a:pt x="392" y="58"/>
                    </a:lnTo>
                    <a:lnTo>
                      <a:pt x="392" y="38"/>
                    </a:lnTo>
                    <a:lnTo>
                      <a:pt x="392" y="38"/>
                    </a:lnTo>
                    <a:lnTo>
                      <a:pt x="388" y="36"/>
                    </a:lnTo>
                    <a:lnTo>
                      <a:pt x="388" y="36"/>
                    </a:lnTo>
                    <a:lnTo>
                      <a:pt x="388" y="32"/>
                    </a:lnTo>
                    <a:lnTo>
                      <a:pt x="388" y="32"/>
                    </a:lnTo>
                    <a:lnTo>
                      <a:pt x="392" y="34"/>
                    </a:lnTo>
                    <a:lnTo>
                      <a:pt x="392" y="34"/>
                    </a:lnTo>
                    <a:lnTo>
                      <a:pt x="392" y="24"/>
                    </a:lnTo>
                    <a:lnTo>
                      <a:pt x="392" y="24"/>
                    </a:lnTo>
                    <a:lnTo>
                      <a:pt x="396" y="22"/>
                    </a:lnTo>
                    <a:lnTo>
                      <a:pt x="396" y="22"/>
                    </a:lnTo>
                    <a:lnTo>
                      <a:pt x="396" y="34"/>
                    </a:lnTo>
                    <a:lnTo>
                      <a:pt x="396" y="34"/>
                    </a:lnTo>
                    <a:lnTo>
                      <a:pt x="400" y="36"/>
                    </a:lnTo>
                    <a:lnTo>
                      <a:pt x="400" y="36"/>
                    </a:lnTo>
                    <a:lnTo>
                      <a:pt x="402" y="40"/>
                    </a:lnTo>
                    <a:lnTo>
                      <a:pt x="402" y="40"/>
                    </a:lnTo>
                    <a:lnTo>
                      <a:pt x="396" y="38"/>
                    </a:lnTo>
                    <a:lnTo>
                      <a:pt x="396" y="38"/>
                    </a:lnTo>
                    <a:lnTo>
                      <a:pt x="396" y="58"/>
                    </a:lnTo>
                    <a:lnTo>
                      <a:pt x="396" y="58"/>
                    </a:lnTo>
                    <a:lnTo>
                      <a:pt x="396" y="62"/>
                    </a:lnTo>
                    <a:lnTo>
                      <a:pt x="398" y="62"/>
                    </a:lnTo>
                    <a:lnTo>
                      <a:pt x="400" y="64"/>
                    </a:lnTo>
                    <a:lnTo>
                      <a:pt x="400" y="64"/>
                    </a:lnTo>
                    <a:lnTo>
                      <a:pt x="402" y="64"/>
                    </a:lnTo>
                    <a:lnTo>
                      <a:pt x="402" y="64"/>
                    </a:lnTo>
                    <a:close/>
                    <a:moveTo>
                      <a:pt x="2" y="50"/>
                    </a:moveTo>
                    <a:lnTo>
                      <a:pt x="2" y="50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4"/>
                    </a:lnTo>
                    <a:lnTo>
                      <a:pt x="6" y="24"/>
                    </a:lnTo>
                    <a:lnTo>
                      <a:pt x="10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18" y="54"/>
                    </a:lnTo>
                    <a:lnTo>
                      <a:pt x="18" y="54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8" y="30"/>
                    </a:lnTo>
                    <a:lnTo>
                      <a:pt x="18" y="30"/>
                    </a:lnTo>
                    <a:lnTo>
                      <a:pt x="16" y="26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0" y="26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6" y="30"/>
                    </a:lnTo>
                    <a:lnTo>
                      <a:pt x="6" y="34"/>
                    </a:lnTo>
                    <a:lnTo>
                      <a:pt x="6" y="3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2" y="50"/>
                    </a:lnTo>
                    <a:lnTo>
                      <a:pt x="2" y="50"/>
                    </a:lnTo>
                    <a:close/>
                    <a:moveTo>
                      <a:pt x="32" y="58"/>
                    </a:moveTo>
                    <a:lnTo>
                      <a:pt x="32" y="58"/>
                    </a:lnTo>
                    <a:lnTo>
                      <a:pt x="32" y="30"/>
                    </a:lnTo>
                    <a:lnTo>
                      <a:pt x="32" y="30"/>
                    </a:lnTo>
                    <a:lnTo>
                      <a:pt x="28" y="28"/>
                    </a:lnTo>
                    <a:lnTo>
                      <a:pt x="28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2"/>
                    </a:lnTo>
                    <a:lnTo>
                      <a:pt x="32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2" y="58"/>
                    </a:lnTo>
                    <a:lnTo>
                      <a:pt x="32" y="58"/>
                    </a:lnTo>
                    <a:close/>
                    <a:moveTo>
                      <a:pt x="44" y="62"/>
                    </a:moveTo>
                    <a:lnTo>
                      <a:pt x="44" y="62"/>
                    </a:lnTo>
                    <a:lnTo>
                      <a:pt x="44" y="68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50" y="74"/>
                    </a:lnTo>
                    <a:lnTo>
                      <a:pt x="54" y="76"/>
                    </a:lnTo>
                    <a:lnTo>
                      <a:pt x="54" y="76"/>
                    </a:lnTo>
                    <a:lnTo>
                      <a:pt x="62" y="76"/>
                    </a:lnTo>
                    <a:lnTo>
                      <a:pt x="62" y="76"/>
                    </a:lnTo>
                    <a:lnTo>
                      <a:pt x="66" y="72"/>
                    </a:lnTo>
                    <a:lnTo>
                      <a:pt x="66" y="72"/>
                    </a:lnTo>
                    <a:lnTo>
                      <a:pt x="68" y="62"/>
                    </a:lnTo>
                    <a:lnTo>
                      <a:pt x="68" y="62"/>
                    </a:lnTo>
                    <a:lnTo>
                      <a:pt x="68" y="34"/>
                    </a:lnTo>
                    <a:lnTo>
                      <a:pt x="68" y="34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60" y="32"/>
                    </a:lnTo>
                    <a:lnTo>
                      <a:pt x="56" y="30"/>
                    </a:lnTo>
                    <a:lnTo>
                      <a:pt x="56" y="30"/>
                    </a:lnTo>
                    <a:lnTo>
                      <a:pt x="52" y="30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44" y="44"/>
                    </a:lnTo>
                    <a:lnTo>
                      <a:pt x="44" y="44"/>
                    </a:lnTo>
                    <a:lnTo>
                      <a:pt x="44" y="50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0" y="60"/>
                    </a:lnTo>
                    <a:lnTo>
                      <a:pt x="54" y="62"/>
                    </a:lnTo>
                    <a:lnTo>
                      <a:pt x="54" y="62"/>
                    </a:lnTo>
                    <a:lnTo>
                      <a:pt x="58" y="62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2" y="68"/>
                    </a:lnTo>
                    <a:lnTo>
                      <a:pt x="62" y="68"/>
                    </a:lnTo>
                    <a:lnTo>
                      <a:pt x="60" y="70"/>
                    </a:lnTo>
                    <a:lnTo>
                      <a:pt x="60" y="70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0" y="68"/>
                    </a:lnTo>
                    <a:lnTo>
                      <a:pt x="50" y="68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44" y="62"/>
                    </a:lnTo>
                    <a:lnTo>
                      <a:pt x="44" y="62"/>
                    </a:lnTo>
                    <a:close/>
                    <a:moveTo>
                      <a:pt x="48" y="44"/>
                    </a:moveTo>
                    <a:lnTo>
                      <a:pt x="48" y="44"/>
                    </a:lnTo>
                    <a:lnTo>
                      <a:pt x="48" y="40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52" y="34"/>
                    </a:lnTo>
                    <a:lnTo>
                      <a:pt x="56" y="34"/>
                    </a:lnTo>
                    <a:lnTo>
                      <a:pt x="56" y="34"/>
                    </a:lnTo>
                    <a:lnTo>
                      <a:pt x="58" y="36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2" y="42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2" y="54"/>
                    </a:lnTo>
                    <a:lnTo>
                      <a:pt x="60" y="56"/>
                    </a:lnTo>
                    <a:lnTo>
                      <a:pt x="60" y="56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2" y="56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48" y="50"/>
                    </a:lnTo>
                    <a:lnTo>
                      <a:pt x="48" y="44"/>
                    </a:lnTo>
                    <a:lnTo>
                      <a:pt x="48" y="44"/>
                    </a:lnTo>
                    <a:close/>
                    <a:moveTo>
                      <a:pt x="74" y="80"/>
                    </a:moveTo>
                    <a:lnTo>
                      <a:pt x="74" y="80"/>
                    </a:lnTo>
                    <a:lnTo>
                      <a:pt x="74" y="74"/>
                    </a:lnTo>
                    <a:lnTo>
                      <a:pt x="74" y="74"/>
                    </a:lnTo>
                    <a:lnTo>
                      <a:pt x="76" y="76"/>
                    </a:lnTo>
                    <a:lnTo>
                      <a:pt x="76" y="76"/>
                    </a:lnTo>
                    <a:lnTo>
                      <a:pt x="78" y="76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82" y="70"/>
                    </a:lnTo>
                    <a:lnTo>
                      <a:pt x="82" y="68"/>
                    </a:lnTo>
                    <a:lnTo>
                      <a:pt x="82" y="68"/>
                    </a:lnTo>
                    <a:lnTo>
                      <a:pt x="72" y="34"/>
                    </a:lnTo>
                    <a:lnTo>
                      <a:pt x="72" y="34"/>
                    </a:lnTo>
                    <a:lnTo>
                      <a:pt x="76" y="36"/>
                    </a:lnTo>
                    <a:lnTo>
                      <a:pt x="76" y="36"/>
                    </a:lnTo>
                    <a:lnTo>
                      <a:pt x="82" y="56"/>
                    </a:lnTo>
                    <a:lnTo>
                      <a:pt x="82" y="56"/>
                    </a:lnTo>
                    <a:lnTo>
                      <a:pt x="84" y="64"/>
                    </a:lnTo>
                    <a:lnTo>
                      <a:pt x="84" y="64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0" y="80"/>
                    </a:lnTo>
                    <a:lnTo>
                      <a:pt x="80" y="80"/>
                    </a:lnTo>
                    <a:lnTo>
                      <a:pt x="76" y="80"/>
                    </a:lnTo>
                    <a:lnTo>
                      <a:pt x="76" y="80"/>
                    </a:lnTo>
                    <a:lnTo>
                      <a:pt x="74" y="80"/>
                    </a:lnTo>
                    <a:lnTo>
                      <a:pt x="74" y="80"/>
                    </a:lnTo>
                    <a:close/>
                    <a:moveTo>
                      <a:pt x="100" y="72"/>
                    </a:moveTo>
                    <a:lnTo>
                      <a:pt x="100" y="72"/>
                    </a:lnTo>
                    <a:lnTo>
                      <a:pt x="100" y="40"/>
                    </a:lnTo>
                    <a:lnTo>
                      <a:pt x="100" y="40"/>
                    </a:lnTo>
                    <a:lnTo>
                      <a:pt x="104" y="42"/>
                    </a:lnTo>
                    <a:lnTo>
                      <a:pt x="104" y="42"/>
                    </a:lnTo>
                    <a:lnTo>
                      <a:pt x="104" y="46"/>
                    </a:lnTo>
                    <a:lnTo>
                      <a:pt x="104" y="46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10" y="42"/>
                    </a:lnTo>
                    <a:lnTo>
                      <a:pt x="110" y="42"/>
                    </a:lnTo>
                    <a:lnTo>
                      <a:pt x="116" y="44"/>
                    </a:lnTo>
                    <a:lnTo>
                      <a:pt x="116" y="44"/>
                    </a:lnTo>
                    <a:lnTo>
                      <a:pt x="114" y="50"/>
                    </a:lnTo>
                    <a:lnTo>
                      <a:pt x="114" y="50"/>
                    </a:lnTo>
                    <a:lnTo>
                      <a:pt x="110" y="48"/>
                    </a:lnTo>
                    <a:lnTo>
                      <a:pt x="110" y="4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6" y="50"/>
                    </a:lnTo>
                    <a:lnTo>
                      <a:pt x="106" y="50"/>
                    </a:lnTo>
                    <a:lnTo>
                      <a:pt x="104" y="58"/>
                    </a:lnTo>
                    <a:lnTo>
                      <a:pt x="104" y="58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0" y="72"/>
                    </a:lnTo>
                    <a:lnTo>
                      <a:pt x="100" y="72"/>
                    </a:lnTo>
                    <a:close/>
                    <a:moveTo>
                      <a:pt x="118" y="76"/>
                    </a:moveTo>
                    <a:lnTo>
                      <a:pt x="118" y="76"/>
                    </a:lnTo>
                    <a:lnTo>
                      <a:pt x="118" y="32"/>
                    </a:lnTo>
                    <a:lnTo>
                      <a:pt x="118" y="32"/>
                    </a:lnTo>
                    <a:lnTo>
                      <a:pt x="122" y="34"/>
                    </a:lnTo>
                    <a:lnTo>
                      <a:pt x="122" y="34"/>
                    </a:lnTo>
                    <a:lnTo>
                      <a:pt x="122" y="50"/>
                    </a:lnTo>
                    <a:lnTo>
                      <a:pt x="122" y="50"/>
                    </a:lnTo>
                    <a:lnTo>
                      <a:pt x="126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6" y="50"/>
                    </a:lnTo>
                    <a:lnTo>
                      <a:pt x="136" y="50"/>
                    </a:lnTo>
                    <a:lnTo>
                      <a:pt x="138" y="54"/>
                    </a:lnTo>
                    <a:lnTo>
                      <a:pt x="138" y="54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60"/>
                    </a:lnTo>
                    <a:lnTo>
                      <a:pt x="136" y="60"/>
                    </a:lnTo>
                    <a:lnTo>
                      <a:pt x="134" y="54"/>
                    </a:lnTo>
                    <a:lnTo>
                      <a:pt x="134" y="54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26" y="52"/>
                    </a:lnTo>
                    <a:lnTo>
                      <a:pt x="126" y="52"/>
                    </a:lnTo>
                    <a:lnTo>
                      <a:pt x="124" y="54"/>
                    </a:lnTo>
                    <a:lnTo>
                      <a:pt x="124" y="54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22" y="78"/>
                    </a:lnTo>
                    <a:lnTo>
                      <a:pt x="122" y="78"/>
                    </a:lnTo>
                    <a:lnTo>
                      <a:pt x="118" y="76"/>
                    </a:lnTo>
                    <a:lnTo>
                      <a:pt x="118" y="76"/>
                    </a:lnTo>
                    <a:close/>
                    <a:moveTo>
                      <a:pt x="148" y="46"/>
                    </a:moveTo>
                    <a:lnTo>
                      <a:pt x="148" y="46"/>
                    </a:lnTo>
                    <a:lnTo>
                      <a:pt x="148" y="38"/>
                    </a:lnTo>
                    <a:lnTo>
                      <a:pt x="148" y="38"/>
                    </a:lnTo>
                    <a:lnTo>
                      <a:pt x="152" y="40"/>
                    </a:lnTo>
                    <a:lnTo>
                      <a:pt x="152" y="40"/>
                    </a:lnTo>
                    <a:lnTo>
                      <a:pt x="152" y="46"/>
                    </a:lnTo>
                    <a:lnTo>
                      <a:pt x="152" y="46"/>
                    </a:lnTo>
                    <a:lnTo>
                      <a:pt x="148" y="46"/>
                    </a:lnTo>
                    <a:lnTo>
                      <a:pt x="148" y="46"/>
                    </a:lnTo>
                    <a:close/>
                    <a:moveTo>
                      <a:pt x="140" y="94"/>
                    </a:moveTo>
                    <a:lnTo>
                      <a:pt x="140" y="94"/>
                    </a:lnTo>
                    <a:lnTo>
                      <a:pt x="142" y="90"/>
                    </a:lnTo>
                    <a:lnTo>
                      <a:pt x="142" y="90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52" y="52"/>
                    </a:lnTo>
                    <a:lnTo>
                      <a:pt x="152" y="52"/>
                    </a:lnTo>
                    <a:lnTo>
                      <a:pt x="152" y="86"/>
                    </a:lnTo>
                    <a:lnTo>
                      <a:pt x="152" y="86"/>
                    </a:lnTo>
                    <a:lnTo>
                      <a:pt x="150" y="94"/>
                    </a:lnTo>
                    <a:lnTo>
                      <a:pt x="150" y="94"/>
                    </a:lnTo>
                    <a:lnTo>
                      <a:pt x="148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0" y="94"/>
                    </a:lnTo>
                    <a:lnTo>
                      <a:pt x="140" y="94"/>
                    </a:lnTo>
                    <a:close/>
                    <a:moveTo>
                      <a:pt x="156" y="76"/>
                    </a:moveTo>
                    <a:lnTo>
                      <a:pt x="156" y="76"/>
                    </a:lnTo>
                    <a:lnTo>
                      <a:pt x="162" y="76"/>
                    </a:lnTo>
                    <a:lnTo>
                      <a:pt x="162" y="7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68" y="84"/>
                    </a:lnTo>
                    <a:lnTo>
                      <a:pt x="172" y="84"/>
                    </a:lnTo>
                    <a:lnTo>
                      <a:pt x="172" y="84"/>
                    </a:lnTo>
                    <a:lnTo>
                      <a:pt x="174" y="80"/>
                    </a:lnTo>
                    <a:lnTo>
                      <a:pt x="174" y="80"/>
                    </a:lnTo>
                    <a:lnTo>
                      <a:pt x="174" y="78"/>
                    </a:lnTo>
                    <a:lnTo>
                      <a:pt x="174" y="78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2" y="70"/>
                    </a:lnTo>
                    <a:lnTo>
                      <a:pt x="162" y="70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58" y="62"/>
                    </a:lnTo>
                    <a:lnTo>
                      <a:pt x="158" y="62"/>
                    </a:lnTo>
                    <a:lnTo>
                      <a:pt x="158" y="58"/>
                    </a:lnTo>
                    <a:lnTo>
                      <a:pt x="158" y="58"/>
                    </a:lnTo>
                    <a:lnTo>
                      <a:pt x="160" y="56"/>
                    </a:lnTo>
                    <a:lnTo>
                      <a:pt x="160" y="56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58"/>
                    </a:lnTo>
                    <a:lnTo>
                      <a:pt x="174" y="58"/>
                    </a:lnTo>
                    <a:lnTo>
                      <a:pt x="176" y="62"/>
                    </a:lnTo>
                    <a:lnTo>
                      <a:pt x="176" y="62"/>
                    </a:lnTo>
                    <a:lnTo>
                      <a:pt x="178" y="66"/>
                    </a:lnTo>
                    <a:lnTo>
                      <a:pt x="178" y="66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72" y="62"/>
                    </a:lnTo>
                    <a:lnTo>
                      <a:pt x="172" y="62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4" y="60"/>
                    </a:lnTo>
                    <a:lnTo>
                      <a:pt x="164" y="60"/>
                    </a:lnTo>
                    <a:lnTo>
                      <a:pt x="162" y="62"/>
                    </a:lnTo>
                    <a:lnTo>
                      <a:pt x="162" y="64"/>
                    </a:lnTo>
                    <a:lnTo>
                      <a:pt x="162" y="64"/>
                    </a:lnTo>
                    <a:lnTo>
                      <a:pt x="164" y="66"/>
                    </a:lnTo>
                    <a:lnTo>
                      <a:pt x="164" y="66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76" y="72"/>
                    </a:lnTo>
                    <a:lnTo>
                      <a:pt x="176" y="72"/>
                    </a:lnTo>
                    <a:lnTo>
                      <a:pt x="178" y="76"/>
                    </a:lnTo>
                    <a:lnTo>
                      <a:pt x="178" y="76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78" y="86"/>
                    </a:lnTo>
                    <a:lnTo>
                      <a:pt x="178" y="86"/>
                    </a:lnTo>
                    <a:lnTo>
                      <a:pt x="174" y="90"/>
                    </a:lnTo>
                    <a:lnTo>
                      <a:pt x="174" y="90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4" y="88"/>
                    </a:lnTo>
                    <a:lnTo>
                      <a:pt x="160" y="84"/>
                    </a:lnTo>
                    <a:lnTo>
                      <a:pt x="160" y="84"/>
                    </a:lnTo>
                    <a:lnTo>
                      <a:pt x="158" y="80"/>
                    </a:lnTo>
                    <a:lnTo>
                      <a:pt x="156" y="76"/>
                    </a:lnTo>
                    <a:lnTo>
                      <a:pt x="156" y="76"/>
                    </a:lnTo>
                    <a:close/>
                    <a:moveTo>
                      <a:pt x="202" y="96"/>
                    </a:moveTo>
                    <a:lnTo>
                      <a:pt x="202" y="96"/>
                    </a:lnTo>
                    <a:lnTo>
                      <a:pt x="202" y="92"/>
                    </a:lnTo>
                    <a:lnTo>
                      <a:pt x="202" y="92"/>
                    </a:lnTo>
                    <a:lnTo>
                      <a:pt x="198" y="94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86" y="90"/>
                    </a:lnTo>
                    <a:lnTo>
                      <a:pt x="186" y="90"/>
                    </a:lnTo>
                    <a:lnTo>
                      <a:pt x="184" y="86"/>
                    </a:lnTo>
                    <a:lnTo>
                      <a:pt x="184" y="86"/>
                    </a:lnTo>
                    <a:lnTo>
                      <a:pt x="184" y="80"/>
                    </a:lnTo>
                    <a:lnTo>
                      <a:pt x="184" y="80"/>
                    </a:lnTo>
                    <a:lnTo>
                      <a:pt x="184" y="60"/>
                    </a:lnTo>
                    <a:lnTo>
                      <a:pt x="184" y="60"/>
                    </a:lnTo>
                    <a:lnTo>
                      <a:pt x="190" y="60"/>
                    </a:lnTo>
                    <a:lnTo>
                      <a:pt x="190" y="60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84"/>
                    </a:lnTo>
                    <a:lnTo>
                      <a:pt x="190" y="84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4" y="90"/>
                    </a:lnTo>
                    <a:lnTo>
                      <a:pt x="194" y="90"/>
                    </a:lnTo>
                    <a:lnTo>
                      <a:pt x="198" y="90"/>
                    </a:lnTo>
                    <a:lnTo>
                      <a:pt x="198" y="90"/>
                    </a:lnTo>
                    <a:lnTo>
                      <a:pt x="202" y="88"/>
                    </a:lnTo>
                    <a:lnTo>
                      <a:pt x="202" y="88"/>
                    </a:lnTo>
                    <a:lnTo>
                      <a:pt x="202" y="80"/>
                    </a:lnTo>
                    <a:lnTo>
                      <a:pt x="202" y="80"/>
                    </a:lnTo>
                    <a:lnTo>
                      <a:pt x="202" y="64"/>
                    </a:lnTo>
                    <a:lnTo>
                      <a:pt x="202" y="64"/>
                    </a:lnTo>
                    <a:lnTo>
                      <a:pt x="206" y="64"/>
                    </a:lnTo>
                    <a:lnTo>
                      <a:pt x="206" y="64"/>
                    </a:lnTo>
                    <a:lnTo>
                      <a:pt x="206" y="98"/>
                    </a:lnTo>
                    <a:lnTo>
                      <a:pt x="206" y="98"/>
                    </a:lnTo>
                    <a:lnTo>
                      <a:pt x="202" y="96"/>
                    </a:lnTo>
                    <a:lnTo>
                      <a:pt x="202" y="96"/>
                    </a:lnTo>
                    <a:close/>
                    <a:moveTo>
                      <a:pt x="218" y="100"/>
                    </a:moveTo>
                    <a:lnTo>
                      <a:pt x="218" y="100"/>
                    </a:lnTo>
                    <a:lnTo>
                      <a:pt x="210" y="66"/>
                    </a:lnTo>
                    <a:lnTo>
                      <a:pt x="210" y="66"/>
                    </a:lnTo>
                    <a:lnTo>
                      <a:pt x="216" y="66"/>
                    </a:lnTo>
                    <a:lnTo>
                      <a:pt x="216" y="66"/>
                    </a:lnTo>
                    <a:lnTo>
                      <a:pt x="220" y="86"/>
                    </a:lnTo>
                    <a:lnTo>
                      <a:pt x="220" y="86"/>
                    </a:lnTo>
                    <a:lnTo>
                      <a:pt x="222" y="94"/>
                    </a:lnTo>
                    <a:lnTo>
                      <a:pt x="222" y="94"/>
                    </a:lnTo>
                    <a:lnTo>
                      <a:pt x="222" y="88"/>
                    </a:lnTo>
                    <a:lnTo>
                      <a:pt x="222" y="88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32" y="70"/>
                    </a:lnTo>
                    <a:lnTo>
                      <a:pt x="232" y="70"/>
                    </a:lnTo>
                    <a:lnTo>
                      <a:pt x="236" y="90"/>
                    </a:lnTo>
                    <a:lnTo>
                      <a:pt x="236" y="90"/>
                    </a:lnTo>
                    <a:lnTo>
                      <a:pt x="238" y="96"/>
                    </a:lnTo>
                    <a:lnTo>
                      <a:pt x="238" y="96"/>
                    </a:lnTo>
                    <a:lnTo>
                      <a:pt x="238" y="90"/>
                    </a:lnTo>
                    <a:lnTo>
                      <a:pt x="238" y="9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8" y="74"/>
                    </a:lnTo>
                    <a:lnTo>
                      <a:pt x="248" y="74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30" y="82"/>
                    </a:lnTo>
                    <a:lnTo>
                      <a:pt x="230" y="82"/>
                    </a:lnTo>
                    <a:lnTo>
                      <a:pt x="230" y="78"/>
                    </a:lnTo>
                    <a:lnTo>
                      <a:pt x="230" y="78"/>
                    </a:lnTo>
                    <a:lnTo>
                      <a:pt x="224" y="102"/>
                    </a:lnTo>
                    <a:lnTo>
                      <a:pt x="224" y="102"/>
                    </a:lnTo>
                    <a:lnTo>
                      <a:pt x="218" y="100"/>
                    </a:lnTo>
                    <a:lnTo>
                      <a:pt x="218" y="100"/>
                    </a:lnTo>
                    <a:close/>
                    <a:moveTo>
                      <a:pt x="262" y="104"/>
                    </a:moveTo>
                    <a:lnTo>
                      <a:pt x="262" y="104"/>
                    </a:lnTo>
                    <a:lnTo>
                      <a:pt x="262" y="110"/>
                    </a:lnTo>
                    <a:lnTo>
                      <a:pt x="262" y="110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2" y="104"/>
                    </a:lnTo>
                    <a:lnTo>
                      <a:pt x="252" y="104"/>
                    </a:lnTo>
                    <a:lnTo>
                      <a:pt x="252" y="98"/>
                    </a:lnTo>
                    <a:lnTo>
                      <a:pt x="252" y="98"/>
                    </a:lnTo>
                    <a:lnTo>
                      <a:pt x="252" y="80"/>
                    </a:lnTo>
                    <a:lnTo>
                      <a:pt x="252" y="80"/>
                    </a:lnTo>
                    <a:lnTo>
                      <a:pt x="250" y="78"/>
                    </a:lnTo>
                    <a:lnTo>
                      <a:pt x="250" y="78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2" y="74"/>
                    </a:lnTo>
                    <a:lnTo>
                      <a:pt x="252" y="74"/>
                    </a:lnTo>
                    <a:lnTo>
                      <a:pt x="252" y="66"/>
                    </a:lnTo>
                    <a:lnTo>
                      <a:pt x="252" y="66"/>
                    </a:lnTo>
                    <a:lnTo>
                      <a:pt x="258" y="64"/>
                    </a:lnTo>
                    <a:lnTo>
                      <a:pt x="258" y="64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62" y="76"/>
                    </a:lnTo>
                    <a:lnTo>
                      <a:pt x="262" y="76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58" y="80"/>
                    </a:lnTo>
                    <a:lnTo>
                      <a:pt x="258" y="80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58" y="102"/>
                    </a:lnTo>
                    <a:lnTo>
                      <a:pt x="258" y="104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62" y="104"/>
                    </a:lnTo>
                    <a:lnTo>
                      <a:pt x="262" y="104"/>
                    </a:lnTo>
                    <a:close/>
                    <a:moveTo>
                      <a:pt x="280" y="114"/>
                    </a:moveTo>
                    <a:lnTo>
                      <a:pt x="280" y="114"/>
                    </a:lnTo>
                    <a:lnTo>
                      <a:pt x="280" y="80"/>
                    </a:lnTo>
                    <a:lnTo>
                      <a:pt x="280" y="80"/>
                    </a:lnTo>
                    <a:lnTo>
                      <a:pt x="284" y="82"/>
                    </a:lnTo>
                    <a:lnTo>
                      <a:pt x="284" y="82"/>
                    </a:lnTo>
                    <a:lnTo>
                      <a:pt x="284" y="86"/>
                    </a:lnTo>
                    <a:lnTo>
                      <a:pt x="284" y="86"/>
                    </a:lnTo>
                    <a:lnTo>
                      <a:pt x="288" y="84"/>
                    </a:lnTo>
                    <a:lnTo>
                      <a:pt x="294" y="84"/>
                    </a:lnTo>
                    <a:lnTo>
                      <a:pt x="294" y="84"/>
                    </a:lnTo>
                    <a:lnTo>
                      <a:pt x="298" y="86"/>
                    </a:lnTo>
                    <a:lnTo>
                      <a:pt x="298" y="86"/>
                    </a:lnTo>
                    <a:lnTo>
                      <a:pt x="302" y="88"/>
                    </a:lnTo>
                    <a:lnTo>
                      <a:pt x="302" y="88"/>
                    </a:lnTo>
                    <a:lnTo>
                      <a:pt x="302" y="94"/>
                    </a:lnTo>
                    <a:lnTo>
                      <a:pt x="302" y="94"/>
                    </a:lnTo>
                    <a:lnTo>
                      <a:pt x="302" y="98"/>
                    </a:lnTo>
                    <a:lnTo>
                      <a:pt x="302" y="98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298" y="118"/>
                    </a:lnTo>
                    <a:lnTo>
                      <a:pt x="298" y="118"/>
                    </a:lnTo>
                    <a:lnTo>
                      <a:pt x="298" y="98"/>
                    </a:lnTo>
                    <a:lnTo>
                      <a:pt x="298" y="98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296" y="90"/>
                    </a:lnTo>
                    <a:lnTo>
                      <a:pt x="296" y="90"/>
                    </a:lnTo>
                    <a:lnTo>
                      <a:pt x="292" y="88"/>
                    </a:lnTo>
                    <a:lnTo>
                      <a:pt x="292" y="88"/>
                    </a:lnTo>
                    <a:lnTo>
                      <a:pt x="290" y="88"/>
                    </a:lnTo>
                    <a:lnTo>
                      <a:pt x="288" y="88"/>
                    </a:lnTo>
                    <a:lnTo>
                      <a:pt x="288" y="88"/>
                    </a:lnTo>
                    <a:lnTo>
                      <a:pt x="286" y="92"/>
                    </a:lnTo>
                    <a:lnTo>
                      <a:pt x="286" y="98"/>
                    </a:lnTo>
                    <a:lnTo>
                      <a:pt x="286" y="98"/>
                    </a:lnTo>
                    <a:lnTo>
                      <a:pt x="286" y="116"/>
                    </a:lnTo>
                    <a:lnTo>
                      <a:pt x="286" y="116"/>
                    </a:lnTo>
                    <a:lnTo>
                      <a:pt x="280" y="114"/>
                    </a:lnTo>
                    <a:lnTo>
                      <a:pt x="280" y="114"/>
                    </a:lnTo>
                    <a:close/>
                    <a:moveTo>
                      <a:pt x="310" y="82"/>
                    </a:moveTo>
                    <a:lnTo>
                      <a:pt x="310" y="82"/>
                    </a:lnTo>
                    <a:lnTo>
                      <a:pt x="310" y="74"/>
                    </a:lnTo>
                    <a:lnTo>
                      <a:pt x="310" y="74"/>
                    </a:lnTo>
                    <a:lnTo>
                      <a:pt x="314" y="76"/>
                    </a:lnTo>
                    <a:lnTo>
                      <a:pt x="314" y="76"/>
                    </a:lnTo>
                    <a:lnTo>
                      <a:pt x="314" y="82"/>
                    </a:lnTo>
                    <a:lnTo>
                      <a:pt x="314" y="82"/>
                    </a:lnTo>
                    <a:lnTo>
                      <a:pt x="310" y="82"/>
                    </a:lnTo>
                    <a:lnTo>
                      <a:pt x="310" y="82"/>
                    </a:lnTo>
                    <a:close/>
                    <a:moveTo>
                      <a:pt x="304" y="132"/>
                    </a:moveTo>
                    <a:lnTo>
                      <a:pt x="304" y="132"/>
                    </a:lnTo>
                    <a:lnTo>
                      <a:pt x="304" y="128"/>
                    </a:lnTo>
                    <a:lnTo>
                      <a:pt x="304" y="128"/>
                    </a:lnTo>
                    <a:lnTo>
                      <a:pt x="308" y="128"/>
                    </a:lnTo>
                    <a:lnTo>
                      <a:pt x="308" y="128"/>
                    </a:lnTo>
                    <a:lnTo>
                      <a:pt x="310" y="128"/>
                    </a:lnTo>
                    <a:lnTo>
                      <a:pt x="310" y="128"/>
                    </a:lnTo>
                    <a:lnTo>
                      <a:pt x="310" y="122"/>
                    </a:lnTo>
                    <a:lnTo>
                      <a:pt x="310" y="122"/>
                    </a:lnTo>
                    <a:lnTo>
                      <a:pt x="310" y="88"/>
                    </a:lnTo>
                    <a:lnTo>
                      <a:pt x="310" y="88"/>
                    </a:lnTo>
                    <a:lnTo>
                      <a:pt x="314" y="88"/>
                    </a:lnTo>
                    <a:lnTo>
                      <a:pt x="314" y="88"/>
                    </a:lnTo>
                    <a:lnTo>
                      <a:pt x="314" y="124"/>
                    </a:lnTo>
                    <a:lnTo>
                      <a:pt x="314" y="124"/>
                    </a:lnTo>
                    <a:lnTo>
                      <a:pt x="314" y="132"/>
                    </a:lnTo>
                    <a:lnTo>
                      <a:pt x="314" y="132"/>
                    </a:lnTo>
                    <a:lnTo>
                      <a:pt x="310" y="134"/>
                    </a:lnTo>
                    <a:lnTo>
                      <a:pt x="308" y="134"/>
                    </a:lnTo>
                    <a:lnTo>
                      <a:pt x="308" y="134"/>
                    </a:lnTo>
                    <a:lnTo>
                      <a:pt x="304" y="132"/>
                    </a:lnTo>
                    <a:lnTo>
                      <a:pt x="304" y="132"/>
                    </a:lnTo>
                    <a:close/>
                    <a:moveTo>
                      <a:pt x="340" y="124"/>
                    </a:moveTo>
                    <a:lnTo>
                      <a:pt x="340" y="124"/>
                    </a:lnTo>
                    <a:lnTo>
                      <a:pt x="334" y="126"/>
                    </a:lnTo>
                    <a:lnTo>
                      <a:pt x="334" y="126"/>
                    </a:lnTo>
                    <a:lnTo>
                      <a:pt x="330" y="126"/>
                    </a:lnTo>
                    <a:lnTo>
                      <a:pt x="330" y="126"/>
                    </a:lnTo>
                    <a:lnTo>
                      <a:pt x="326" y="124"/>
                    </a:lnTo>
                    <a:lnTo>
                      <a:pt x="322" y="122"/>
                    </a:lnTo>
                    <a:lnTo>
                      <a:pt x="322" y="122"/>
                    </a:lnTo>
                    <a:lnTo>
                      <a:pt x="320" y="118"/>
                    </a:lnTo>
                    <a:lnTo>
                      <a:pt x="320" y="114"/>
                    </a:lnTo>
                    <a:lnTo>
                      <a:pt x="320" y="114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24" y="108"/>
                    </a:lnTo>
                    <a:lnTo>
                      <a:pt x="324" y="108"/>
                    </a:lnTo>
                    <a:lnTo>
                      <a:pt x="326" y="106"/>
                    </a:lnTo>
                    <a:lnTo>
                      <a:pt x="326" y="106"/>
                    </a:lnTo>
                    <a:lnTo>
                      <a:pt x="330" y="106"/>
                    </a:lnTo>
                    <a:lnTo>
                      <a:pt x="330" y="106"/>
                    </a:lnTo>
                    <a:lnTo>
                      <a:pt x="338" y="106"/>
                    </a:lnTo>
                    <a:lnTo>
                      <a:pt x="338" y="106"/>
                    </a:lnTo>
                    <a:lnTo>
                      <a:pt x="338" y="104"/>
                    </a:lnTo>
                    <a:lnTo>
                      <a:pt x="338" y="104"/>
                    </a:lnTo>
                    <a:lnTo>
                      <a:pt x="338" y="100"/>
                    </a:lnTo>
                    <a:lnTo>
                      <a:pt x="338" y="100"/>
                    </a:lnTo>
                    <a:lnTo>
                      <a:pt x="332" y="96"/>
                    </a:lnTo>
                    <a:lnTo>
                      <a:pt x="332" y="96"/>
                    </a:lnTo>
                    <a:lnTo>
                      <a:pt x="328" y="96"/>
                    </a:lnTo>
                    <a:lnTo>
                      <a:pt x="328" y="96"/>
                    </a:lnTo>
                    <a:lnTo>
                      <a:pt x="326" y="102"/>
                    </a:lnTo>
                    <a:lnTo>
                      <a:pt x="326" y="102"/>
                    </a:lnTo>
                    <a:lnTo>
                      <a:pt x="320" y="100"/>
                    </a:lnTo>
                    <a:lnTo>
                      <a:pt x="320" y="100"/>
                    </a:lnTo>
                    <a:lnTo>
                      <a:pt x="322" y="94"/>
                    </a:lnTo>
                    <a:lnTo>
                      <a:pt x="322" y="94"/>
                    </a:lnTo>
                    <a:lnTo>
                      <a:pt x="326" y="92"/>
                    </a:lnTo>
                    <a:lnTo>
                      <a:pt x="326" y="92"/>
                    </a:lnTo>
                    <a:lnTo>
                      <a:pt x="332" y="92"/>
                    </a:lnTo>
                    <a:lnTo>
                      <a:pt x="332" y="92"/>
                    </a:lnTo>
                    <a:lnTo>
                      <a:pt x="338" y="94"/>
                    </a:lnTo>
                    <a:lnTo>
                      <a:pt x="338" y="94"/>
                    </a:lnTo>
                    <a:lnTo>
                      <a:pt x="342" y="98"/>
                    </a:lnTo>
                    <a:lnTo>
                      <a:pt x="342" y="98"/>
                    </a:lnTo>
                    <a:lnTo>
                      <a:pt x="344" y="102"/>
                    </a:lnTo>
                    <a:lnTo>
                      <a:pt x="344" y="102"/>
                    </a:lnTo>
                    <a:lnTo>
                      <a:pt x="344" y="106"/>
                    </a:lnTo>
                    <a:lnTo>
                      <a:pt x="344" y="106"/>
                    </a:lnTo>
                    <a:lnTo>
                      <a:pt x="344" y="114"/>
                    </a:lnTo>
                    <a:lnTo>
                      <a:pt x="344" y="114"/>
                    </a:lnTo>
                    <a:lnTo>
                      <a:pt x="344" y="124"/>
                    </a:lnTo>
                    <a:lnTo>
                      <a:pt x="344" y="124"/>
                    </a:lnTo>
                    <a:lnTo>
                      <a:pt x="346" y="128"/>
                    </a:lnTo>
                    <a:lnTo>
                      <a:pt x="346" y="128"/>
                    </a:lnTo>
                    <a:lnTo>
                      <a:pt x="340" y="128"/>
                    </a:lnTo>
                    <a:lnTo>
                      <a:pt x="340" y="128"/>
                    </a:lnTo>
                    <a:lnTo>
                      <a:pt x="340" y="124"/>
                    </a:lnTo>
                    <a:lnTo>
                      <a:pt x="340" y="124"/>
                    </a:lnTo>
                    <a:close/>
                    <a:moveTo>
                      <a:pt x="338" y="110"/>
                    </a:moveTo>
                    <a:lnTo>
                      <a:pt x="338" y="110"/>
                    </a:lnTo>
                    <a:lnTo>
                      <a:pt x="332" y="110"/>
                    </a:lnTo>
                    <a:lnTo>
                      <a:pt x="332" y="110"/>
                    </a:lnTo>
                    <a:lnTo>
                      <a:pt x="328" y="112"/>
                    </a:lnTo>
                    <a:lnTo>
                      <a:pt x="328" y="112"/>
                    </a:lnTo>
                    <a:lnTo>
                      <a:pt x="326" y="112"/>
                    </a:lnTo>
                    <a:lnTo>
                      <a:pt x="326" y="112"/>
                    </a:lnTo>
                    <a:lnTo>
                      <a:pt x="324" y="116"/>
                    </a:lnTo>
                    <a:lnTo>
                      <a:pt x="324" y="116"/>
                    </a:lnTo>
                    <a:lnTo>
                      <a:pt x="326" y="120"/>
                    </a:lnTo>
                    <a:lnTo>
                      <a:pt x="326" y="120"/>
                    </a:lnTo>
                    <a:lnTo>
                      <a:pt x="330" y="122"/>
                    </a:lnTo>
                    <a:lnTo>
                      <a:pt x="330" y="122"/>
                    </a:lnTo>
                    <a:lnTo>
                      <a:pt x="334" y="122"/>
                    </a:lnTo>
                    <a:lnTo>
                      <a:pt x="334" y="122"/>
                    </a:lnTo>
                    <a:lnTo>
                      <a:pt x="338" y="118"/>
                    </a:lnTo>
                    <a:lnTo>
                      <a:pt x="338" y="118"/>
                    </a:lnTo>
                    <a:lnTo>
                      <a:pt x="338" y="112"/>
                    </a:lnTo>
                    <a:lnTo>
                      <a:pt x="338" y="112"/>
                    </a:lnTo>
                    <a:lnTo>
                      <a:pt x="338" y="110"/>
                    </a:lnTo>
                    <a:lnTo>
                      <a:pt x="338" y="110"/>
                    </a:lnTo>
                    <a:close/>
                    <a:moveTo>
                      <a:pt x="350" y="130"/>
                    </a:moveTo>
                    <a:lnTo>
                      <a:pt x="350" y="130"/>
                    </a:lnTo>
                    <a:lnTo>
                      <a:pt x="350" y="84"/>
                    </a:lnTo>
                    <a:lnTo>
                      <a:pt x="350" y="84"/>
                    </a:lnTo>
                    <a:lnTo>
                      <a:pt x="356" y="84"/>
                    </a:lnTo>
                    <a:lnTo>
                      <a:pt x="356" y="84"/>
                    </a:lnTo>
                    <a:lnTo>
                      <a:pt x="356" y="102"/>
                    </a:lnTo>
                    <a:lnTo>
                      <a:pt x="356" y="102"/>
                    </a:lnTo>
                    <a:lnTo>
                      <a:pt x="358" y="98"/>
                    </a:lnTo>
                    <a:lnTo>
                      <a:pt x="364" y="98"/>
                    </a:lnTo>
                    <a:lnTo>
                      <a:pt x="364" y="98"/>
                    </a:lnTo>
                    <a:lnTo>
                      <a:pt x="368" y="102"/>
                    </a:lnTo>
                    <a:lnTo>
                      <a:pt x="368" y="102"/>
                    </a:lnTo>
                    <a:lnTo>
                      <a:pt x="372" y="106"/>
                    </a:lnTo>
                    <a:lnTo>
                      <a:pt x="372" y="106"/>
                    </a:lnTo>
                    <a:lnTo>
                      <a:pt x="372" y="114"/>
                    </a:lnTo>
                    <a:lnTo>
                      <a:pt x="372" y="114"/>
                    </a:lnTo>
                    <a:lnTo>
                      <a:pt x="372" y="136"/>
                    </a:lnTo>
                    <a:lnTo>
                      <a:pt x="372" y="136"/>
                    </a:lnTo>
                    <a:lnTo>
                      <a:pt x="368" y="134"/>
                    </a:lnTo>
                    <a:lnTo>
                      <a:pt x="368" y="134"/>
                    </a:lnTo>
                    <a:lnTo>
                      <a:pt x="368" y="112"/>
                    </a:lnTo>
                    <a:lnTo>
                      <a:pt x="368" y="112"/>
                    </a:lnTo>
                    <a:lnTo>
                      <a:pt x="366" y="106"/>
                    </a:lnTo>
                    <a:lnTo>
                      <a:pt x="366" y="106"/>
                    </a:lnTo>
                    <a:lnTo>
                      <a:pt x="362" y="104"/>
                    </a:lnTo>
                    <a:lnTo>
                      <a:pt x="362" y="104"/>
                    </a:lnTo>
                    <a:lnTo>
                      <a:pt x="358" y="104"/>
                    </a:lnTo>
                    <a:lnTo>
                      <a:pt x="358" y="104"/>
                    </a:lnTo>
                    <a:lnTo>
                      <a:pt x="356" y="106"/>
                    </a:lnTo>
                    <a:lnTo>
                      <a:pt x="356" y="106"/>
                    </a:lnTo>
                    <a:lnTo>
                      <a:pt x="356" y="112"/>
                    </a:lnTo>
                    <a:lnTo>
                      <a:pt x="356" y="112"/>
                    </a:lnTo>
                    <a:lnTo>
                      <a:pt x="356" y="132"/>
                    </a:lnTo>
                    <a:lnTo>
                      <a:pt x="356" y="132"/>
                    </a:lnTo>
                    <a:lnTo>
                      <a:pt x="350" y="130"/>
                    </a:lnTo>
                    <a:lnTo>
                      <a:pt x="350" y="130"/>
                    </a:lnTo>
                    <a:close/>
                    <a:moveTo>
                      <a:pt x="380" y="136"/>
                    </a:moveTo>
                    <a:lnTo>
                      <a:pt x="380" y="136"/>
                    </a:lnTo>
                    <a:lnTo>
                      <a:pt x="380" y="104"/>
                    </a:lnTo>
                    <a:lnTo>
                      <a:pt x="380" y="104"/>
                    </a:lnTo>
                    <a:lnTo>
                      <a:pt x="384" y="104"/>
                    </a:lnTo>
                    <a:lnTo>
                      <a:pt x="384" y="104"/>
                    </a:lnTo>
                    <a:lnTo>
                      <a:pt x="384" y="110"/>
                    </a:lnTo>
                    <a:lnTo>
                      <a:pt x="384" y="110"/>
                    </a:lnTo>
                    <a:lnTo>
                      <a:pt x="386" y="104"/>
                    </a:lnTo>
                    <a:lnTo>
                      <a:pt x="386" y="104"/>
                    </a:lnTo>
                    <a:lnTo>
                      <a:pt x="390" y="104"/>
                    </a:lnTo>
                    <a:lnTo>
                      <a:pt x="390" y="104"/>
                    </a:lnTo>
                    <a:lnTo>
                      <a:pt x="394" y="108"/>
                    </a:lnTo>
                    <a:lnTo>
                      <a:pt x="394" y="108"/>
                    </a:lnTo>
                    <a:lnTo>
                      <a:pt x="392" y="112"/>
                    </a:lnTo>
                    <a:lnTo>
                      <a:pt x="392" y="112"/>
                    </a:lnTo>
                    <a:lnTo>
                      <a:pt x="390" y="110"/>
                    </a:lnTo>
                    <a:lnTo>
                      <a:pt x="390" y="110"/>
                    </a:lnTo>
                    <a:lnTo>
                      <a:pt x="386" y="110"/>
                    </a:lnTo>
                    <a:lnTo>
                      <a:pt x="386" y="110"/>
                    </a:lnTo>
                    <a:lnTo>
                      <a:pt x="384" y="114"/>
                    </a:lnTo>
                    <a:lnTo>
                      <a:pt x="384" y="114"/>
                    </a:lnTo>
                    <a:lnTo>
                      <a:pt x="384" y="120"/>
                    </a:lnTo>
                    <a:lnTo>
                      <a:pt x="384" y="120"/>
                    </a:lnTo>
                    <a:lnTo>
                      <a:pt x="384" y="138"/>
                    </a:lnTo>
                    <a:lnTo>
                      <a:pt x="384" y="138"/>
                    </a:lnTo>
                    <a:lnTo>
                      <a:pt x="380" y="136"/>
                    </a:lnTo>
                    <a:lnTo>
                      <a:pt x="380" y="136"/>
                    </a:lnTo>
                    <a:close/>
                    <a:moveTo>
                      <a:pt x="0" y="118"/>
                    </a:moveTo>
                    <a:lnTo>
                      <a:pt x="0" y="118"/>
                    </a:lnTo>
                    <a:lnTo>
                      <a:pt x="2" y="76"/>
                    </a:lnTo>
                    <a:lnTo>
                      <a:pt x="2" y="76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26" y="116"/>
                    </a:lnTo>
                    <a:lnTo>
                      <a:pt x="26" y="116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30" y="82"/>
                    </a:lnTo>
                    <a:lnTo>
                      <a:pt x="30" y="82"/>
                    </a:lnTo>
                    <a:lnTo>
                      <a:pt x="30" y="126"/>
                    </a:lnTo>
                    <a:lnTo>
                      <a:pt x="30" y="126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6" y="120"/>
                    </a:lnTo>
                    <a:lnTo>
                      <a:pt x="6" y="120"/>
                    </a:lnTo>
                    <a:lnTo>
                      <a:pt x="0" y="118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Freeform 106"/>
              <p:cNvSpPr>
                <a:spLocks noEditPoints="1"/>
              </p:cNvSpPr>
              <p:nvPr userDrawn="1"/>
            </p:nvSpPr>
            <p:spPr bwMode="auto">
              <a:xfrm>
                <a:off x="3411483" y="3528973"/>
                <a:ext cx="609601" cy="212725"/>
              </a:xfrm>
              <a:custGeom>
                <a:avLst/>
                <a:gdLst/>
                <a:ahLst/>
                <a:cxnLst>
                  <a:cxn ang="0">
                    <a:pos x="12" y="14"/>
                  </a:cxn>
                  <a:cxn ang="0">
                    <a:pos x="20" y="44"/>
                  </a:cxn>
                  <a:cxn ang="0">
                    <a:pos x="6" y="38"/>
                  </a:cxn>
                  <a:cxn ang="0">
                    <a:pos x="18" y="22"/>
                  </a:cxn>
                  <a:cxn ang="0">
                    <a:pos x="42" y="54"/>
                  </a:cxn>
                  <a:cxn ang="0">
                    <a:pos x="32" y="36"/>
                  </a:cxn>
                  <a:cxn ang="0">
                    <a:pos x="40" y="24"/>
                  </a:cxn>
                  <a:cxn ang="0">
                    <a:pos x="42" y="20"/>
                  </a:cxn>
                  <a:cxn ang="0">
                    <a:pos x="52" y="52"/>
                  </a:cxn>
                  <a:cxn ang="0">
                    <a:pos x="36" y="40"/>
                  </a:cxn>
                  <a:cxn ang="0">
                    <a:pos x="46" y="46"/>
                  </a:cxn>
                  <a:cxn ang="0">
                    <a:pos x="62" y="58"/>
                  </a:cxn>
                  <a:cxn ang="0">
                    <a:pos x="74" y="30"/>
                  </a:cxn>
                  <a:cxn ang="0">
                    <a:pos x="62" y="42"/>
                  </a:cxn>
                  <a:cxn ang="0">
                    <a:pos x="76" y="46"/>
                  </a:cxn>
                  <a:cxn ang="0">
                    <a:pos x="62" y="42"/>
                  </a:cxn>
                  <a:cxn ang="0">
                    <a:pos x="94" y="66"/>
                  </a:cxn>
                  <a:cxn ang="0">
                    <a:pos x="104" y="36"/>
                  </a:cxn>
                  <a:cxn ang="0">
                    <a:pos x="96" y="62"/>
                  </a:cxn>
                  <a:cxn ang="0">
                    <a:pos x="104" y="44"/>
                  </a:cxn>
                  <a:cxn ang="0">
                    <a:pos x="118" y="40"/>
                  </a:cxn>
                  <a:cxn ang="0">
                    <a:pos x="130" y="48"/>
                  </a:cxn>
                  <a:cxn ang="0">
                    <a:pos x="116" y="72"/>
                  </a:cxn>
                  <a:cxn ang="0">
                    <a:pos x="134" y="76"/>
                  </a:cxn>
                  <a:cxn ang="0">
                    <a:pos x="150" y="82"/>
                  </a:cxn>
                  <a:cxn ang="0">
                    <a:pos x="160" y="80"/>
                  </a:cxn>
                  <a:cxn ang="0">
                    <a:pos x="150" y="48"/>
                  </a:cxn>
                  <a:cxn ang="0">
                    <a:pos x="168" y="80"/>
                  </a:cxn>
                  <a:cxn ang="0">
                    <a:pos x="146" y="82"/>
                  </a:cxn>
                  <a:cxn ang="0">
                    <a:pos x="162" y="74"/>
                  </a:cxn>
                  <a:cxn ang="0">
                    <a:pos x="152" y="54"/>
                  </a:cxn>
                  <a:cxn ang="0">
                    <a:pos x="184" y="56"/>
                  </a:cxn>
                  <a:cxn ang="0">
                    <a:pos x="198" y="90"/>
                  </a:cxn>
                  <a:cxn ang="0">
                    <a:pos x="182" y="60"/>
                  </a:cxn>
                  <a:cxn ang="0">
                    <a:pos x="204" y="48"/>
                  </a:cxn>
                  <a:cxn ang="0">
                    <a:pos x="226" y="76"/>
                  </a:cxn>
                  <a:cxn ang="0">
                    <a:pos x="212" y="66"/>
                  </a:cxn>
                  <a:cxn ang="0">
                    <a:pos x="234" y="72"/>
                  </a:cxn>
                  <a:cxn ang="0">
                    <a:pos x="238" y="56"/>
                  </a:cxn>
                  <a:cxn ang="0">
                    <a:pos x="240" y="64"/>
                  </a:cxn>
                  <a:cxn ang="0">
                    <a:pos x="234" y="100"/>
                  </a:cxn>
                  <a:cxn ang="0">
                    <a:pos x="262" y="74"/>
                  </a:cxn>
                  <a:cxn ang="0">
                    <a:pos x="248" y="96"/>
                  </a:cxn>
                  <a:cxn ang="0">
                    <a:pos x="252" y="88"/>
                  </a:cxn>
                  <a:cxn ang="0">
                    <a:pos x="266" y="92"/>
                  </a:cxn>
                  <a:cxn ang="0">
                    <a:pos x="252" y="88"/>
                  </a:cxn>
                  <a:cxn ang="0">
                    <a:pos x="308" y="108"/>
                  </a:cxn>
                  <a:cxn ang="0">
                    <a:pos x="292" y="84"/>
                  </a:cxn>
                  <a:cxn ang="0">
                    <a:pos x="312" y="94"/>
                  </a:cxn>
                  <a:cxn ang="0">
                    <a:pos x="296" y="90"/>
                  </a:cxn>
                  <a:cxn ang="0">
                    <a:pos x="312" y="114"/>
                  </a:cxn>
                  <a:cxn ang="0">
                    <a:pos x="336" y="112"/>
                  </a:cxn>
                  <a:cxn ang="0">
                    <a:pos x="318" y="110"/>
                  </a:cxn>
                  <a:cxn ang="0">
                    <a:pos x="336" y="92"/>
                  </a:cxn>
                  <a:cxn ang="0">
                    <a:pos x="324" y="94"/>
                  </a:cxn>
                  <a:cxn ang="0">
                    <a:pos x="334" y="118"/>
                  </a:cxn>
                  <a:cxn ang="0">
                    <a:pos x="354" y="122"/>
                  </a:cxn>
                  <a:cxn ang="0">
                    <a:pos x="372" y="132"/>
                  </a:cxn>
                  <a:cxn ang="0">
                    <a:pos x="372" y="90"/>
                  </a:cxn>
                  <a:cxn ang="0">
                    <a:pos x="380" y="92"/>
                  </a:cxn>
                  <a:cxn ang="0">
                    <a:pos x="376" y="104"/>
                  </a:cxn>
                </a:cxnLst>
                <a:rect l="0" t="0" r="r" b="b"/>
                <a:pathLst>
                  <a:path w="384" h="134">
                    <a:moveTo>
                      <a:pt x="4" y="44"/>
                    </a:moveTo>
                    <a:lnTo>
                      <a:pt x="4" y="44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20" y="20"/>
                    </a:lnTo>
                    <a:lnTo>
                      <a:pt x="20" y="20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4" y="32"/>
                    </a:lnTo>
                    <a:lnTo>
                      <a:pt x="24" y="32"/>
                    </a:lnTo>
                    <a:lnTo>
                      <a:pt x="22" y="40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16" y="48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8" y="46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4" y="44"/>
                    </a:lnTo>
                    <a:lnTo>
                      <a:pt x="4" y="44"/>
                    </a:lnTo>
                    <a:close/>
                    <a:moveTo>
                      <a:pt x="4" y="28"/>
                    </a:moveTo>
                    <a:lnTo>
                      <a:pt x="4" y="28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8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2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8" y="38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8" y="26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4" y="20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0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4"/>
                    </a:lnTo>
                    <a:lnTo>
                      <a:pt x="4" y="28"/>
                    </a:lnTo>
                    <a:lnTo>
                      <a:pt x="4" y="28"/>
                    </a:lnTo>
                    <a:close/>
                    <a:moveTo>
                      <a:pt x="48" y="52"/>
                    </a:moveTo>
                    <a:lnTo>
                      <a:pt x="48" y="52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34" y="52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8" y="46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32" y="36"/>
                    </a:lnTo>
                    <a:lnTo>
                      <a:pt x="32" y="36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4" y="30"/>
                    </a:lnTo>
                    <a:lnTo>
                      <a:pt x="34" y="30"/>
                    </a:lnTo>
                    <a:lnTo>
                      <a:pt x="28" y="28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0" y="22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50" y="26"/>
                    </a:lnTo>
                    <a:lnTo>
                      <a:pt x="50" y="26"/>
                    </a:lnTo>
                    <a:lnTo>
                      <a:pt x="52" y="30"/>
                    </a:lnTo>
                    <a:lnTo>
                      <a:pt x="52" y="30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48" y="56"/>
                    </a:lnTo>
                    <a:lnTo>
                      <a:pt x="48" y="56"/>
                    </a:lnTo>
                    <a:lnTo>
                      <a:pt x="48" y="52"/>
                    </a:lnTo>
                    <a:lnTo>
                      <a:pt x="48" y="52"/>
                    </a:lnTo>
                    <a:close/>
                    <a:moveTo>
                      <a:pt x="46" y="38"/>
                    </a:moveTo>
                    <a:lnTo>
                      <a:pt x="46" y="38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36" y="40"/>
                    </a:lnTo>
                    <a:lnTo>
                      <a:pt x="36" y="40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4" y="46"/>
                    </a:lnTo>
                    <a:lnTo>
                      <a:pt x="34" y="46"/>
                    </a:lnTo>
                    <a:lnTo>
                      <a:pt x="38" y="50"/>
                    </a:lnTo>
                    <a:lnTo>
                      <a:pt x="38" y="50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0"/>
                    </a:lnTo>
                    <a:lnTo>
                      <a:pt x="46" y="38"/>
                    </a:lnTo>
                    <a:close/>
                    <a:moveTo>
                      <a:pt x="76" y="62"/>
                    </a:moveTo>
                    <a:lnTo>
                      <a:pt x="76" y="62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68" y="60"/>
                    </a:lnTo>
                    <a:lnTo>
                      <a:pt x="68" y="60"/>
                    </a:lnTo>
                    <a:lnTo>
                      <a:pt x="62" y="58"/>
                    </a:lnTo>
                    <a:lnTo>
                      <a:pt x="62" y="58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60" y="30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8" y="28"/>
                    </a:lnTo>
                    <a:lnTo>
                      <a:pt x="68" y="28"/>
                    </a:lnTo>
                    <a:lnTo>
                      <a:pt x="74" y="30"/>
                    </a:lnTo>
                    <a:lnTo>
                      <a:pt x="74" y="30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0" y="62"/>
                    </a:lnTo>
                    <a:lnTo>
                      <a:pt x="80" y="62"/>
                    </a:lnTo>
                    <a:lnTo>
                      <a:pt x="76" y="62"/>
                    </a:lnTo>
                    <a:lnTo>
                      <a:pt x="76" y="62"/>
                    </a:lnTo>
                    <a:close/>
                    <a:moveTo>
                      <a:pt x="62" y="42"/>
                    </a:moveTo>
                    <a:lnTo>
                      <a:pt x="62" y="42"/>
                    </a:lnTo>
                    <a:lnTo>
                      <a:pt x="62" y="48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6" y="56"/>
                    </a:lnTo>
                    <a:lnTo>
                      <a:pt x="70" y="56"/>
                    </a:lnTo>
                    <a:lnTo>
                      <a:pt x="70" y="56"/>
                    </a:lnTo>
                    <a:lnTo>
                      <a:pt x="72" y="56"/>
                    </a:lnTo>
                    <a:lnTo>
                      <a:pt x="74" y="54"/>
                    </a:lnTo>
                    <a:lnTo>
                      <a:pt x="74" y="54"/>
                    </a:lnTo>
                    <a:lnTo>
                      <a:pt x="76" y="52"/>
                    </a:lnTo>
                    <a:lnTo>
                      <a:pt x="76" y="46"/>
                    </a:lnTo>
                    <a:lnTo>
                      <a:pt x="76" y="46"/>
                    </a:lnTo>
                    <a:lnTo>
                      <a:pt x="76" y="40"/>
                    </a:lnTo>
                    <a:lnTo>
                      <a:pt x="74" y="36"/>
                    </a:lnTo>
                    <a:lnTo>
                      <a:pt x="74" y="36"/>
                    </a:lnTo>
                    <a:lnTo>
                      <a:pt x="72" y="34"/>
                    </a:lnTo>
                    <a:lnTo>
                      <a:pt x="70" y="32"/>
                    </a:lnTo>
                    <a:lnTo>
                      <a:pt x="70" y="32"/>
                    </a:lnTo>
                    <a:lnTo>
                      <a:pt x="66" y="32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2" y="36"/>
                    </a:lnTo>
                    <a:lnTo>
                      <a:pt x="62" y="42"/>
                    </a:lnTo>
                    <a:lnTo>
                      <a:pt x="62" y="42"/>
                    </a:lnTo>
                    <a:close/>
                    <a:moveTo>
                      <a:pt x="106" y="58"/>
                    </a:moveTo>
                    <a:lnTo>
                      <a:pt x="106" y="58"/>
                    </a:lnTo>
                    <a:lnTo>
                      <a:pt x="112" y="60"/>
                    </a:lnTo>
                    <a:lnTo>
                      <a:pt x="112" y="60"/>
                    </a:lnTo>
                    <a:lnTo>
                      <a:pt x="110" y="64"/>
                    </a:lnTo>
                    <a:lnTo>
                      <a:pt x="108" y="68"/>
                    </a:lnTo>
                    <a:lnTo>
                      <a:pt x="108" y="68"/>
                    </a:lnTo>
                    <a:lnTo>
                      <a:pt x="104" y="68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94" y="66"/>
                    </a:lnTo>
                    <a:lnTo>
                      <a:pt x="90" y="62"/>
                    </a:lnTo>
                    <a:lnTo>
                      <a:pt x="90" y="62"/>
                    </a:lnTo>
                    <a:lnTo>
                      <a:pt x="88" y="56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88" y="42"/>
                    </a:lnTo>
                    <a:lnTo>
                      <a:pt x="90" y="36"/>
                    </a:lnTo>
                    <a:lnTo>
                      <a:pt x="90" y="36"/>
                    </a:lnTo>
                    <a:lnTo>
                      <a:pt x="94" y="34"/>
                    </a:lnTo>
                    <a:lnTo>
                      <a:pt x="100" y="34"/>
                    </a:lnTo>
                    <a:lnTo>
                      <a:pt x="100" y="34"/>
                    </a:lnTo>
                    <a:lnTo>
                      <a:pt x="104" y="36"/>
                    </a:lnTo>
                    <a:lnTo>
                      <a:pt x="108" y="40"/>
                    </a:lnTo>
                    <a:lnTo>
                      <a:pt x="108" y="40"/>
                    </a:lnTo>
                    <a:lnTo>
                      <a:pt x="110" y="46"/>
                    </a:lnTo>
                    <a:lnTo>
                      <a:pt x="112" y="54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92" y="50"/>
                    </a:lnTo>
                    <a:lnTo>
                      <a:pt x="92" y="50"/>
                    </a:lnTo>
                    <a:lnTo>
                      <a:pt x="92" y="56"/>
                    </a:lnTo>
                    <a:lnTo>
                      <a:pt x="94" y="60"/>
                    </a:lnTo>
                    <a:lnTo>
                      <a:pt x="94" y="60"/>
                    </a:lnTo>
                    <a:lnTo>
                      <a:pt x="96" y="62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104" y="64"/>
                    </a:lnTo>
                    <a:lnTo>
                      <a:pt x="104" y="64"/>
                    </a:lnTo>
                    <a:lnTo>
                      <a:pt x="106" y="58"/>
                    </a:lnTo>
                    <a:lnTo>
                      <a:pt x="106" y="58"/>
                    </a:lnTo>
                    <a:close/>
                    <a:moveTo>
                      <a:pt x="92" y="46"/>
                    </a:moveTo>
                    <a:lnTo>
                      <a:pt x="92" y="46"/>
                    </a:lnTo>
                    <a:lnTo>
                      <a:pt x="106" y="50"/>
                    </a:lnTo>
                    <a:lnTo>
                      <a:pt x="106" y="50"/>
                    </a:lnTo>
                    <a:lnTo>
                      <a:pt x="104" y="44"/>
                    </a:lnTo>
                    <a:lnTo>
                      <a:pt x="104" y="44"/>
                    </a:lnTo>
                    <a:lnTo>
                      <a:pt x="102" y="40"/>
                    </a:lnTo>
                    <a:lnTo>
                      <a:pt x="100" y="38"/>
                    </a:lnTo>
                    <a:lnTo>
                      <a:pt x="100" y="38"/>
                    </a:lnTo>
                    <a:lnTo>
                      <a:pt x="96" y="38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92" y="42"/>
                    </a:lnTo>
                    <a:lnTo>
                      <a:pt x="92" y="46"/>
                    </a:lnTo>
                    <a:lnTo>
                      <a:pt x="92" y="46"/>
                    </a:lnTo>
                    <a:close/>
                    <a:moveTo>
                      <a:pt x="116" y="72"/>
                    </a:moveTo>
                    <a:lnTo>
                      <a:pt x="116" y="72"/>
                    </a:lnTo>
                    <a:lnTo>
                      <a:pt x="118" y="40"/>
                    </a:lnTo>
                    <a:lnTo>
                      <a:pt x="118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6"/>
                    </a:lnTo>
                    <a:lnTo>
                      <a:pt x="122" y="46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8" y="40"/>
                    </a:lnTo>
                    <a:lnTo>
                      <a:pt x="128" y="40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0" y="48"/>
                    </a:lnTo>
                    <a:lnTo>
                      <a:pt x="130" y="48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24" y="46"/>
                    </a:lnTo>
                    <a:lnTo>
                      <a:pt x="124" y="46"/>
                    </a:lnTo>
                    <a:lnTo>
                      <a:pt x="122" y="50"/>
                    </a:lnTo>
                    <a:lnTo>
                      <a:pt x="122" y="50"/>
                    </a:lnTo>
                    <a:lnTo>
                      <a:pt x="122" y="56"/>
                    </a:lnTo>
                    <a:lnTo>
                      <a:pt x="122" y="56"/>
                    </a:lnTo>
                    <a:lnTo>
                      <a:pt x="122" y="72"/>
                    </a:lnTo>
                    <a:lnTo>
                      <a:pt x="122" y="72"/>
                    </a:lnTo>
                    <a:lnTo>
                      <a:pt x="116" y="72"/>
                    </a:lnTo>
                    <a:lnTo>
                      <a:pt x="116" y="72"/>
                    </a:lnTo>
                    <a:close/>
                    <a:moveTo>
                      <a:pt x="134" y="38"/>
                    </a:moveTo>
                    <a:lnTo>
                      <a:pt x="134" y="38"/>
                    </a:lnTo>
                    <a:lnTo>
                      <a:pt x="134" y="30"/>
                    </a:lnTo>
                    <a:lnTo>
                      <a:pt x="134" y="30"/>
                    </a:lnTo>
                    <a:lnTo>
                      <a:pt x="140" y="32"/>
                    </a:lnTo>
                    <a:lnTo>
                      <a:pt x="140" y="32"/>
                    </a:lnTo>
                    <a:lnTo>
                      <a:pt x="140" y="38"/>
                    </a:lnTo>
                    <a:lnTo>
                      <a:pt x="140" y="38"/>
                    </a:lnTo>
                    <a:lnTo>
                      <a:pt x="134" y="38"/>
                    </a:lnTo>
                    <a:lnTo>
                      <a:pt x="134" y="38"/>
                    </a:lnTo>
                    <a:close/>
                    <a:moveTo>
                      <a:pt x="134" y="76"/>
                    </a:moveTo>
                    <a:lnTo>
                      <a:pt x="134" y="76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40" y="44"/>
                    </a:lnTo>
                    <a:lnTo>
                      <a:pt x="140" y="44"/>
                    </a:lnTo>
                    <a:lnTo>
                      <a:pt x="140" y="76"/>
                    </a:lnTo>
                    <a:lnTo>
                      <a:pt x="140" y="76"/>
                    </a:lnTo>
                    <a:lnTo>
                      <a:pt x="134" y="76"/>
                    </a:lnTo>
                    <a:lnTo>
                      <a:pt x="134" y="76"/>
                    </a:lnTo>
                    <a:close/>
                    <a:moveTo>
                      <a:pt x="146" y="82"/>
                    </a:moveTo>
                    <a:lnTo>
                      <a:pt x="146" y="82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2" y="86"/>
                    </a:lnTo>
                    <a:lnTo>
                      <a:pt x="152" y="86"/>
                    </a:lnTo>
                    <a:lnTo>
                      <a:pt x="156" y="90"/>
                    </a:lnTo>
                    <a:lnTo>
                      <a:pt x="156" y="90"/>
                    </a:lnTo>
                    <a:lnTo>
                      <a:pt x="162" y="90"/>
                    </a:lnTo>
                    <a:lnTo>
                      <a:pt x="162" y="90"/>
                    </a:lnTo>
                    <a:lnTo>
                      <a:pt x="164" y="86"/>
                    </a:lnTo>
                    <a:lnTo>
                      <a:pt x="164" y="86"/>
                    </a:lnTo>
                    <a:lnTo>
                      <a:pt x="164" y="78"/>
                    </a:lnTo>
                    <a:lnTo>
                      <a:pt x="164" y="78"/>
                    </a:lnTo>
                    <a:lnTo>
                      <a:pt x="160" y="80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52" y="78"/>
                    </a:lnTo>
                    <a:lnTo>
                      <a:pt x="148" y="74"/>
                    </a:lnTo>
                    <a:lnTo>
                      <a:pt x="148" y="74"/>
                    </a:lnTo>
                    <a:lnTo>
                      <a:pt x="146" y="68"/>
                    </a:lnTo>
                    <a:lnTo>
                      <a:pt x="144" y="62"/>
                    </a:lnTo>
                    <a:lnTo>
                      <a:pt x="144" y="62"/>
                    </a:lnTo>
                    <a:lnTo>
                      <a:pt x="146" y="54"/>
                    </a:lnTo>
                    <a:lnTo>
                      <a:pt x="146" y="54"/>
                    </a:lnTo>
                    <a:lnTo>
                      <a:pt x="148" y="50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52" y="48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60" y="50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64" y="50"/>
                    </a:lnTo>
                    <a:lnTo>
                      <a:pt x="164" y="50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4" y="94"/>
                    </a:lnTo>
                    <a:lnTo>
                      <a:pt x="164" y="94"/>
                    </a:lnTo>
                    <a:lnTo>
                      <a:pt x="156" y="94"/>
                    </a:lnTo>
                    <a:lnTo>
                      <a:pt x="156" y="94"/>
                    </a:lnTo>
                    <a:lnTo>
                      <a:pt x="152" y="92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6" y="86"/>
                    </a:lnTo>
                    <a:lnTo>
                      <a:pt x="146" y="82"/>
                    </a:lnTo>
                    <a:lnTo>
                      <a:pt x="146" y="82"/>
                    </a:lnTo>
                    <a:close/>
                    <a:moveTo>
                      <a:pt x="150" y="62"/>
                    </a:moveTo>
                    <a:lnTo>
                      <a:pt x="150" y="62"/>
                    </a:lnTo>
                    <a:lnTo>
                      <a:pt x="150" y="68"/>
                    </a:lnTo>
                    <a:lnTo>
                      <a:pt x="152" y="72"/>
                    </a:lnTo>
                    <a:lnTo>
                      <a:pt x="152" y="72"/>
                    </a:lnTo>
                    <a:lnTo>
                      <a:pt x="154" y="76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60" y="76"/>
                    </a:lnTo>
                    <a:lnTo>
                      <a:pt x="162" y="74"/>
                    </a:lnTo>
                    <a:lnTo>
                      <a:pt x="162" y="74"/>
                    </a:lnTo>
                    <a:lnTo>
                      <a:pt x="164" y="72"/>
                    </a:lnTo>
                    <a:lnTo>
                      <a:pt x="164" y="66"/>
                    </a:lnTo>
                    <a:lnTo>
                      <a:pt x="164" y="66"/>
                    </a:lnTo>
                    <a:lnTo>
                      <a:pt x="164" y="60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60" y="54"/>
                    </a:lnTo>
                    <a:lnTo>
                      <a:pt x="156" y="52"/>
                    </a:lnTo>
                    <a:lnTo>
                      <a:pt x="156" y="52"/>
                    </a:lnTo>
                    <a:lnTo>
                      <a:pt x="154" y="52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0" y="58"/>
                    </a:lnTo>
                    <a:lnTo>
                      <a:pt x="150" y="62"/>
                    </a:lnTo>
                    <a:lnTo>
                      <a:pt x="150" y="62"/>
                    </a:lnTo>
                    <a:close/>
                    <a:moveTo>
                      <a:pt x="176" y="86"/>
                    </a:moveTo>
                    <a:lnTo>
                      <a:pt x="176" y="86"/>
                    </a:lnTo>
                    <a:lnTo>
                      <a:pt x="176" y="52"/>
                    </a:lnTo>
                    <a:lnTo>
                      <a:pt x="176" y="52"/>
                    </a:lnTo>
                    <a:lnTo>
                      <a:pt x="180" y="54"/>
                    </a:lnTo>
                    <a:lnTo>
                      <a:pt x="180" y="54"/>
                    </a:lnTo>
                    <a:lnTo>
                      <a:pt x="180" y="58"/>
                    </a:lnTo>
                    <a:lnTo>
                      <a:pt x="180" y="58"/>
                    </a:lnTo>
                    <a:lnTo>
                      <a:pt x="184" y="56"/>
                    </a:lnTo>
                    <a:lnTo>
                      <a:pt x="188" y="54"/>
                    </a:lnTo>
                    <a:lnTo>
                      <a:pt x="188" y="54"/>
                    </a:lnTo>
                    <a:lnTo>
                      <a:pt x="192" y="58"/>
                    </a:lnTo>
                    <a:lnTo>
                      <a:pt x="192" y="58"/>
                    </a:lnTo>
                    <a:lnTo>
                      <a:pt x="196" y="60"/>
                    </a:lnTo>
                    <a:lnTo>
                      <a:pt x="196" y="60"/>
                    </a:lnTo>
                    <a:lnTo>
                      <a:pt x="198" y="66"/>
                    </a:lnTo>
                    <a:lnTo>
                      <a:pt x="198" y="66"/>
                    </a:lnTo>
                    <a:lnTo>
                      <a:pt x="198" y="70"/>
                    </a:lnTo>
                    <a:lnTo>
                      <a:pt x="198" y="70"/>
                    </a:lnTo>
                    <a:lnTo>
                      <a:pt x="198" y="90"/>
                    </a:lnTo>
                    <a:lnTo>
                      <a:pt x="198" y="90"/>
                    </a:lnTo>
                    <a:lnTo>
                      <a:pt x="194" y="90"/>
                    </a:lnTo>
                    <a:lnTo>
                      <a:pt x="194" y="90"/>
                    </a:lnTo>
                    <a:lnTo>
                      <a:pt x="194" y="70"/>
                    </a:lnTo>
                    <a:lnTo>
                      <a:pt x="194" y="70"/>
                    </a:lnTo>
                    <a:lnTo>
                      <a:pt x="192" y="64"/>
                    </a:lnTo>
                    <a:lnTo>
                      <a:pt x="192" y="64"/>
                    </a:lnTo>
                    <a:lnTo>
                      <a:pt x="190" y="62"/>
                    </a:lnTo>
                    <a:lnTo>
                      <a:pt x="190" y="62"/>
                    </a:lnTo>
                    <a:lnTo>
                      <a:pt x="188" y="60"/>
                    </a:lnTo>
                    <a:lnTo>
                      <a:pt x="188" y="60"/>
                    </a:lnTo>
                    <a:lnTo>
                      <a:pt x="184" y="60"/>
                    </a:lnTo>
                    <a:lnTo>
                      <a:pt x="182" y="60"/>
                    </a:lnTo>
                    <a:lnTo>
                      <a:pt x="182" y="60"/>
                    </a:lnTo>
                    <a:lnTo>
                      <a:pt x="180" y="64"/>
                    </a:lnTo>
                    <a:lnTo>
                      <a:pt x="180" y="68"/>
                    </a:lnTo>
                    <a:lnTo>
                      <a:pt x="180" y="68"/>
                    </a:lnTo>
                    <a:lnTo>
                      <a:pt x="180" y="86"/>
                    </a:lnTo>
                    <a:lnTo>
                      <a:pt x="180" y="86"/>
                    </a:lnTo>
                    <a:lnTo>
                      <a:pt x="176" y="86"/>
                    </a:lnTo>
                    <a:lnTo>
                      <a:pt x="176" y="86"/>
                    </a:lnTo>
                    <a:close/>
                    <a:moveTo>
                      <a:pt x="204" y="92"/>
                    </a:moveTo>
                    <a:lnTo>
                      <a:pt x="204" y="92"/>
                    </a:lnTo>
                    <a:lnTo>
                      <a:pt x="204" y="48"/>
                    </a:lnTo>
                    <a:lnTo>
                      <a:pt x="204" y="48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10" y="64"/>
                    </a:lnTo>
                    <a:lnTo>
                      <a:pt x="210" y="64"/>
                    </a:lnTo>
                    <a:lnTo>
                      <a:pt x="214" y="62"/>
                    </a:lnTo>
                    <a:lnTo>
                      <a:pt x="218" y="62"/>
                    </a:lnTo>
                    <a:lnTo>
                      <a:pt x="218" y="62"/>
                    </a:lnTo>
                    <a:lnTo>
                      <a:pt x="222" y="64"/>
                    </a:lnTo>
                    <a:lnTo>
                      <a:pt x="222" y="64"/>
                    </a:lnTo>
                    <a:lnTo>
                      <a:pt x="226" y="70"/>
                    </a:lnTo>
                    <a:lnTo>
                      <a:pt x="226" y="70"/>
                    </a:lnTo>
                    <a:lnTo>
                      <a:pt x="226" y="76"/>
                    </a:lnTo>
                    <a:lnTo>
                      <a:pt x="226" y="76"/>
                    </a:lnTo>
                    <a:lnTo>
                      <a:pt x="226" y="98"/>
                    </a:lnTo>
                    <a:lnTo>
                      <a:pt x="226" y="98"/>
                    </a:lnTo>
                    <a:lnTo>
                      <a:pt x="222" y="96"/>
                    </a:lnTo>
                    <a:lnTo>
                      <a:pt x="222" y="96"/>
                    </a:lnTo>
                    <a:lnTo>
                      <a:pt x="222" y="76"/>
                    </a:lnTo>
                    <a:lnTo>
                      <a:pt x="222" y="76"/>
                    </a:lnTo>
                    <a:lnTo>
                      <a:pt x="220" y="70"/>
                    </a:lnTo>
                    <a:lnTo>
                      <a:pt x="220" y="70"/>
                    </a:lnTo>
                    <a:lnTo>
                      <a:pt x="216" y="66"/>
                    </a:lnTo>
                    <a:lnTo>
                      <a:pt x="216" y="66"/>
                    </a:lnTo>
                    <a:lnTo>
                      <a:pt x="212" y="66"/>
                    </a:lnTo>
                    <a:lnTo>
                      <a:pt x="212" y="66"/>
                    </a:lnTo>
                    <a:lnTo>
                      <a:pt x="210" y="70"/>
                    </a:lnTo>
                    <a:lnTo>
                      <a:pt x="210" y="70"/>
                    </a:lnTo>
                    <a:lnTo>
                      <a:pt x="210" y="76"/>
                    </a:lnTo>
                    <a:lnTo>
                      <a:pt x="210" y="76"/>
                    </a:lnTo>
                    <a:lnTo>
                      <a:pt x="210" y="94"/>
                    </a:lnTo>
                    <a:lnTo>
                      <a:pt x="210" y="94"/>
                    </a:lnTo>
                    <a:lnTo>
                      <a:pt x="204" y="92"/>
                    </a:lnTo>
                    <a:lnTo>
                      <a:pt x="204" y="92"/>
                    </a:lnTo>
                    <a:close/>
                    <a:moveTo>
                      <a:pt x="234" y="100"/>
                    </a:moveTo>
                    <a:lnTo>
                      <a:pt x="234" y="100"/>
                    </a:lnTo>
                    <a:lnTo>
                      <a:pt x="234" y="72"/>
                    </a:lnTo>
                    <a:lnTo>
                      <a:pt x="234" y="72"/>
                    </a:lnTo>
                    <a:lnTo>
                      <a:pt x="232" y="70"/>
                    </a:lnTo>
                    <a:lnTo>
                      <a:pt x="232" y="70"/>
                    </a:lnTo>
                    <a:lnTo>
                      <a:pt x="230" y="66"/>
                    </a:lnTo>
                    <a:lnTo>
                      <a:pt x="230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4"/>
                    </a:lnTo>
                    <a:lnTo>
                      <a:pt x="234" y="64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2" y="54"/>
                    </a:lnTo>
                    <a:lnTo>
                      <a:pt x="242" y="54"/>
                    </a:lnTo>
                    <a:lnTo>
                      <a:pt x="246" y="56"/>
                    </a:lnTo>
                    <a:lnTo>
                      <a:pt x="246" y="56"/>
                    </a:lnTo>
                    <a:lnTo>
                      <a:pt x="246" y="62"/>
                    </a:lnTo>
                    <a:lnTo>
                      <a:pt x="246" y="62"/>
                    </a:lnTo>
                    <a:lnTo>
                      <a:pt x="244" y="60"/>
                    </a:lnTo>
                    <a:lnTo>
                      <a:pt x="244" y="60"/>
                    </a:lnTo>
                    <a:lnTo>
                      <a:pt x="240" y="60"/>
                    </a:lnTo>
                    <a:lnTo>
                      <a:pt x="240" y="60"/>
                    </a:lnTo>
                    <a:lnTo>
                      <a:pt x="240" y="64"/>
                    </a:lnTo>
                    <a:lnTo>
                      <a:pt x="240" y="64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4" y="68"/>
                    </a:lnTo>
                    <a:lnTo>
                      <a:pt x="244" y="68"/>
                    </a:lnTo>
                    <a:lnTo>
                      <a:pt x="244" y="74"/>
                    </a:lnTo>
                    <a:lnTo>
                      <a:pt x="244" y="74"/>
                    </a:lnTo>
                    <a:lnTo>
                      <a:pt x="240" y="72"/>
                    </a:lnTo>
                    <a:lnTo>
                      <a:pt x="240" y="72"/>
                    </a:lnTo>
                    <a:lnTo>
                      <a:pt x="240" y="100"/>
                    </a:lnTo>
                    <a:lnTo>
                      <a:pt x="240" y="100"/>
                    </a:lnTo>
                    <a:lnTo>
                      <a:pt x="234" y="100"/>
                    </a:lnTo>
                    <a:lnTo>
                      <a:pt x="234" y="100"/>
                    </a:lnTo>
                    <a:close/>
                    <a:moveTo>
                      <a:pt x="266" y="108"/>
                    </a:moveTo>
                    <a:lnTo>
                      <a:pt x="266" y="108"/>
                    </a:lnTo>
                    <a:lnTo>
                      <a:pt x="270" y="108"/>
                    </a:lnTo>
                    <a:lnTo>
                      <a:pt x="270" y="108"/>
                    </a:lnTo>
                    <a:lnTo>
                      <a:pt x="270" y="62"/>
                    </a:lnTo>
                    <a:lnTo>
                      <a:pt x="270" y="62"/>
                    </a:lnTo>
                    <a:lnTo>
                      <a:pt x="266" y="62"/>
                    </a:lnTo>
                    <a:lnTo>
                      <a:pt x="266" y="62"/>
                    </a:lnTo>
                    <a:lnTo>
                      <a:pt x="266" y="78"/>
                    </a:lnTo>
                    <a:lnTo>
                      <a:pt x="266" y="78"/>
                    </a:lnTo>
                    <a:lnTo>
                      <a:pt x="262" y="74"/>
                    </a:lnTo>
                    <a:lnTo>
                      <a:pt x="262" y="74"/>
                    </a:lnTo>
                    <a:lnTo>
                      <a:pt x="258" y="72"/>
                    </a:lnTo>
                    <a:lnTo>
                      <a:pt x="258" y="72"/>
                    </a:lnTo>
                    <a:lnTo>
                      <a:pt x="256" y="72"/>
                    </a:lnTo>
                    <a:lnTo>
                      <a:pt x="252" y="72"/>
                    </a:lnTo>
                    <a:lnTo>
                      <a:pt x="252" y="72"/>
                    </a:lnTo>
                    <a:lnTo>
                      <a:pt x="250" y="74"/>
                    </a:lnTo>
                    <a:lnTo>
                      <a:pt x="248" y="78"/>
                    </a:lnTo>
                    <a:lnTo>
                      <a:pt x="248" y="78"/>
                    </a:lnTo>
                    <a:lnTo>
                      <a:pt x="246" y="86"/>
                    </a:lnTo>
                    <a:lnTo>
                      <a:pt x="246" y="86"/>
                    </a:lnTo>
                    <a:lnTo>
                      <a:pt x="248" y="96"/>
                    </a:lnTo>
                    <a:lnTo>
                      <a:pt x="248" y="96"/>
                    </a:lnTo>
                    <a:lnTo>
                      <a:pt x="252" y="102"/>
                    </a:lnTo>
                    <a:lnTo>
                      <a:pt x="252" y="102"/>
                    </a:lnTo>
                    <a:lnTo>
                      <a:pt x="258" y="106"/>
                    </a:lnTo>
                    <a:lnTo>
                      <a:pt x="258" y="106"/>
                    </a:lnTo>
                    <a:lnTo>
                      <a:pt x="262" y="106"/>
                    </a:lnTo>
                    <a:lnTo>
                      <a:pt x="266" y="102"/>
                    </a:lnTo>
                    <a:lnTo>
                      <a:pt x="266" y="102"/>
                    </a:lnTo>
                    <a:lnTo>
                      <a:pt x="266" y="108"/>
                    </a:lnTo>
                    <a:lnTo>
                      <a:pt x="266" y="108"/>
                    </a:lnTo>
                    <a:close/>
                    <a:moveTo>
                      <a:pt x="252" y="88"/>
                    </a:moveTo>
                    <a:lnTo>
                      <a:pt x="252" y="88"/>
                    </a:lnTo>
                    <a:lnTo>
                      <a:pt x="252" y="82"/>
                    </a:lnTo>
                    <a:lnTo>
                      <a:pt x="254" y="78"/>
                    </a:lnTo>
                    <a:lnTo>
                      <a:pt x="254" y="78"/>
                    </a:lnTo>
                    <a:lnTo>
                      <a:pt x="256" y="76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62" y="78"/>
                    </a:lnTo>
                    <a:lnTo>
                      <a:pt x="264" y="80"/>
                    </a:lnTo>
                    <a:lnTo>
                      <a:pt x="264" y="80"/>
                    </a:lnTo>
                    <a:lnTo>
                      <a:pt x="266" y="84"/>
                    </a:lnTo>
                    <a:lnTo>
                      <a:pt x="266" y="92"/>
                    </a:lnTo>
                    <a:lnTo>
                      <a:pt x="266" y="92"/>
                    </a:lnTo>
                    <a:lnTo>
                      <a:pt x="266" y="96"/>
                    </a:lnTo>
                    <a:lnTo>
                      <a:pt x="264" y="100"/>
                    </a:lnTo>
                    <a:lnTo>
                      <a:pt x="264" y="100"/>
                    </a:lnTo>
                    <a:lnTo>
                      <a:pt x="262" y="102"/>
                    </a:lnTo>
                    <a:lnTo>
                      <a:pt x="258" y="102"/>
                    </a:lnTo>
                    <a:lnTo>
                      <a:pt x="258" y="102"/>
                    </a:lnTo>
                    <a:lnTo>
                      <a:pt x="256" y="100"/>
                    </a:lnTo>
                    <a:lnTo>
                      <a:pt x="254" y="98"/>
                    </a:lnTo>
                    <a:lnTo>
                      <a:pt x="254" y="98"/>
                    </a:lnTo>
                    <a:lnTo>
                      <a:pt x="252" y="92"/>
                    </a:lnTo>
                    <a:lnTo>
                      <a:pt x="252" y="88"/>
                    </a:lnTo>
                    <a:lnTo>
                      <a:pt x="252" y="88"/>
                    </a:lnTo>
                    <a:close/>
                    <a:moveTo>
                      <a:pt x="290" y="102"/>
                    </a:moveTo>
                    <a:lnTo>
                      <a:pt x="290" y="102"/>
                    </a:lnTo>
                    <a:lnTo>
                      <a:pt x="294" y="104"/>
                    </a:lnTo>
                    <a:lnTo>
                      <a:pt x="294" y="104"/>
                    </a:lnTo>
                    <a:lnTo>
                      <a:pt x="298" y="108"/>
                    </a:lnTo>
                    <a:lnTo>
                      <a:pt x="298" y="108"/>
                    </a:lnTo>
                    <a:lnTo>
                      <a:pt x="302" y="112"/>
                    </a:lnTo>
                    <a:lnTo>
                      <a:pt x="302" y="112"/>
                    </a:lnTo>
                    <a:lnTo>
                      <a:pt x="306" y="112"/>
                    </a:lnTo>
                    <a:lnTo>
                      <a:pt x="306" y="112"/>
                    </a:lnTo>
                    <a:lnTo>
                      <a:pt x="308" y="108"/>
                    </a:lnTo>
                    <a:lnTo>
                      <a:pt x="308" y="108"/>
                    </a:lnTo>
                    <a:lnTo>
                      <a:pt x="308" y="104"/>
                    </a:lnTo>
                    <a:lnTo>
                      <a:pt x="308" y="104"/>
                    </a:lnTo>
                    <a:lnTo>
                      <a:pt x="302" y="102"/>
                    </a:lnTo>
                    <a:lnTo>
                      <a:pt x="302" y="102"/>
                    </a:lnTo>
                    <a:lnTo>
                      <a:pt x="296" y="98"/>
                    </a:lnTo>
                    <a:lnTo>
                      <a:pt x="296" y="98"/>
                    </a:lnTo>
                    <a:lnTo>
                      <a:pt x="292" y="94"/>
                    </a:lnTo>
                    <a:lnTo>
                      <a:pt x="292" y="94"/>
                    </a:lnTo>
                    <a:lnTo>
                      <a:pt x="292" y="88"/>
                    </a:lnTo>
                    <a:lnTo>
                      <a:pt x="292" y="88"/>
                    </a:lnTo>
                    <a:lnTo>
                      <a:pt x="292" y="84"/>
                    </a:lnTo>
                    <a:lnTo>
                      <a:pt x="292" y="84"/>
                    </a:lnTo>
                    <a:lnTo>
                      <a:pt x="294" y="82"/>
                    </a:lnTo>
                    <a:lnTo>
                      <a:pt x="294" y="82"/>
                    </a:lnTo>
                    <a:lnTo>
                      <a:pt x="298" y="80"/>
                    </a:lnTo>
                    <a:lnTo>
                      <a:pt x="298" y="80"/>
                    </a:lnTo>
                    <a:lnTo>
                      <a:pt x="302" y="82"/>
                    </a:lnTo>
                    <a:lnTo>
                      <a:pt x="302" y="82"/>
                    </a:lnTo>
                    <a:lnTo>
                      <a:pt x="306" y="84"/>
                    </a:lnTo>
                    <a:lnTo>
                      <a:pt x="306" y="84"/>
                    </a:lnTo>
                    <a:lnTo>
                      <a:pt x="310" y="88"/>
                    </a:lnTo>
                    <a:lnTo>
                      <a:pt x="310" y="88"/>
                    </a:lnTo>
                    <a:lnTo>
                      <a:pt x="312" y="94"/>
                    </a:lnTo>
                    <a:lnTo>
                      <a:pt x="312" y="94"/>
                    </a:lnTo>
                    <a:lnTo>
                      <a:pt x="308" y="92"/>
                    </a:lnTo>
                    <a:lnTo>
                      <a:pt x="308" y="92"/>
                    </a:lnTo>
                    <a:lnTo>
                      <a:pt x="306" y="88"/>
                    </a:lnTo>
                    <a:lnTo>
                      <a:pt x="306" y="88"/>
                    </a:lnTo>
                    <a:lnTo>
                      <a:pt x="302" y="86"/>
                    </a:lnTo>
                    <a:lnTo>
                      <a:pt x="302" y="86"/>
                    </a:lnTo>
                    <a:lnTo>
                      <a:pt x="298" y="86"/>
                    </a:lnTo>
                    <a:lnTo>
                      <a:pt x="298" y="86"/>
                    </a:lnTo>
                    <a:lnTo>
                      <a:pt x="296" y="88"/>
                    </a:lnTo>
                    <a:lnTo>
                      <a:pt x="296" y="88"/>
                    </a:lnTo>
                    <a:lnTo>
                      <a:pt x="296" y="90"/>
                    </a:lnTo>
                    <a:lnTo>
                      <a:pt x="296" y="90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302" y="96"/>
                    </a:lnTo>
                    <a:lnTo>
                      <a:pt x="302" y="96"/>
                    </a:lnTo>
                    <a:lnTo>
                      <a:pt x="308" y="100"/>
                    </a:lnTo>
                    <a:lnTo>
                      <a:pt x="308" y="100"/>
                    </a:lnTo>
                    <a:lnTo>
                      <a:pt x="312" y="104"/>
                    </a:lnTo>
                    <a:lnTo>
                      <a:pt x="312" y="104"/>
                    </a:lnTo>
                    <a:lnTo>
                      <a:pt x="314" y="108"/>
                    </a:lnTo>
                    <a:lnTo>
                      <a:pt x="314" y="108"/>
                    </a:lnTo>
                    <a:lnTo>
                      <a:pt x="312" y="114"/>
                    </a:lnTo>
                    <a:lnTo>
                      <a:pt x="312" y="114"/>
                    </a:lnTo>
                    <a:lnTo>
                      <a:pt x="308" y="116"/>
                    </a:lnTo>
                    <a:lnTo>
                      <a:pt x="308" y="116"/>
                    </a:lnTo>
                    <a:lnTo>
                      <a:pt x="302" y="116"/>
                    </a:lnTo>
                    <a:lnTo>
                      <a:pt x="302" y="116"/>
                    </a:lnTo>
                    <a:lnTo>
                      <a:pt x="298" y="114"/>
                    </a:lnTo>
                    <a:lnTo>
                      <a:pt x="294" y="112"/>
                    </a:lnTo>
                    <a:lnTo>
                      <a:pt x="294" y="112"/>
                    </a:lnTo>
                    <a:lnTo>
                      <a:pt x="292" y="108"/>
                    </a:lnTo>
                    <a:lnTo>
                      <a:pt x="290" y="102"/>
                    </a:lnTo>
                    <a:lnTo>
                      <a:pt x="290" y="102"/>
                    </a:lnTo>
                    <a:close/>
                    <a:moveTo>
                      <a:pt x="336" y="112"/>
                    </a:moveTo>
                    <a:lnTo>
                      <a:pt x="336" y="112"/>
                    </a:lnTo>
                    <a:lnTo>
                      <a:pt x="340" y="114"/>
                    </a:lnTo>
                    <a:lnTo>
                      <a:pt x="340" y="114"/>
                    </a:lnTo>
                    <a:lnTo>
                      <a:pt x="340" y="118"/>
                    </a:lnTo>
                    <a:lnTo>
                      <a:pt x="338" y="122"/>
                    </a:lnTo>
                    <a:lnTo>
                      <a:pt x="338" y="122"/>
                    </a:lnTo>
                    <a:lnTo>
                      <a:pt x="334" y="124"/>
                    </a:lnTo>
                    <a:lnTo>
                      <a:pt x="330" y="122"/>
                    </a:lnTo>
                    <a:lnTo>
                      <a:pt x="330" y="122"/>
                    </a:lnTo>
                    <a:lnTo>
                      <a:pt x="324" y="120"/>
                    </a:lnTo>
                    <a:lnTo>
                      <a:pt x="320" y="116"/>
                    </a:lnTo>
                    <a:lnTo>
                      <a:pt x="320" y="116"/>
                    </a:lnTo>
                    <a:lnTo>
                      <a:pt x="318" y="110"/>
                    </a:lnTo>
                    <a:lnTo>
                      <a:pt x="318" y="102"/>
                    </a:lnTo>
                    <a:lnTo>
                      <a:pt x="318" y="102"/>
                    </a:lnTo>
                    <a:lnTo>
                      <a:pt x="318" y="94"/>
                    </a:lnTo>
                    <a:lnTo>
                      <a:pt x="318" y="94"/>
                    </a:lnTo>
                    <a:lnTo>
                      <a:pt x="320" y="90"/>
                    </a:lnTo>
                    <a:lnTo>
                      <a:pt x="324" y="88"/>
                    </a:lnTo>
                    <a:lnTo>
                      <a:pt x="324" y="88"/>
                    </a:lnTo>
                    <a:lnTo>
                      <a:pt x="330" y="88"/>
                    </a:lnTo>
                    <a:lnTo>
                      <a:pt x="330" y="88"/>
                    </a:lnTo>
                    <a:lnTo>
                      <a:pt x="334" y="90"/>
                    </a:lnTo>
                    <a:lnTo>
                      <a:pt x="336" y="92"/>
                    </a:lnTo>
                    <a:lnTo>
                      <a:pt x="336" y="92"/>
                    </a:lnTo>
                    <a:lnTo>
                      <a:pt x="340" y="96"/>
                    </a:lnTo>
                    <a:lnTo>
                      <a:pt x="340" y="102"/>
                    </a:lnTo>
                    <a:lnTo>
                      <a:pt x="340" y="102"/>
                    </a:lnTo>
                    <a:lnTo>
                      <a:pt x="336" y="100"/>
                    </a:lnTo>
                    <a:lnTo>
                      <a:pt x="336" y="100"/>
                    </a:lnTo>
                    <a:lnTo>
                      <a:pt x="334" y="96"/>
                    </a:lnTo>
                    <a:lnTo>
                      <a:pt x="334" y="96"/>
                    </a:lnTo>
                    <a:lnTo>
                      <a:pt x="330" y="92"/>
                    </a:lnTo>
                    <a:lnTo>
                      <a:pt x="330" y="92"/>
                    </a:lnTo>
                    <a:lnTo>
                      <a:pt x="326" y="92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8"/>
                    </a:lnTo>
                    <a:lnTo>
                      <a:pt x="322" y="104"/>
                    </a:lnTo>
                    <a:lnTo>
                      <a:pt x="322" y="104"/>
                    </a:lnTo>
                    <a:lnTo>
                      <a:pt x="322" y="110"/>
                    </a:lnTo>
                    <a:lnTo>
                      <a:pt x="324" y="114"/>
                    </a:lnTo>
                    <a:lnTo>
                      <a:pt x="324" y="114"/>
                    </a:lnTo>
                    <a:lnTo>
                      <a:pt x="326" y="116"/>
                    </a:lnTo>
                    <a:lnTo>
                      <a:pt x="330" y="118"/>
                    </a:lnTo>
                    <a:lnTo>
                      <a:pt x="330" y="118"/>
                    </a:lnTo>
                    <a:lnTo>
                      <a:pt x="332" y="118"/>
                    </a:lnTo>
                    <a:lnTo>
                      <a:pt x="334" y="118"/>
                    </a:lnTo>
                    <a:lnTo>
                      <a:pt x="334" y="118"/>
                    </a:lnTo>
                    <a:lnTo>
                      <a:pt x="336" y="112"/>
                    </a:lnTo>
                    <a:lnTo>
                      <a:pt x="336" y="112"/>
                    </a:lnTo>
                    <a:close/>
                    <a:moveTo>
                      <a:pt x="352" y="128"/>
                    </a:moveTo>
                    <a:lnTo>
                      <a:pt x="352" y="128"/>
                    </a:lnTo>
                    <a:lnTo>
                      <a:pt x="342" y="92"/>
                    </a:lnTo>
                    <a:lnTo>
                      <a:pt x="342" y="92"/>
                    </a:lnTo>
                    <a:lnTo>
                      <a:pt x="348" y="92"/>
                    </a:lnTo>
                    <a:lnTo>
                      <a:pt x="348" y="92"/>
                    </a:lnTo>
                    <a:lnTo>
                      <a:pt x="352" y="114"/>
                    </a:lnTo>
                    <a:lnTo>
                      <a:pt x="352" y="114"/>
                    </a:lnTo>
                    <a:lnTo>
                      <a:pt x="354" y="122"/>
                    </a:lnTo>
                    <a:lnTo>
                      <a:pt x="354" y="122"/>
                    </a:lnTo>
                    <a:lnTo>
                      <a:pt x="356" y="116"/>
                    </a:lnTo>
                    <a:lnTo>
                      <a:pt x="356" y="116"/>
                    </a:lnTo>
                    <a:lnTo>
                      <a:pt x="362" y="96"/>
                    </a:lnTo>
                    <a:lnTo>
                      <a:pt x="362" y="96"/>
                    </a:lnTo>
                    <a:lnTo>
                      <a:pt x="368" y="98"/>
                    </a:lnTo>
                    <a:lnTo>
                      <a:pt x="368" y="98"/>
                    </a:lnTo>
                    <a:lnTo>
                      <a:pt x="356" y="128"/>
                    </a:lnTo>
                    <a:lnTo>
                      <a:pt x="356" y="128"/>
                    </a:lnTo>
                    <a:lnTo>
                      <a:pt x="352" y="128"/>
                    </a:lnTo>
                    <a:lnTo>
                      <a:pt x="352" y="128"/>
                    </a:lnTo>
                    <a:close/>
                    <a:moveTo>
                      <a:pt x="372" y="132"/>
                    </a:moveTo>
                    <a:lnTo>
                      <a:pt x="372" y="132"/>
                    </a:lnTo>
                    <a:lnTo>
                      <a:pt x="372" y="104"/>
                    </a:lnTo>
                    <a:lnTo>
                      <a:pt x="372" y="104"/>
                    </a:lnTo>
                    <a:lnTo>
                      <a:pt x="368" y="102"/>
                    </a:lnTo>
                    <a:lnTo>
                      <a:pt x="368" y="102"/>
                    </a:lnTo>
                    <a:lnTo>
                      <a:pt x="368" y="98"/>
                    </a:lnTo>
                    <a:lnTo>
                      <a:pt x="368" y="98"/>
                    </a:lnTo>
                    <a:lnTo>
                      <a:pt x="372" y="98"/>
                    </a:lnTo>
                    <a:lnTo>
                      <a:pt x="372" y="98"/>
                    </a:lnTo>
                    <a:lnTo>
                      <a:pt x="372" y="94"/>
                    </a:lnTo>
                    <a:lnTo>
                      <a:pt x="372" y="94"/>
                    </a:lnTo>
                    <a:lnTo>
                      <a:pt x="372" y="90"/>
                    </a:lnTo>
                    <a:lnTo>
                      <a:pt x="372" y="90"/>
                    </a:lnTo>
                    <a:lnTo>
                      <a:pt x="376" y="86"/>
                    </a:lnTo>
                    <a:lnTo>
                      <a:pt x="376" y="86"/>
                    </a:lnTo>
                    <a:lnTo>
                      <a:pt x="380" y="86"/>
                    </a:lnTo>
                    <a:lnTo>
                      <a:pt x="380" y="86"/>
                    </a:lnTo>
                    <a:lnTo>
                      <a:pt x="384" y="88"/>
                    </a:lnTo>
                    <a:lnTo>
                      <a:pt x="384" y="88"/>
                    </a:lnTo>
                    <a:lnTo>
                      <a:pt x="384" y="92"/>
                    </a:lnTo>
                    <a:lnTo>
                      <a:pt x="384" y="92"/>
                    </a:lnTo>
                    <a:lnTo>
                      <a:pt x="384" y="94"/>
                    </a:lnTo>
                    <a:lnTo>
                      <a:pt x="384" y="94"/>
                    </a:lnTo>
                    <a:lnTo>
                      <a:pt x="380" y="92"/>
                    </a:lnTo>
                    <a:lnTo>
                      <a:pt x="380" y="92"/>
                    </a:lnTo>
                    <a:lnTo>
                      <a:pt x="378" y="92"/>
                    </a:lnTo>
                    <a:lnTo>
                      <a:pt x="378" y="92"/>
                    </a:lnTo>
                    <a:lnTo>
                      <a:pt x="376" y="96"/>
                    </a:lnTo>
                    <a:lnTo>
                      <a:pt x="376" y="96"/>
                    </a:lnTo>
                    <a:lnTo>
                      <a:pt x="376" y="100"/>
                    </a:lnTo>
                    <a:lnTo>
                      <a:pt x="376" y="100"/>
                    </a:lnTo>
                    <a:lnTo>
                      <a:pt x="382" y="100"/>
                    </a:lnTo>
                    <a:lnTo>
                      <a:pt x="382" y="100"/>
                    </a:lnTo>
                    <a:lnTo>
                      <a:pt x="382" y="106"/>
                    </a:lnTo>
                    <a:lnTo>
                      <a:pt x="382" y="106"/>
                    </a:lnTo>
                    <a:lnTo>
                      <a:pt x="376" y="104"/>
                    </a:lnTo>
                    <a:lnTo>
                      <a:pt x="376" y="104"/>
                    </a:lnTo>
                    <a:lnTo>
                      <a:pt x="376" y="134"/>
                    </a:lnTo>
                    <a:lnTo>
                      <a:pt x="376" y="134"/>
                    </a:lnTo>
                    <a:lnTo>
                      <a:pt x="372" y="132"/>
                    </a:lnTo>
                    <a:lnTo>
                      <a:pt x="372" y="1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04" name="TextBox 203"/>
            <p:cNvSpPr txBox="1"/>
            <p:nvPr userDrawn="1"/>
          </p:nvSpPr>
          <p:spPr>
            <a:xfrm>
              <a:off x="2963875" y="2938458"/>
              <a:ext cx="766773" cy="212024"/>
            </a:xfrm>
            <a:prstGeom prst="rect">
              <a:avLst/>
            </a:prstGeom>
            <a:noFill/>
            <a:scene3d>
              <a:camera prst="orthographicFront">
                <a:rot lat="20901" lon="1499273" rev="2112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1800" b="1" i="1" kern="1200" dirty="0">
                  <a:solidFill>
                    <a:schemeClr val="accent4"/>
                  </a:solidFill>
                  <a:latin typeface="+mn-lt"/>
                  <a:ea typeface="+mn-ea"/>
                  <a:cs typeface="+mn-cs"/>
                </a:rPr>
                <a:t>LEAVE</a:t>
              </a:r>
              <a:endParaRPr lang="ko-KR" altLang="en-US" sz="1800" b="1" i="1" kern="1200" dirty="0">
                <a:solidFill>
                  <a:schemeClr val="accent4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" name="TextBox 204"/>
            <p:cNvSpPr txBox="1"/>
            <p:nvPr userDrawn="1"/>
          </p:nvSpPr>
          <p:spPr>
            <a:xfrm>
              <a:off x="2925775" y="4361407"/>
              <a:ext cx="1131903" cy="212024"/>
            </a:xfrm>
            <a:prstGeom prst="rect">
              <a:avLst/>
            </a:prstGeom>
            <a:noFill/>
            <a:scene3d>
              <a:camera prst="orthographicFront">
                <a:rot lat="20901" lon="1499273" rev="2052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1800" b="1" i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HAPPY TIME</a:t>
              </a:r>
              <a:endParaRPr lang="ko-KR" altLang="en-US" sz="1800" b="1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7" name="텍스트 개체 틀 6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184506" y="1616062"/>
            <a:ext cx="1073143" cy="863600"/>
          </a:xfrm>
          <a:prstGeom prst="rect">
            <a:avLst/>
          </a:prstGeom>
          <a:scene3d>
            <a:camera prst="orthographicFront">
              <a:rot lat="0" lon="1800000" rev="0"/>
            </a:camera>
            <a:lightRig rig="threePt" dir="t"/>
          </a:scene3d>
        </p:spPr>
        <p:txBody>
          <a:bodyPr/>
          <a:lstStyle>
            <a:lvl1pPr>
              <a:buNone/>
              <a:defRPr sz="6000" b="1" i="0"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4" name="텍스트 개체 틀 6"/>
          <p:cNvSpPr>
            <a:spLocks noGrp="1"/>
          </p:cNvSpPr>
          <p:nvPr>
            <p:ph type="body" sz="quarter" idx="21" hasCustomPrompt="1"/>
          </p:nvPr>
        </p:nvSpPr>
        <p:spPr>
          <a:xfrm>
            <a:off x="1401191" y="1201707"/>
            <a:ext cx="2184958" cy="401643"/>
          </a:xfrm>
          <a:prstGeom prst="rect">
            <a:avLst/>
          </a:prstGeom>
          <a:scene3d>
            <a:camera prst="orthographicFront">
              <a:rot lat="0" lon="1800000" rev="21420000"/>
            </a:camera>
            <a:lightRig rig="threePt" dir="t"/>
          </a:scene3d>
        </p:spPr>
        <p:txBody>
          <a:bodyPr/>
          <a:lstStyle>
            <a:lvl1pPr>
              <a:buNone/>
              <a:defRPr sz="1800" b="1" i="1"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15" name="텍스트 개체 틀 6"/>
          <p:cNvSpPr>
            <a:spLocks noGrp="1"/>
          </p:cNvSpPr>
          <p:nvPr>
            <p:ph type="body" sz="quarter" idx="22" hasCustomPrompt="1"/>
          </p:nvPr>
        </p:nvSpPr>
        <p:spPr>
          <a:xfrm>
            <a:off x="1468395" y="1603350"/>
            <a:ext cx="1679598" cy="1022364"/>
          </a:xfrm>
          <a:prstGeom prst="rect">
            <a:avLst/>
          </a:prstGeom>
          <a:scene3d>
            <a:camera prst="orthographicFront">
              <a:rot lat="0" lon="1800000" rev="21420000"/>
            </a:camera>
            <a:lightRig rig="threePt" dir="t"/>
          </a:scene3d>
        </p:spPr>
        <p:txBody>
          <a:bodyPr/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 b="0" i="1"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216" name="Freeform 8"/>
          <p:cNvSpPr>
            <a:spLocks/>
          </p:cNvSpPr>
          <p:nvPr userDrawn="1"/>
        </p:nvSpPr>
        <p:spPr bwMode="auto">
          <a:xfrm>
            <a:off x="3074967" y="4305312"/>
            <a:ext cx="1460520" cy="671050"/>
          </a:xfrm>
          <a:custGeom>
            <a:avLst/>
            <a:gdLst/>
            <a:ahLst/>
            <a:cxnLst>
              <a:cxn ang="0">
                <a:pos x="1662" y="134"/>
              </a:cxn>
              <a:cxn ang="0">
                <a:pos x="1598" y="206"/>
              </a:cxn>
              <a:cxn ang="0">
                <a:pos x="1526" y="268"/>
              </a:cxn>
              <a:cxn ang="0">
                <a:pos x="1392" y="352"/>
              </a:cxn>
              <a:cxn ang="0">
                <a:pos x="1352" y="500"/>
              </a:cxn>
              <a:cxn ang="0">
                <a:pos x="1370" y="490"/>
              </a:cxn>
              <a:cxn ang="0">
                <a:pos x="1418" y="470"/>
              </a:cxn>
              <a:cxn ang="0">
                <a:pos x="1444" y="470"/>
              </a:cxn>
              <a:cxn ang="0">
                <a:pos x="1474" y="484"/>
              </a:cxn>
              <a:cxn ang="0">
                <a:pos x="1486" y="498"/>
              </a:cxn>
              <a:cxn ang="0">
                <a:pos x="1496" y="534"/>
              </a:cxn>
              <a:cxn ang="0">
                <a:pos x="1492" y="544"/>
              </a:cxn>
              <a:cxn ang="0">
                <a:pos x="1478" y="568"/>
              </a:cxn>
              <a:cxn ang="0">
                <a:pos x="1578" y="742"/>
              </a:cxn>
              <a:cxn ang="0">
                <a:pos x="1580" y="746"/>
              </a:cxn>
              <a:cxn ang="0">
                <a:pos x="1560" y="764"/>
              </a:cxn>
              <a:cxn ang="0">
                <a:pos x="1522" y="776"/>
              </a:cxn>
              <a:cxn ang="0">
                <a:pos x="986" y="552"/>
              </a:cxn>
              <a:cxn ang="0">
                <a:pos x="842" y="616"/>
              </a:cxn>
              <a:cxn ang="0">
                <a:pos x="692" y="662"/>
              </a:cxn>
              <a:cxn ang="0">
                <a:pos x="662" y="752"/>
              </a:cxn>
              <a:cxn ang="0">
                <a:pos x="662" y="756"/>
              </a:cxn>
              <a:cxn ang="0">
                <a:pos x="646" y="772"/>
              </a:cxn>
              <a:cxn ang="0">
                <a:pos x="612" y="782"/>
              </a:cxn>
              <a:cxn ang="0">
                <a:pos x="370" y="690"/>
              </a:cxn>
              <a:cxn ang="0">
                <a:pos x="350" y="686"/>
              </a:cxn>
              <a:cxn ang="0">
                <a:pos x="346" y="670"/>
              </a:cxn>
              <a:cxn ang="0">
                <a:pos x="90" y="562"/>
              </a:cxn>
              <a:cxn ang="0">
                <a:pos x="86" y="556"/>
              </a:cxn>
              <a:cxn ang="0">
                <a:pos x="110" y="542"/>
              </a:cxn>
              <a:cxn ang="0">
                <a:pos x="144" y="540"/>
              </a:cxn>
              <a:cxn ang="0">
                <a:pos x="408" y="596"/>
              </a:cxn>
              <a:cxn ang="0">
                <a:pos x="400" y="386"/>
              </a:cxn>
              <a:cxn ang="0">
                <a:pos x="418" y="366"/>
              </a:cxn>
              <a:cxn ang="0">
                <a:pos x="452" y="350"/>
              </a:cxn>
              <a:cxn ang="0">
                <a:pos x="562" y="500"/>
              </a:cxn>
              <a:cxn ang="0">
                <a:pos x="576" y="506"/>
              </a:cxn>
              <a:cxn ang="0">
                <a:pos x="702" y="430"/>
              </a:cxn>
              <a:cxn ang="0">
                <a:pos x="4" y="104"/>
              </a:cxn>
              <a:cxn ang="0">
                <a:pos x="2" y="92"/>
              </a:cxn>
              <a:cxn ang="0">
                <a:pos x="30" y="72"/>
              </a:cxn>
              <a:cxn ang="0">
                <a:pos x="62" y="64"/>
              </a:cxn>
              <a:cxn ang="0">
                <a:pos x="842" y="226"/>
              </a:cxn>
              <a:cxn ang="0">
                <a:pos x="872" y="214"/>
              </a:cxn>
              <a:cxn ang="0">
                <a:pos x="872" y="214"/>
              </a:cxn>
              <a:cxn ang="0">
                <a:pos x="924" y="216"/>
              </a:cxn>
              <a:cxn ang="0">
                <a:pos x="952" y="238"/>
              </a:cxn>
              <a:cxn ang="0">
                <a:pos x="960" y="262"/>
              </a:cxn>
              <a:cxn ang="0">
                <a:pos x="972" y="286"/>
              </a:cxn>
              <a:cxn ang="0">
                <a:pos x="1056" y="230"/>
              </a:cxn>
              <a:cxn ang="0">
                <a:pos x="1146" y="182"/>
              </a:cxn>
              <a:cxn ang="0">
                <a:pos x="1364" y="66"/>
              </a:cxn>
              <a:cxn ang="0">
                <a:pos x="1446" y="32"/>
              </a:cxn>
              <a:cxn ang="0">
                <a:pos x="1538" y="4"/>
              </a:cxn>
              <a:cxn ang="0">
                <a:pos x="1612" y="2"/>
              </a:cxn>
              <a:cxn ang="0">
                <a:pos x="1640" y="14"/>
              </a:cxn>
              <a:cxn ang="0">
                <a:pos x="1680" y="22"/>
              </a:cxn>
              <a:cxn ang="0">
                <a:pos x="1700" y="36"/>
              </a:cxn>
              <a:cxn ang="0">
                <a:pos x="1700" y="62"/>
              </a:cxn>
              <a:cxn ang="0">
                <a:pos x="1680" y="106"/>
              </a:cxn>
            </a:cxnLst>
            <a:rect l="0" t="0" r="r" b="b"/>
            <a:pathLst>
              <a:path w="1702" h="782">
                <a:moveTo>
                  <a:pt x="1680" y="106"/>
                </a:moveTo>
                <a:lnTo>
                  <a:pt x="1680" y="106"/>
                </a:lnTo>
                <a:lnTo>
                  <a:pt x="1662" y="134"/>
                </a:lnTo>
                <a:lnTo>
                  <a:pt x="1642" y="160"/>
                </a:lnTo>
                <a:lnTo>
                  <a:pt x="1620" y="184"/>
                </a:lnTo>
                <a:lnTo>
                  <a:pt x="1598" y="206"/>
                </a:lnTo>
                <a:lnTo>
                  <a:pt x="1574" y="228"/>
                </a:lnTo>
                <a:lnTo>
                  <a:pt x="1550" y="248"/>
                </a:lnTo>
                <a:lnTo>
                  <a:pt x="1526" y="268"/>
                </a:lnTo>
                <a:lnTo>
                  <a:pt x="1500" y="286"/>
                </a:lnTo>
                <a:lnTo>
                  <a:pt x="1446" y="320"/>
                </a:lnTo>
                <a:lnTo>
                  <a:pt x="1392" y="352"/>
                </a:lnTo>
                <a:lnTo>
                  <a:pt x="1334" y="382"/>
                </a:lnTo>
                <a:lnTo>
                  <a:pt x="1276" y="412"/>
                </a:lnTo>
                <a:lnTo>
                  <a:pt x="1352" y="500"/>
                </a:lnTo>
                <a:lnTo>
                  <a:pt x="1352" y="500"/>
                </a:lnTo>
                <a:lnTo>
                  <a:pt x="1352" y="500"/>
                </a:lnTo>
                <a:lnTo>
                  <a:pt x="1370" y="490"/>
                </a:lnTo>
                <a:lnTo>
                  <a:pt x="1388" y="480"/>
                </a:lnTo>
                <a:lnTo>
                  <a:pt x="1408" y="472"/>
                </a:lnTo>
                <a:lnTo>
                  <a:pt x="1418" y="470"/>
                </a:lnTo>
                <a:lnTo>
                  <a:pt x="1428" y="470"/>
                </a:lnTo>
                <a:lnTo>
                  <a:pt x="1428" y="470"/>
                </a:lnTo>
                <a:lnTo>
                  <a:pt x="1444" y="470"/>
                </a:lnTo>
                <a:lnTo>
                  <a:pt x="1458" y="472"/>
                </a:lnTo>
                <a:lnTo>
                  <a:pt x="1470" y="478"/>
                </a:lnTo>
                <a:lnTo>
                  <a:pt x="1474" y="484"/>
                </a:lnTo>
                <a:lnTo>
                  <a:pt x="1478" y="488"/>
                </a:lnTo>
                <a:lnTo>
                  <a:pt x="1478" y="488"/>
                </a:lnTo>
                <a:lnTo>
                  <a:pt x="1486" y="498"/>
                </a:lnTo>
                <a:lnTo>
                  <a:pt x="1490" y="508"/>
                </a:lnTo>
                <a:lnTo>
                  <a:pt x="1494" y="520"/>
                </a:lnTo>
                <a:lnTo>
                  <a:pt x="1496" y="534"/>
                </a:lnTo>
                <a:lnTo>
                  <a:pt x="1496" y="534"/>
                </a:lnTo>
                <a:lnTo>
                  <a:pt x="1496" y="534"/>
                </a:lnTo>
                <a:lnTo>
                  <a:pt x="1492" y="544"/>
                </a:lnTo>
                <a:lnTo>
                  <a:pt x="1488" y="552"/>
                </a:lnTo>
                <a:lnTo>
                  <a:pt x="1484" y="560"/>
                </a:lnTo>
                <a:lnTo>
                  <a:pt x="1478" y="568"/>
                </a:lnTo>
                <a:lnTo>
                  <a:pt x="1462" y="580"/>
                </a:lnTo>
                <a:lnTo>
                  <a:pt x="1440" y="590"/>
                </a:lnTo>
                <a:lnTo>
                  <a:pt x="1578" y="742"/>
                </a:lnTo>
                <a:lnTo>
                  <a:pt x="1578" y="742"/>
                </a:lnTo>
                <a:lnTo>
                  <a:pt x="1580" y="744"/>
                </a:lnTo>
                <a:lnTo>
                  <a:pt x="1580" y="746"/>
                </a:lnTo>
                <a:lnTo>
                  <a:pt x="1576" y="752"/>
                </a:lnTo>
                <a:lnTo>
                  <a:pt x="1570" y="758"/>
                </a:lnTo>
                <a:lnTo>
                  <a:pt x="1560" y="764"/>
                </a:lnTo>
                <a:lnTo>
                  <a:pt x="1538" y="774"/>
                </a:lnTo>
                <a:lnTo>
                  <a:pt x="1528" y="776"/>
                </a:lnTo>
                <a:lnTo>
                  <a:pt x="1522" y="776"/>
                </a:lnTo>
                <a:lnTo>
                  <a:pt x="1236" y="612"/>
                </a:lnTo>
                <a:lnTo>
                  <a:pt x="986" y="552"/>
                </a:lnTo>
                <a:lnTo>
                  <a:pt x="986" y="552"/>
                </a:lnTo>
                <a:lnTo>
                  <a:pt x="938" y="574"/>
                </a:lnTo>
                <a:lnTo>
                  <a:pt x="890" y="596"/>
                </a:lnTo>
                <a:lnTo>
                  <a:pt x="842" y="616"/>
                </a:lnTo>
                <a:lnTo>
                  <a:pt x="794" y="634"/>
                </a:lnTo>
                <a:lnTo>
                  <a:pt x="744" y="648"/>
                </a:lnTo>
                <a:lnTo>
                  <a:pt x="692" y="662"/>
                </a:lnTo>
                <a:lnTo>
                  <a:pt x="640" y="672"/>
                </a:lnTo>
                <a:lnTo>
                  <a:pt x="588" y="680"/>
                </a:lnTo>
                <a:lnTo>
                  <a:pt x="662" y="752"/>
                </a:lnTo>
                <a:lnTo>
                  <a:pt x="662" y="752"/>
                </a:lnTo>
                <a:lnTo>
                  <a:pt x="662" y="754"/>
                </a:lnTo>
                <a:lnTo>
                  <a:pt x="662" y="756"/>
                </a:lnTo>
                <a:lnTo>
                  <a:pt x="660" y="762"/>
                </a:lnTo>
                <a:lnTo>
                  <a:pt x="654" y="768"/>
                </a:lnTo>
                <a:lnTo>
                  <a:pt x="646" y="772"/>
                </a:lnTo>
                <a:lnTo>
                  <a:pt x="628" y="780"/>
                </a:lnTo>
                <a:lnTo>
                  <a:pt x="618" y="782"/>
                </a:lnTo>
                <a:lnTo>
                  <a:pt x="612" y="782"/>
                </a:lnTo>
                <a:lnTo>
                  <a:pt x="440" y="694"/>
                </a:lnTo>
                <a:lnTo>
                  <a:pt x="370" y="690"/>
                </a:lnTo>
                <a:lnTo>
                  <a:pt x="370" y="690"/>
                </a:lnTo>
                <a:lnTo>
                  <a:pt x="362" y="692"/>
                </a:lnTo>
                <a:lnTo>
                  <a:pt x="356" y="690"/>
                </a:lnTo>
                <a:lnTo>
                  <a:pt x="350" y="686"/>
                </a:lnTo>
                <a:lnTo>
                  <a:pt x="346" y="682"/>
                </a:lnTo>
                <a:lnTo>
                  <a:pt x="346" y="676"/>
                </a:lnTo>
                <a:lnTo>
                  <a:pt x="346" y="670"/>
                </a:lnTo>
                <a:lnTo>
                  <a:pt x="350" y="664"/>
                </a:lnTo>
                <a:lnTo>
                  <a:pt x="358" y="660"/>
                </a:lnTo>
                <a:lnTo>
                  <a:pt x="90" y="562"/>
                </a:lnTo>
                <a:lnTo>
                  <a:pt x="90" y="562"/>
                </a:lnTo>
                <a:lnTo>
                  <a:pt x="86" y="560"/>
                </a:lnTo>
                <a:lnTo>
                  <a:pt x="86" y="556"/>
                </a:lnTo>
                <a:lnTo>
                  <a:pt x="90" y="552"/>
                </a:lnTo>
                <a:lnTo>
                  <a:pt x="100" y="546"/>
                </a:lnTo>
                <a:lnTo>
                  <a:pt x="110" y="542"/>
                </a:lnTo>
                <a:lnTo>
                  <a:pt x="120" y="540"/>
                </a:lnTo>
                <a:lnTo>
                  <a:pt x="132" y="538"/>
                </a:lnTo>
                <a:lnTo>
                  <a:pt x="144" y="540"/>
                </a:lnTo>
                <a:lnTo>
                  <a:pt x="408" y="596"/>
                </a:lnTo>
                <a:lnTo>
                  <a:pt x="408" y="596"/>
                </a:lnTo>
                <a:lnTo>
                  <a:pt x="408" y="596"/>
                </a:lnTo>
                <a:lnTo>
                  <a:pt x="400" y="392"/>
                </a:lnTo>
                <a:lnTo>
                  <a:pt x="400" y="392"/>
                </a:lnTo>
                <a:lnTo>
                  <a:pt x="400" y="386"/>
                </a:lnTo>
                <a:lnTo>
                  <a:pt x="404" y="380"/>
                </a:lnTo>
                <a:lnTo>
                  <a:pt x="410" y="374"/>
                </a:lnTo>
                <a:lnTo>
                  <a:pt x="418" y="366"/>
                </a:lnTo>
                <a:lnTo>
                  <a:pt x="436" y="356"/>
                </a:lnTo>
                <a:lnTo>
                  <a:pt x="452" y="350"/>
                </a:lnTo>
                <a:lnTo>
                  <a:pt x="452" y="350"/>
                </a:lnTo>
                <a:lnTo>
                  <a:pt x="464" y="352"/>
                </a:lnTo>
                <a:lnTo>
                  <a:pt x="562" y="500"/>
                </a:lnTo>
                <a:lnTo>
                  <a:pt x="562" y="500"/>
                </a:lnTo>
                <a:lnTo>
                  <a:pt x="566" y="502"/>
                </a:lnTo>
                <a:lnTo>
                  <a:pt x="570" y="506"/>
                </a:lnTo>
                <a:lnTo>
                  <a:pt x="576" y="506"/>
                </a:lnTo>
                <a:lnTo>
                  <a:pt x="582" y="504"/>
                </a:lnTo>
                <a:lnTo>
                  <a:pt x="588" y="506"/>
                </a:lnTo>
                <a:lnTo>
                  <a:pt x="702" y="430"/>
                </a:lnTo>
                <a:lnTo>
                  <a:pt x="562" y="320"/>
                </a:lnTo>
                <a:lnTo>
                  <a:pt x="4" y="104"/>
                </a:lnTo>
                <a:lnTo>
                  <a:pt x="4" y="104"/>
                </a:lnTo>
                <a:lnTo>
                  <a:pt x="2" y="102"/>
                </a:lnTo>
                <a:lnTo>
                  <a:pt x="0" y="100"/>
                </a:lnTo>
                <a:lnTo>
                  <a:pt x="2" y="92"/>
                </a:lnTo>
                <a:lnTo>
                  <a:pt x="8" y="86"/>
                </a:lnTo>
                <a:lnTo>
                  <a:pt x="18" y="78"/>
                </a:lnTo>
                <a:lnTo>
                  <a:pt x="30" y="72"/>
                </a:lnTo>
                <a:lnTo>
                  <a:pt x="42" y="66"/>
                </a:lnTo>
                <a:lnTo>
                  <a:pt x="54" y="64"/>
                </a:lnTo>
                <a:lnTo>
                  <a:pt x="62" y="64"/>
                </a:lnTo>
                <a:lnTo>
                  <a:pt x="808" y="246"/>
                </a:lnTo>
                <a:lnTo>
                  <a:pt x="808" y="246"/>
                </a:lnTo>
                <a:lnTo>
                  <a:pt x="842" y="226"/>
                </a:lnTo>
                <a:lnTo>
                  <a:pt x="856" y="218"/>
                </a:lnTo>
                <a:lnTo>
                  <a:pt x="864" y="214"/>
                </a:lnTo>
                <a:lnTo>
                  <a:pt x="872" y="214"/>
                </a:lnTo>
                <a:lnTo>
                  <a:pt x="872" y="214"/>
                </a:lnTo>
                <a:lnTo>
                  <a:pt x="872" y="214"/>
                </a:lnTo>
                <a:lnTo>
                  <a:pt x="872" y="214"/>
                </a:lnTo>
                <a:lnTo>
                  <a:pt x="890" y="212"/>
                </a:lnTo>
                <a:lnTo>
                  <a:pt x="908" y="212"/>
                </a:lnTo>
                <a:lnTo>
                  <a:pt x="924" y="216"/>
                </a:lnTo>
                <a:lnTo>
                  <a:pt x="938" y="222"/>
                </a:lnTo>
                <a:lnTo>
                  <a:pt x="948" y="232"/>
                </a:lnTo>
                <a:lnTo>
                  <a:pt x="952" y="238"/>
                </a:lnTo>
                <a:lnTo>
                  <a:pt x="956" y="246"/>
                </a:lnTo>
                <a:lnTo>
                  <a:pt x="958" y="254"/>
                </a:lnTo>
                <a:lnTo>
                  <a:pt x="960" y="262"/>
                </a:lnTo>
                <a:lnTo>
                  <a:pt x="960" y="282"/>
                </a:lnTo>
                <a:lnTo>
                  <a:pt x="972" y="286"/>
                </a:lnTo>
                <a:lnTo>
                  <a:pt x="972" y="286"/>
                </a:lnTo>
                <a:lnTo>
                  <a:pt x="1016" y="258"/>
                </a:lnTo>
                <a:lnTo>
                  <a:pt x="1036" y="244"/>
                </a:lnTo>
                <a:lnTo>
                  <a:pt x="1056" y="230"/>
                </a:lnTo>
                <a:lnTo>
                  <a:pt x="1070" y="226"/>
                </a:lnTo>
                <a:lnTo>
                  <a:pt x="1070" y="226"/>
                </a:lnTo>
                <a:lnTo>
                  <a:pt x="1146" y="182"/>
                </a:lnTo>
                <a:lnTo>
                  <a:pt x="1222" y="138"/>
                </a:lnTo>
                <a:lnTo>
                  <a:pt x="1222" y="138"/>
                </a:lnTo>
                <a:lnTo>
                  <a:pt x="1364" y="66"/>
                </a:lnTo>
                <a:lnTo>
                  <a:pt x="1364" y="66"/>
                </a:lnTo>
                <a:lnTo>
                  <a:pt x="1402" y="48"/>
                </a:lnTo>
                <a:lnTo>
                  <a:pt x="1446" y="32"/>
                </a:lnTo>
                <a:lnTo>
                  <a:pt x="1492" y="16"/>
                </a:lnTo>
                <a:lnTo>
                  <a:pt x="1538" y="4"/>
                </a:lnTo>
                <a:lnTo>
                  <a:pt x="1538" y="4"/>
                </a:lnTo>
                <a:lnTo>
                  <a:pt x="1570" y="2"/>
                </a:lnTo>
                <a:lnTo>
                  <a:pt x="1598" y="0"/>
                </a:lnTo>
                <a:lnTo>
                  <a:pt x="1612" y="2"/>
                </a:lnTo>
                <a:lnTo>
                  <a:pt x="1622" y="4"/>
                </a:lnTo>
                <a:lnTo>
                  <a:pt x="1632" y="8"/>
                </a:lnTo>
                <a:lnTo>
                  <a:pt x="1640" y="14"/>
                </a:lnTo>
                <a:lnTo>
                  <a:pt x="1640" y="14"/>
                </a:lnTo>
                <a:lnTo>
                  <a:pt x="1662" y="18"/>
                </a:lnTo>
                <a:lnTo>
                  <a:pt x="1680" y="22"/>
                </a:lnTo>
                <a:lnTo>
                  <a:pt x="1692" y="28"/>
                </a:lnTo>
                <a:lnTo>
                  <a:pt x="1696" y="32"/>
                </a:lnTo>
                <a:lnTo>
                  <a:pt x="1700" y="36"/>
                </a:lnTo>
                <a:lnTo>
                  <a:pt x="1702" y="42"/>
                </a:lnTo>
                <a:lnTo>
                  <a:pt x="1702" y="48"/>
                </a:lnTo>
                <a:lnTo>
                  <a:pt x="1700" y="62"/>
                </a:lnTo>
                <a:lnTo>
                  <a:pt x="1692" y="82"/>
                </a:lnTo>
                <a:lnTo>
                  <a:pt x="1680" y="106"/>
                </a:lnTo>
                <a:lnTo>
                  <a:pt x="1680" y="106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02" name="Freeform 6"/>
          <p:cNvSpPr>
            <a:spLocks/>
          </p:cNvSpPr>
          <p:nvPr userDrawn="1"/>
        </p:nvSpPr>
        <p:spPr bwMode="auto">
          <a:xfrm>
            <a:off x="3175" y="0"/>
            <a:ext cx="1768475" cy="720725"/>
          </a:xfrm>
          <a:custGeom>
            <a:avLst/>
            <a:gdLst/>
            <a:ahLst/>
            <a:cxnLst>
              <a:cxn ang="0">
                <a:pos x="1114" y="454"/>
              </a:cxn>
              <a:cxn ang="0">
                <a:pos x="0" y="454"/>
              </a:cxn>
              <a:cxn ang="0">
                <a:pos x="0" y="0"/>
              </a:cxn>
              <a:cxn ang="0">
                <a:pos x="860" y="0"/>
              </a:cxn>
              <a:cxn ang="0">
                <a:pos x="1114" y="454"/>
              </a:cxn>
            </a:cxnLst>
            <a:rect l="0" t="0" r="r" b="b"/>
            <a:pathLst>
              <a:path w="1114" h="454">
                <a:moveTo>
                  <a:pt x="1114" y="454"/>
                </a:moveTo>
                <a:lnTo>
                  <a:pt x="0" y="454"/>
                </a:lnTo>
                <a:lnTo>
                  <a:pt x="0" y="0"/>
                </a:lnTo>
                <a:lnTo>
                  <a:pt x="860" y="0"/>
                </a:lnTo>
                <a:lnTo>
                  <a:pt x="1114" y="45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6473" y="6481747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86743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5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6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7" name="Freeform 6"/>
          <p:cNvSpPr>
            <a:spLocks/>
          </p:cNvSpPr>
          <p:nvPr userDrawn="1"/>
        </p:nvSpPr>
        <p:spPr bwMode="auto">
          <a:xfrm>
            <a:off x="3175" y="0"/>
            <a:ext cx="1768475" cy="720725"/>
          </a:xfrm>
          <a:custGeom>
            <a:avLst/>
            <a:gdLst/>
            <a:ahLst/>
            <a:cxnLst>
              <a:cxn ang="0">
                <a:pos x="1114" y="454"/>
              </a:cxn>
              <a:cxn ang="0">
                <a:pos x="0" y="454"/>
              </a:cxn>
              <a:cxn ang="0">
                <a:pos x="0" y="0"/>
              </a:cxn>
              <a:cxn ang="0">
                <a:pos x="860" y="0"/>
              </a:cxn>
              <a:cxn ang="0">
                <a:pos x="1114" y="454"/>
              </a:cxn>
            </a:cxnLst>
            <a:rect l="0" t="0" r="r" b="b"/>
            <a:pathLst>
              <a:path w="1114" h="454">
                <a:moveTo>
                  <a:pt x="1114" y="454"/>
                </a:moveTo>
                <a:lnTo>
                  <a:pt x="0" y="454"/>
                </a:lnTo>
                <a:lnTo>
                  <a:pt x="0" y="0"/>
                </a:lnTo>
                <a:lnTo>
                  <a:pt x="860" y="0"/>
                </a:lnTo>
                <a:lnTo>
                  <a:pt x="1114" y="45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6473" y="6481747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제목 1"/>
          <p:cNvSpPr>
            <a:spLocks noGrp="1"/>
          </p:cNvSpPr>
          <p:nvPr>
            <p:ph type="ctrTitle" hasCustomPrompt="1"/>
          </p:nvPr>
        </p:nvSpPr>
        <p:spPr>
          <a:xfrm>
            <a:off x="2061264" y="4367873"/>
            <a:ext cx="5021473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400" b="1">
                <a:solidFill>
                  <a:schemeClr val="bg1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4235500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061264" y="4929247"/>
            <a:ext cx="5021473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bg1"/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309" name="그룹 308"/>
          <p:cNvGrpSpPr/>
          <p:nvPr userDrawn="1"/>
        </p:nvGrpSpPr>
        <p:grpSpPr>
          <a:xfrm>
            <a:off x="3385328" y="1055655"/>
            <a:ext cx="2373345" cy="2938461"/>
            <a:chOff x="371452" y="617499"/>
            <a:chExt cx="5040347" cy="6240501"/>
          </a:xfrm>
        </p:grpSpPr>
        <p:grpSp>
          <p:nvGrpSpPr>
            <p:cNvPr id="88" name="그룹 87"/>
            <p:cNvGrpSpPr/>
            <p:nvPr userDrawn="1"/>
          </p:nvGrpSpPr>
          <p:grpSpPr>
            <a:xfrm>
              <a:off x="838242" y="5588000"/>
              <a:ext cx="4241800" cy="1270000"/>
              <a:chOff x="6288088" y="2114550"/>
              <a:chExt cx="4241800" cy="1270000"/>
            </a:xfrm>
          </p:grpSpPr>
          <p:sp>
            <p:nvSpPr>
              <p:cNvPr id="89" name="Freeform 7"/>
              <p:cNvSpPr>
                <a:spLocks/>
              </p:cNvSpPr>
              <p:nvPr userDrawn="1"/>
            </p:nvSpPr>
            <p:spPr bwMode="auto">
              <a:xfrm>
                <a:off x="6288088" y="2330450"/>
                <a:ext cx="1797050" cy="1054100"/>
              </a:xfrm>
              <a:custGeom>
                <a:avLst/>
                <a:gdLst/>
                <a:ahLst/>
                <a:cxnLst>
                  <a:cxn ang="0">
                    <a:pos x="1132" y="0"/>
                  </a:cxn>
                  <a:cxn ang="0">
                    <a:pos x="116" y="382"/>
                  </a:cxn>
                  <a:cxn ang="0">
                    <a:pos x="116" y="382"/>
                  </a:cxn>
                  <a:cxn ang="0">
                    <a:pos x="0" y="664"/>
                  </a:cxn>
                  <a:cxn ang="0">
                    <a:pos x="1116" y="664"/>
                  </a:cxn>
                  <a:cxn ang="0">
                    <a:pos x="1132" y="0"/>
                  </a:cxn>
                </a:cxnLst>
                <a:rect l="0" t="0" r="r" b="b"/>
                <a:pathLst>
                  <a:path w="1132" h="664">
                    <a:moveTo>
                      <a:pt x="1132" y="0"/>
                    </a:moveTo>
                    <a:lnTo>
                      <a:pt x="116" y="382"/>
                    </a:lnTo>
                    <a:lnTo>
                      <a:pt x="116" y="382"/>
                    </a:lnTo>
                    <a:lnTo>
                      <a:pt x="0" y="664"/>
                    </a:lnTo>
                    <a:lnTo>
                      <a:pt x="1116" y="664"/>
                    </a:lnTo>
                    <a:lnTo>
                      <a:pt x="1132" y="0"/>
                    </a:lnTo>
                    <a:close/>
                  </a:path>
                </a:pathLst>
              </a:custGeom>
              <a:gradFill flip="none" rotWithShape="1">
                <a:gsLst>
                  <a:gs pos="3000">
                    <a:schemeClr val="accent1">
                      <a:alpha val="0"/>
                    </a:schemeClr>
                  </a:gs>
                  <a:gs pos="100000">
                    <a:schemeClr val="accent1">
                      <a:lumMod val="20000"/>
                      <a:lumOff val="80000"/>
                      <a:alpha val="71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Freeform 8"/>
              <p:cNvSpPr>
                <a:spLocks/>
              </p:cNvSpPr>
              <p:nvPr userDrawn="1"/>
            </p:nvSpPr>
            <p:spPr bwMode="auto">
              <a:xfrm>
                <a:off x="8389938" y="2114550"/>
                <a:ext cx="2139950" cy="1270000"/>
              </a:xfrm>
              <a:custGeom>
                <a:avLst/>
                <a:gdLst/>
                <a:ahLst/>
                <a:cxnLst>
                  <a:cxn ang="0">
                    <a:pos x="1210" y="468"/>
                  </a:cxn>
                  <a:cxn ang="0">
                    <a:pos x="0" y="0"/>
                  </a:cxn>
                  <a:cxn ang="0">
                    <a:pos x="16" y="676"/>
                  </a:cxn>
                  <a:cxn ang="0">
                    <a:pos x="256" y="800"/>
                  </a:cxn>
                  <a:cxn ang="0">
                    <a:pos x="1348" y="800"/>
                  </a:cxn>
                  <a:cxn ang="0">
                    <a:pos x="1348" y="800"/>
                  </a:cxn>
                  <a:cxn ang="0">
                    <a:pos x="1210" y="468"/>
                  </a:cxn>
                  <a:cxn ang="0">
                    <a:pos x="1210" y="468"/>
                  </a:cxn>
                </a:cxnLst>
                <a:rect l="0" t="0" r="r" b="b"/>
                <a:pathLst>
                  <a:path w="1348" h="800">
                    <a:moveTo>
                      <a:pt x="1210" y="468"/>
                    </a:moveTo>
                    <a:lnTo>
                      <a:pt x="0" y="0"/>
                    </a:lnTo>
                    <a:lnTo>
                      <a:pt x="16" y="676"/>
                    </a:lnTo>
                    <a:lnTo>
                      <a:pt x="256" y="800"/>
                    </a:lnTo>
                    <a:lnTo>
                      <a:pt x="1348" y="800"/>
                    </a:lnTo>
                    <a:lnTo>
                      <a:pt x="1348" y="800"/>
                    </a:lnTo>
                    <a:lnTo>
                      <a:pt x="1210" y="468"/>
                    </a:lnTo>
                    <a:lnTo>
                      <a:pt x="1210" y="468"/>
                    </a:lnTo>
                    <a:close/>
                  </a:path>
                </a:pathLst>
              </a:custGeom>
              <a:gradFill flip="none" rotWithShape="1">
                <a:gsLst>
                  <a:gs pos="3000">
                    <a:schemeClr val="accent1">
                      <a:alpha val="0"/>
                    </a:schemeClr>
                  </a:gs>
                  <a:gs pos="100000">
                    <a:schemeClr val="accent1">
                      <a:lumMod val="20000"/>
                      <a:lumOff val="80000"/>
                      <a:alpha val="71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1" name="그룹 179"/>
              <p:cNvGrpSpPr/>
              <p:nvPr userDrawn="1"/>
            </p:nvGrpSpPr>
            <p:grpSpPr>
              <a:xfrm>
                <a:off x="7989888" y="2590800"/>
                <a:ext cx="285750" cy="793750"/>
                <a:chOff x="7989888" y="2590800"/>
                <a:chExt cx="285750" cy="793750"/>
              </a:xfrm>
            </p:grpSpPr>
            <p:sp>
              <p:nvSpPr>
                <p:cNvPr id="97" name="Rectangle 11"/>
                <p:cNvSpPr>
                  <a:spLocks noChangeArrowheads="1"/>
                </p:cNvSpPr>
                <p:nvPr userDrawn="1"/>
              </p:nvSpPr>
              <p:spPr bwMode="auto">
                <a:xfrm>
                  <a:off x="8129588" y="3279775"/>
                  <a:ext cx="146050" cy="104775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4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Freeform 5"/>
                <p:cNvSpPr>
                  <a:spLocks/>
                </p:cNvSpPr>
                <p:nvPr userDrawn="1"/>
              </p:nvSpPr>
              <p:spPr bwMode="auto">
                <a:xfrm>
                  <a:off x="7989888" y="2590800"/>
                  <a:ext cx="285750" cy="688975"/>
                </a:xfrm>
                <a:custGeom>
                  <a:avLst/>
                  <a:gdLst/>
                  <a:ahLst/>
                  <a:cxnLst>
                    <a:cxn ang="0">
                      <a:pos x="180" y="434"/>
                    </a:cxn>
                    <a:cxn ang="0">
                      <a:pos x="0" y="434"/>
                    </a:cxn>
                    <a:cxn ang="0">
                      <a:pos x="0" y="10"/>
                    </a:cxn>
                    <a:cxn ang="0">
                      <a:pos x="0" y="10"/>
                    </a:cxn>
                    <a:cxn ang="0">
                      <a:pos x="2" y="8"/>
                    </a:cxn>
                    <a:cxn ang="0">
                      <a:pos x="6" y="6"/>
                    </a:cxn>
                    <a:cxn ang="0">
                      <a:pos x="26" y="2"/>
                    </a:cxn>
                    <a:cxn ang="0">
                      <a:pos x="54" y="0"/>
                    </a:cxn>
                    <a:cxn ang="0">
                      <a:pos x="90" y="0"/>
                    </a:cxn>
                    <a:cxn ang="0">
                      <a:pos x="90" y="0"/>
                    </a:cxn>
                    <a:cxn ang="0">
                      <a:pos x="124" y="0"/>
                    </a:cxn>
                    <a:cxn ang="0">
                      <a:pos x="152" y="2"/>
                    </a:cxn>
                    <a:cxn ang="0">
                      <a:pos x="172" y="6"/>
                    </a:cxn>
                    <a:cxn ang="0">
                      <a:pos x="178" y="8"/>
                    </a:cxn>
                    <a:cxn ang="0">
                      <a:pos x="180" y="10"/>
                    </a:cxn>
                    <a:cxn ang="0">
                      <a:pos x="180" y="434"/>
                    </a:cxn>
                  </a:cxnLst>
                  <a:rect l="0" t="0" r="r" b="b"/>
                  <a:pathLst>
                    <a:path w="180" h="434">
                      <a:moveTo>
                        <a:pt x="180" y="434"/>
                      </a:moveTo>
                      <a:lnTo>
                        <a:pt x="0" y="43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26" y="2"/>
                      </a:lnTo>
                      <a:lnTo>
                        <a:pt x="54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124" y="0"/>
                      </a:lnTo>
                      <a:lnTo>
                        <a:pt x="152" y="2"/>
                      </a:lnTo>
                      <a:lnTo>
                        <a:pt x="172" y="6"/>
                      </a:lnTo>
                      <a:lnTo>
                        <a:pt x="178" y="8"/>
                      </a:lnTo>
                      <a:lnTo>
                        <a:pt x="180" y="10"/>
                      </a:lnTo>
                      <a:lnTo>
                        <a:pt x="180" y="434"/>
                      </a:lnTo>
                      <a:close/>
                    </a:path>
                  </a:pathLst>
                </a:custGeom>
                <a:solidFill>
                  <a:schemeClr val="accent1">
                    <a:alpha val="18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4" name="Freeform 6"/>
                <p:cNvSpPr>
                  <a:spLocks/>
                </p:cNvSpPr>
                <p:nvPr userDrawn="1"/>
              </p:nvSpPr>
              <p:spPr bwMode="auto">
                <a:xfrm>
                  <a:off x="8129588" y="2590800"/>
                  <a:ext cx="146050" cy="688975"/>
                </a:xfrm>
                <a:custGeom>
                  <a:avLst/>
                  <a:gdLst/>
                  <a:ahLst/>
                  <a:cxnLst>
                    <a:cxn ang="0">
                      <a:pos x="0" y="434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36" y="0"/>
                    </a:cxn>
                    <a:cxn ang="0">
                      <a:pos x="64" y="2"/>
                    </a:cxn>
                    <a:cxn ang="0">
                      <a:pos x="84" y="6"/>
                    </a:cxn>
                    <a:cxn ang="0">
                      <a:pos x="90" y="8"/>
                    </a:cxn>
                    <a:cxn ang="0">
                      <a:pos x="92" y="10"/>
                    </a:cxn>
                    <a:cxn ang="0">
                      <a:pos x="92" y="434"/>
                    </a:cxn>
                    <a:cxn ang="0">
                      <a:pos x="0" y="434"/>
                    </a:cxn>
                  </a:cxnLst>
                  <a:rect l="0" t="0" r="r" b="b"/>
                  <a:pathLst>
                    <a:path w="92" h="434">
                      <a:moveTo>
                        <a:pt x="0" y="434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36" y="0"/>
                      </a:lnTo>
                      <a:lnTo>
                        <a:pt x="64" y="2"/>
                      </a:lnTo>
                      <a:lnTo>
                        <a:pt x="84" y="6"/>
                      </a:lnTo>
                      <a:lnTo>
                        <a:pt x="90" y="8"/>
                      </a:lnTo>
                      <a:lnTo>
                        <a:pt x="92" y="10"/>
                      </a:lnTo>
                      <a:lnTo>
                        <a:pt x="92" y="434"/>
                      </a:lnTo>
                      <a:lnTo>
                        <a:pt x="0" y="434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9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5" name="Rectangle 9"/>
                <p:cNvSpPr>
                  <a:spLocks noChangeArrowheads="1"/>
                </p:cNvSpPr>
                <p:nvPr userDrawn="1"/>
              </p:nvSpPr>
              <p:spPr bwMode="auto">
                <a:xfrm>
                  <a:off x="7989888" y="3279775"/>
                  <a:ext cx="139700" cy="104775"/>
                </a:xfrm>
                <a:prstGeom prst="rect">
                  <a:avLst/>
                </a:prstGeom>
                <a:solidFill>
                  <a:schemeClr val="accent4">
                    <a:alpha val="7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98" name="타원 97"/>
            <p:cNvSpPr/>
            <p:nvPr userDrawn="1"/>
          </p:nvSpPr>
          <p:spPr>
            <a:xfrm>
              <a:off x="1430329" y="5883309"/>
              <a:ext cx="2519397" cy="40164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44000"/>
                  </a:schemeClr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/>
            </a:p>
          </p:txBody>
        </p:sp>
        <p:grpSp>
          <p:nvGrpSpPr>
            <p:cNvPr id="99" name="그룹 140"/>
            <p:cNvGrpSpPr/>
            <p:nvPr userDrawn="1"/>
          </p:nvGrpSpPr>
          <p:grpSpPr>
            <a:xfrm>
              <a:off x="533377" y="2830474"/>
              <a:ext cx="2495550" cy="1660525"/>
              <a:chOff x="2236788" y="2878138"/>
              <a:chExt cx="2495550" cy="1660525"/>
            </a:xfrm>
          </p:grpSpPr>
          <p:sp>
            <p:nvSpPr>
              <p:cNvPr id="100" name="Freeform 11"/>
              <p:cNvSpPr>
                <a:spLocks/>
              </p:cNvSpPr>
              <p:nvPr userDrawn="1"/>
            </p:nvSpPr>
            <p:spPr bwMode="auto">
              <a:xfrm>
                <a:off x="2620963" y="2878138"/>
                <a:ext cx="2111375" cy="361950"/>
              </a:xfrm>
              <a:custGeom>
                <a:avLst/>
                <a:gdLst/>
                <a:ahLst/>
                <a:cxnLst>
                  <a:cxn ang="0">
                    <a:pos x="1330" y="16"/>
                  </a:cxn>
                  <a:cxn ang="0">
                    <a:pos x="1310" y="0"/>
                  </a:cxn>
                  <a:cxn ang="0">
                    <a:pos x="0" y="212"/>
                  </a:cxn>
                  <a:cxn ang="0">
                    <a:pos x="20" y="228"/>
                  </a:cxn>
                  <a:cxn ang="0">
                    <a:pos x="1330" y="16"/>
                  </a:cxn>
                </a:cxnLst>
                <a:rect l="0" t="0" r="r" b="b"/>
                <a:pathLst>
                  <a:path w="1330" h="228">
                    <a:moveTo>
                      <a:pt x="1330" y="16"/>
                    </a:moveTo>
                    <a:lnTo>
                      <a:pt x="1310" y="0"/>
                    </a:lnTo>
                    <a:lnTo>
                      <a:pt x="0" y="212"/>
                    </a:lnTo>
                    <a:lnTo>
                      <a:pt x="20" y="228"/>
                    </a:lnTo>
                    <a:lnTo>
                      <a:pt x="1330" y="1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1" name="Freeform 12"/>
              <p:cNvSpPr>
                <a:spLocks/>
              </p:cNvSpPr>
              <p:nvPr userDrawn="1"/>
            </p:nvSpPr>
            <p:spPr bwMode="auto">
              <a:xfrm>
                <a:off x="2236788" y="3214688"/>
                <a:ext cx="415925" cy="739775"/>
              </a:xfrm>
              <a:custGeom>
                <a:avLst/>
                <a:gdLst/>
                <a:ahLst/>
                <a:cxnLst>
                  <a:cxn ang="0">
                    <a:pos x="262" y="16"/>
                  </a:cxn>
                  <a:cxn ang="0">
                    <a:pos x="242" y="0"/>
                  </a:cxn>
                  <a:cxn ang="0">
                    <a:pos x="0" y="450"/>
                  </a:cxn>
                  <a:cxn ang="0">
                    <a:pos x="22" y="466"/>
                  </a:cxn>
                  <a:cxn ang="0">
                    <a:pos x="262" y="16"/>
                  </a:cxn>
                </a:cxnLst>
                <a:rect l="0" t="0" r="r" b="b"/>
                <a:pathLst>
                  <a:path w="262" h="466">
                    <a:moveTo>
                      <a:pt x="262" y="16"/>
                    </a:moveTo>
                    <a:lnTo>
                      <a:pt x="242" y="0"/>
                    </a:lnTo>
                    <a:lnTo>
                      <a:pt x="0" y="450"/>
                    </a:lnTo>
                    <a:lnTo>
                      <a:pt x="22" y="466"/>
                    </a:lnTo>
                    <a:lnTo>
                      <a:pt x="262" y="16"/>
                    </a:ln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2" name="Freeform 13"/>
              <p:cNvSpPr>
                <a:spLocks/>
              </p:cNvSpPr>
              <p:nvPr userDrawn="1"/>
            </p:nvSpPr>
            <p:spPr bwMode="auto">
              <a:xfrm>
                <a:off x="2236788" y="3929063"/>
                <a:ext cx="304800" cy="609600"/>
              </a:xfrm>
              <a:custGeom>
                <a:avLst/>
                <a:gdLst/>
                <a:ahLst/>
                <a:cxnLst>
                  <a:cxn ang="0">
                    <a:pos x="22" y="1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90" y="196"/>
                  </a:cxn>
                  <a:cxn ang="0">
                    <a:pos x="144" y="312"/>
                  </a:cxn>
                  <a:cxn ang="0">
                    <a:pos x="172" y="368"/>
                  </a:cxn>
                  <a:cxn ang="0">
                    <a:pos x="192" y="384"/>
                  </a:cxn>
                  <a:cxn ang="0">
                    <a:pos x="192" y="384"/>
                  </a:cxn>
                  <a:cxn ang="0">
                    <a:pos x="106" y="202"/>
                  </a:cxn>
                  <a:cxn ang="0">
                    <a:pos x="22" y="16"/>
                  </a:cxn>
                  <a:cxn ang="0">
                    <a:pos x="22" y="16"/>
                  </a:cxn>
                </a:cxnLst>
                <a:rect l="0" t="0" r="r" b="b"/>
                <a:pathLst>
                  <a:path w="192" h="384">
                    <a:moveTo>
                      <a:pt x="22" y="1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90" y="196"/>
                    </a:lnTo>
                    <a:lnTo>
                      <a:pt x="144" y="312"/>
                    </a:lnTo>
                    <a:lnTo>
                      <a:pt x="172" y="368"/>
                    </a:lnTo>
                    <a:lnTo>
                      <a:pt x="192" y="384"/>
                    </a:lnTo>
                    <a:lnTo>
                      <a:pt x="192" y="384"/>
                    </a:lnTo>
                    <a:lnTo>
                      <a:pt x="106" y="202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3" name="Freeform 18"/>
              <p:cNvSpPr>
                <a:spLocks/>
              </p:cNvSpPr>
              <p:nvPr userDrawn="1"/>
            </p:nvSpPr>
            <p:spPr bwMode="auto">
              <a:xfrm>
                <a:off x="2271713" y="2903538"/>
                <a:ext cx="2460625" cy="1635125"/>
              </a:xfrm>
              <a:custGeom>
                <a:avLst/>
                <a:gdLst/>
                <a:ahLst/>
                <a:cxnLst>
                  <a:cxn ang="0">
                    <a:pos x="4" y="674"/>
                  </a:cxn>
                  <a:cxn ang="0">
                    <a:pos x="10" y="686"/>
                  </a:cxn>
                  <a:cxn ang="0">
                    <a:pos x="20" y="710"/>
                  </a:cxn>
                  <a:cxn ang="0">
                    <a:pos x="26" y="722"/>
                  </a:cxn>
                  <a:cxn ang="0">
                    <a:pos x="30" y="732"/>
                  </a:cxn>
                  <a:cxn ang="0">
                    <a:pos x="36" y="744"/>
                  </a:cxn>
                  <a:cxn ang="0">
                    <a:pos x="42" y="756"/>
                  </a:cxn>
                  <a:cxn ang="0">
                    <a:pos x="46" y="768"/>
                  </a:cxn>
                  <a:cxn ang="0">
                    <a:pos x="52" y="780"/>
                  </a:cxn>
                  <a:cxn ang="0">
                    <a:pos x="58" y="790"/>
                  </a:cxn>
                  <a:cxn ang="0">
                    <a:pos x="62" y="802"/>
                  </a:cxn>
                  <a:cxn ang="0">
                    <a:pos x="72" y="826"/>
                  </a:cxn>
                  <a:cxn ang="0">
                    <a:pos x="78" y="836"/>
                  </a:cxn>
                  <a:cxn ang="0">
                    <a:pos x="84" y="848"/>
                  </a:cxn>
                  <a:cxn ang="0">
                    <a:pos x="88" y="860"/>
                  </a:cxn>
                  <a:cxn ang="0">
                    <a:pos x="94" y="872"/>
                  </a:cxn>
                  <a:cxn ang="0">
                    <a:pos x="100" y="882"/>
                  </a:cxn>
                  <a:cxn ang="0">
                    <a:pos x="104" y="894"/>
                  </a:cxn>
                  <a:cxn ang="0">
                    <a:pos x="110" y="906"/>
                  </a:cxn>
                  <a:cxn ang="0">
                    <a:pos x="116" y="916"/>
                  </a:cxn>
                  <a:cxn ang="0">
                    <a:pos x="126" y="940"/>
                  </a:cxn>
                  <a:cxn ang="0">
                    <a:pos x="132" y="952"/>
                  </a:cxn>
                  <a:cxn ang="0">
                    <a:pos x="138" y="962"/>
                  </a:cxn>
                  <a:cxn ang="0">
                    <a:pos x="142" y="974"/>
                  </a:cxn>
                  <a:cxn ang="0">
                    <a:pos x="148" y="986"/>
                  </a:cxn>
                  <a:cxn ang="0">
                    <a:pos x="154" y="996"/>
                  </a:cxn>
                  <a:cxn ang="0">
                    <a:pos x="158" y="1008"/>
                  </a:cxn>
                  <a:cxn ang="0">
                    <a:pos x="170" y="1030"/>
                  </a:cxn>
                  <a:cxn ang="0">
                    <a:pos x="1546" y="686"/>
                  </a:cxn>
                  <a:cxn ang="0">
                    <a:pos x="1550" y="0"/>
                  </a:cxn>
                  <a:cxn ang="0">
                    <a:pos x="240" y="212"/>
                  </a:cxn>
                  <a:cxn ang="0">
                    <a:pos x="0" y="662"/>
                  </a:cxn>
                  <a:cxn ang="0">
                    <a:pos x="4" y="674"/>
                  </a:cxn>
                </a:cxnLst>
                <a:rect l="0" t="0" r="r" b="b"/>
                <a:pathLst>
                  <a:path w="1550" h="1030">
                    <a:moveTo>
                      <a:pt x="4" y="674"/>
                    </a:moveTo>
                    <a:lnTo>
                      <a:pt x="10" y="686"/>
                    </a:lnTo>
                    <a:lnTo>
                      <a:pt x="20" y="710"/>
                    </a:lnTo>
                    <a:lnTo>
                      <a:pt x="26" y="722"/>
                    </a:lnTo>
                    <a:lnTo>
                      <a:pt x="30" y="732"/>
                    </a:lnTo>
                    <a:lnTo>
                      <a:pt x="36" y="744"/>
                    </a:lnTo>
                    <a:lnTo>
                      <a:pt x="42" y="756"/>
                    </a:lnTo>
                    <a:lnTo>
                      <a:pt x="46" y="768"/>
                    </a:lnTo>
                    <a:lnTo>
                      <a:pt x="52" y="780"/>
                    </a:lnTo>
                    <a:lnTo>
                      <a:pt x="58" y="790"/>
                    </a:lnTo>
                    <a:lnTo>
                      <a:pt x="62" y="802"/>
                    </a:lnTo>
                    <a:lnTo>
                      <a:pt x="72" y="826"/>
                    </a:lnTo>
                    <a:lnTo>
                      <a:pt x="78" y="836"/>
                    </a:lnTo>
                    <a:lnTo>
                      <a:pt x="84" y="848"/>
                    </a:lnTo>
                    <a:lnTo>
                      <a:pt x="88" y="860"/>
                    </a:lnTo>
                    <a:lnTo>
                      <a:pt x="94" y="872"/>
                    </a:lnTo>
                    <a:lnTo>
                      <a:pt x="100" y="882"/>
                    </a:lnTo>
                    <a:lnTo>
                      <a:pt x="104" y="894"/>
                    </a:lnTo>
                    <a:lnTo>
                      <a:pt x="110" y="906"/>
                    </a:lnTo>
                    <a:lnTo>
                      <a:pt x="116" y="916"/>
                    </a:lnTo>
                    <a:lnTo>
                      <a:pt x="126" y="940"/>
                    </a:lnTo>
                    <a:lnTo>
                      <a:pt x="132" y="952"/>
                    </a:lnTo>
                    <a:lnTo>
                      <a:pt x="138" y="962"/>
                    </a:lnTo>
                    <a:lnTo>
                      <a:pt x="142" y="974"/>
                    </a:lnTo>
                    <a:lnTo>
                      <a:pt x="148" y="986"/>
                    </a:lnTo>
                    <a:lnTo>
                      <a:pt x="154" y="996"/>
                    </a:lnTo>
                    <a:lnTo>
                      <a:pt x="158" y="1008"/>
                    </a:lnTo>
                    <a:lnTo>
                      <a:pt x="170" y="1030"/>
                    </a:lnTo>
                    <a:lnTo>
                      <a:pt x="1546" y="686"/>
                    </a:lnTo>
                    <a:lnTo>
                      <a:pt x="1550" y="0"/>
                    </a:lnTo>
                    <a:lnTo>
                      <a:pt x="240" y="212"/>
                    </a:lnTo>
                    <a:lnTo>
                      <a:pt x="0" y="662"/>
                    </a:lnTo>
                    <a:lnTo>
                      <a:pt x="4" y="674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5"/>
                  </a:gs>
                  <a:gs pos="80000">
                    <a:schemeClr val="accent5">
                      <a:lumMod val="75000"/>
                    </a:schemeClr>
                  </a:gs>
                  <a:gs pos="85000">
                    <a:schemeClr val="accent5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04" name="그룹 138"/>
            <p:cNvGrpSpPr/>
            <p:nvPr userDrawn="1"/>
          </p:nvGrpSpPr>
          <p:grpSpPr>
            <a:xfrm>
              <a:off x="698477" y="1446174"/>
              <a:ext cx="2339975" cy="1393825"/>
              <a:chOff x="2401888" y="1493838"/>
              <a:chExt cx="2339975" cy="1393825"/>
            </a:xfrm>
          </p:grpSpPr>
          <p:sp>
            <p:nvSpPr>
              <p:cNvPr id="105" name="Freeform 14"/>
              <p:cNvSpPr>
                <a:spLocks/>
              </p:cNvSpPr>
              <p:nvPr userDrawn="1"/>
            </p:nvSpPr>
            <p:spPr bwMode="auto">
              <a:xfrm>
                <a:off x="2763838" y="1493838"/>
                <a:ext cx="1978025" cy="95250"/>
              </a:xfrm>
              <a:custGeom>
                <a:avLst/>
                <a:gdLst/>
                <a:ahLst/>
                <a:cxnLst>
                  <a:cxn ang="0">
                    <a:pos x="20" y="60"/>
                  </a:cxn>
                  <a:cxn ang="0">
                    <a:pos x="0" y="44"/>
                  </a:cxn>
                  <a:cxn ang="0">
                    <a:pos x="1226" y="0"/>
                  </a:cxn>
                  <a:cxn ang="0">
                    <a:pos x="1246" y="16"/>
                  </a:cxn>
                  <a:cxn ang="0">
                    <a:pos x="20" y="60"/>
                  </a:cxn>
                </a:cxnLst>
                <a:rect l="0" t="0" r="r" b="b"/>
                <a:pathLst>
                  <a:path w="1246" h="60">
                    <a:moveTo>
                      <a:pt x="20" y="60"/>
                    </a:moveTo>
                    <a:lnTo>
                      <a:pt x="0" y="44"/>
                    </a:lnTo>
                    <a:lnTo>
                      <a:pt x="1226" y="0"/>
                    </a:lnTo>
                    <a:lnTo>
                      <a:pt x="1246" y="16"/>
                    </a:lnTo>
                    <a:lnTo>
                      <a:pt x="20" y="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6" name="Freeform 15"/>
              <p:cNvSpPr>
                <a:spLocks/>
              </p:cNvSpPr>
              <p:nvPr userDrawn="1"/>
            </p:nvSpPr>
            <p:spPr bwMode="auto">
              <a:xfrm>
                <a:off x="2401888" y="2239963"/>
                <a:ext cx="282575" cy="647700"/>
              </a:xfrm>
              <a:custGeom>
                <a:avLst/>
                <a:gdLst/>
                <a:ahLst/>
                <a:cxnLst>
                  <a:cxn ang="0">
                    <a:pos x="178" y="408"/>
                  </a:cxn>
                  <a:cxn ang="0">
                    <a:pos x="178" y="408"/>
                  </a:cxn>
                  <a:cxn ang="0">
                    <a:pos x="164" y="398"/>
                  </a:cxn>
                  <a:cxn ang="0">
                    <a:pos x="158" y="392"/>
                  </a:cxn>
                  <a:cxn ang="0">
                    <a:pos x="154" y="384"/>
                  </a:cxn>
                  <a:cxn ang="0">
                    <a:pos x="148" y="368"/>
                  </a:cxn>
                  <a:cxn ang="0">
                    <a:pos x="148" y="368"/>
                  </a:cxn>
                  <a:cxn ang="0">
                    <a:pos x="72" y="18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10"/>
                  </a:cxn>
                  <a:cxn ang="0">
                    <a:pos x="20" y="16"/>
                  </a:cxn>
                  <a:cxn ang="0">
                    <a:pos x="24" y="2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102" y="226"/>
                  </a:cxn>
                  <a:cxn ang="0">
                    <a:pos x="178" y="408"/>
                  </a:cxn>
                  <a:cxn ang="0">
                    <a:pos x="178" y="408"/>
                  </a:cxn>
                </a:cxnLst>
                <a:rect l="0" t="0" r="r" b="b"/>
                <a:pathLst>
                  <a:path w="178" h="408">
                    <a:moveTo>
                      <a:pt x="178" y="408"/>
                    </a:moveTo>
                    <a:lnTo>
                      <a:pt x="178" y="408"/>
                    </a:lnTo>
                    <a:lnTo>
                      <a:pt x="164" y="398"/>
                    </a:lnTo>
                    <a:lnTo>
                      <a:pt x="158" y="392"/>
                    </a:lnTo>
                    <a:lnTo>
                      <a:pt x="154" y="384"/>
                    </a:lnTo>
                    <a:lnTo>
                      <a:pt x="148" y="368"/>
                    </a:lnTo>
                    <a:lnTo>
                      <a:pt x="148" y="368"/>
                    </a:lnTo>
                    <a:lnTo>
                      <a:pt x="72" y="18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10"/>
                    </a:lnTo>
                    <a:lnTo>
                      <a:pt x="20" y="16"/>
                    </a:lnTo>
                    <a:lnTo>
                      <a:pt x="24" y="2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102" y="226"/>
                    </a:lnTo>
                    <a:lnTo>
                      <a:pt x="178" y="408"/>
                    </a:lnTo>
                    <a:lnTo>
                      <a:pt x="178" y="40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7" name="Freeform 16"/>
              <p:cNvSpPr>
                <a:spLocks/>
              </p:cNvSpPr>
              <p:nvPr userDrawn="1"/>
            </p:nvSpPr>
            <p:spPr bwMode="auto">
              <a:xfrm>
                <a:off x="2401888" y="1563688"/>
                <a:ext cx="393700" cy="701675"/>
              </a:xfrm>
              <a:custGeom>
                <a:avLst/>
                <a:gdLst/>
                <a:ahLst/>
                <a:cxnLst>
                  <a:cxn ang="0">
                    <a:pos x="20" y="442"/>
                  </a:cxn>
                  <a:cxn ang="0">
                    <a:pos x="0" y="426"/>
                  </a:cxn>
                  <a:cxn ang="0">
                    <a:pos x="228" y="0"/>
                  </a:cxn>
                  <a:cxn ang="0">
                    <a:pos x="248" y="16"/>
                  </a:cxn>
                  <a:cxn ang="0">
                    <a:pos x="20" y="442"/>
                  </a:cxn>
                </a:cxnLst>
                <a:rect l="0" t="0" r="r" b="b"/>
                <a:pathLst>
                  <a:path w="248" h="442">
                    <a:moveTo>
                      <a:pt x="20" y="442"/>
                    </a:moveTo>
                    <a:lnTo>
                      <a:pt x="0" y="426"/>
                    </a:lnTo>
                    <a:lnTo>
                      <a:pt x="228" y="0"/>
                    </a:lnTo>
                    <a:lnTo>
                      <a:pt x="248" y="16"/>
                    </a:lnTo>
                    <a:lnTo>
                      <a:pt x="20" y="44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8" name="Freeform 19"/>
              <p:cNvSpPr>
                <a:spLocks/>
              </p:cNvSpPr>
              <p:nvPr userDrawn="1"/>
            </p:nvSpPr>
            <p:spPr bwMode="auto">
              <a:xfrm>
                <a:off x="2433638" y="1519238"/>
                <a:ext cx="2308225" cy="1368425"/>
              </a:xfrm>
              <a:custGeom>
                <a:avLst/>
                <a:gdLst/>
                <a:ahLst/>
                <a:cxnLst>
                  <a:cxn ang="0">
                    <a:pos x="6" y="456"/>
                  </a:cxn>
                  <a:cxn ang="0">
                    <a:pos x="36" y="402"/>
                  </a:cxn>
                  <a:cxn ang="0">
                    <a:pos x="80" y="322"/>
                  </a:cxn>
                  <a:cxn ang="0">
                    <a:pos x="228" y="44"/>
                  </a:cxn>
                  <a:cxn ang="0">
                    <a:pos x="1454" y="0"/>
                  </a:cxn>
                  <a:cxn ang="0">
                    <a:pos x="1450" y="686"/>
                  </a:cxn>
                  <a:cxn ang="0">
                    <a:pos x="158" y="862"/>
                  </a:cxn>
                  <a:cxn ang="0">
                    <a:pos x="158" y="862"/>
                  </a:cxn>
                  <a:cxn ang="0">
                    <a:pos x="78" y="666"/>
                  </a:cxn>
                  <a:cxn ang="0">
                    <a:pos x="0" y="470"/>
                  </a:cxn>
                  <a:cxn ang="0">
                    <a:pos x="6" y="456"/>
                  </a:cxn>
                </a:cxnLst>
                <a:rect l="0" t="0" r="r" b="b"/>
                <a:pathLst>
                  <a:path w="1454" h="862">
                    <a:moveTo>
                      <a:pt x="6" y="456"/>
                    </a:moveTo>
                    <a:lnTo>
                      <a:pt x="36" y="402"/>
                    </a:lnTo>
                    <a:lnTo>
                      <a:pt x="80" y="322"/>
                    </a:lnTo>
                    <a:lnTo>
                      <a:pt x="228" y="44"/>
                    </a:lnTo>
                    <a:lnTo>
                      <a:pt x="1454" y="0"/>
                    </a:lnTo>
                    <a:lnTo>
                      <a:pt x="1450" y="686"/>
                    </a:lnTo>
                    <a:lnTo>
                      <a:pt x="158" y="862"/>
                    </a:lnTo>
                    <a:lnTo>
                      <a:pt x="158" y="862"/>
                    </a:lnTo>
                    <a:lnTo>
                      <a:pt x="78" y="666"/>
                    </a:lnTo>
                    <a:lnTo>
                      <a:pt x="0" y="470"/>
                    </a:lnTo>
                    <a:lnTo>
                      <a:pt x="6" y="456"/>
                    </a:lnTo>
                    <a:close/>
                  </a:path>
                </a:pathLst>
              </a:custGeom>
              <a:gradFill flip="none" rotWithShape="1">
                <a:gsLst>
                  <a:gs pos="70000">
                    <a:schemeClr val="accent1"/>
                  </a:gs>
                  <a:gs pos="80000">
                    <a:schemeClr val="accent1">
                      <a:lumMod val="50000"/>
                    </a:schemeClr>
                  </a:gs>
                  <a:gs pos="85000">
                    <a:schemeClr val="accent1"/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09" name="그룹 142"/>
            <p:cNvGrpSpPr/>
            <p:nvPr userDrawn="1"/>
          </p:nvGrpSpPr>
          <p:grpSpPr>
            <a:xfrm>
              <a:off x="371452" y="4214774"/>
              <a:ext cx="2647950" cy="1924050"/>
              <a:chOff x="2074863" y="4262438"/>
              <a:chExt cx="2647950" cy="1924050"/>
            </a:xfrm>
          </p:grpSpPr>
          <p:sp>
            <p:nvSpPr>
              <p:cNvPr id="110" name="Freeform 8"/>
              <p:cNvSpPr>
                <a:spLocks/>
              </p:cNvSpPr>
              <p:nvPr userDrawn="1"/>
            </p:nvSpPr>
            <p:spPr bwMode="auto">
              <a:xfrm>
                <a:off x="2478088" y="4262438"/>
                <a:ext cx="2244725" cy="628650"/>
              </a:xfrm>
              <a:custGeom>
                <a:avLst/>
                <a:gdLst/>
                <a:ahLst/>
                <a:cxnLst>
                  <a:cxn ang="0">
                    <a:pos x="20" y="396"/>
                  </a:cxn>
                  <a:cxn ang="0">
                    <a:pos x="0" y="380"/>
                  </a:cxn>
                  <a:cxn ang="0">
                    <a:pos x="1394" y="0"/>
                  </a:cxn>
                  <a:cxn ang="0">
                    <a:pos x="1414" y="16"/>
                  </a:cxn>
                  <a:cxn ang="0">
                    <a:pos x="20" y="396"/>
                  </a:cxn>
                </a:cxnLst>
                <a:rect l="0" t="0" r="r" b="b"/>
                <a:pathLst>
                  <a:path w="1414" h="396">
                    <a:moveTo>
                      <a:pt x="20" y="396"/>
                    </a:moveTo>
                    <a:lnTo>
                      <a:pt x="0" y="380"/>
                    </a:lnTo>
                    <a:lnTo>
                      <a:pt x="1394" y="0"/>
                    </a:lnTo>
                    <a:lnTo>
                      <a:pt x="1414" y="16"/>
                    </a:lnTo>
                    <a:lnTo>
                      <a:pt x="20" y="396"/>
                    </a:lnTo>
                    <a:close/>
                  </a:path>
                </a:pathLst>
              </a:custGeom>
              <a:solidFill>
                <a:schemeClr val="accent6">
                  <a:lumMod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1" name="Freeform 9"/>
              <p:cNvSpPr>
                <a:spLocks/>
              </p:cNvSpPr>
              <p:nvPr userDrawn="1"/>
            </p:nvSpPr>
            <p:spPr bwMode="auto">
              <a:xfrm>
                <a:off x="2074863" y="5621338"/>
                <a:ext cx="323850" cy="565150"/>
              </a:xfrm>
              <a:custGeom>
                <a:avLst/>
                <a:gdLst/>
                <a:ahLst/>
                <a:cxnLst>
                  <a:cxn ang="0">
                    <a:pos x="204" y="356"/>
                  </a:cxn>
                  <a:cxn ang="0">
                    <a:pos x="204" y="356"/>
                  </a:cxn>
                  <a:cxn ang="0">
                    <a:pos x="190" y="346"/>
                  </a:cxn>
                  <a:cxn ang="0">
                    <a:pos x="184" y="340"/>
                  </a:cxn>
                  <a:cxn ang="0">
                    <a:pos x="180" y="334"/>
                  </a:cxn>
                  <a:cxn ang="0">
                    <a:pos x="172" y="320"/>
                  </a:cxn>
                  <a:cxn ang="0">
                    <a:pos x="172" y="320"/>
                  </a:cxn>
                  <a:cxn ang="0">
                    <a:pos x="84" y="16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4" y="10"/>
                  </a:cxn>
                  <a:cxn ang="0">
                    <a:pos x="20" y="16"/>
                  </a:cxn>
                  <a:cxn ang="0">
                    <a:pos x="24" y="24"/>
                  </a:cxn>
                  <a:cxn ang="0">
                    <a:pos x="32" y="38"/>
                  </a:cxn>
                  <a:cxn ang="0">
                    <a:pos x="32" y="38"/>
                  </a:cxn>
                  <a:cxn ang="0">
                    <a:pos x="116" y="198"/>
                  </a:cxn>
                  <a:cxn ang="0">
                    <a:pos x="204" y="356"/>
                  </a:cxn>
                  <a:cxn ang="0">
                    <a:pos x="204" y="356"/>
                  </a:cxn>
                </a:cxnLst>
                <a:rect l="0" t="0" r="r" b="b"/>
                <a:pathLst>
                  <a:path w="204" h="356">
                    <a:moveTo>
                      <a:pt x="204" y="356"/>
                    </a:moveTo>
                    <a:lnTo>
                      <a:pt x="204" y="356"/>
                    </a:lnTo>
                    <a:lnTo>
                      <a:pt x="190" y="346"/>
                    </a:lnTo>
                    <a:lnTo>
                      <a:pt x="184" y="340"/>
                    </a:lnTo>
                    <a:lnTo>
                      <a:pt x="180" y="334"/>
                    </a:lnTo>
                    <a:lnTo>
                      <a:pt x="172" y="320"/>
                    </a:lnTo>
                    <a:lnTo>
                      <a:pt x="172" y="320"/>
                    </a:lnTo>
                    <a:lnTo>
                      <a:pt x="84" y="16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10"/>
                    </a:lnTo>
                    <a:lnTo>
                      <a:pt x="20" y="16"/>
                    </a:lnTo>
                    <a:lnTo>
                      <a:pt x="24" y="24"/>
                    </a:lnTo>
                    <a:lnTo>
                      <a:pt x="32" y="38"/>
                    </a:lnTo>
                    <a:lnTo>
                      <a:pt x="32" y="38"/>
                    </a:lnTo>
                    <a:lnTo>
                      <a:pt x="116" y="198"/>
                    </a:lnTo>
                    <a:lnTo>
                      <a:pt x="204" y="356"/>
                    </a:lnTo>
                    <a:lnTo>
                      <a:pt x="204" y="35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2" name="Freeform 10"/>
              <p:cNvSpPr>
                <a:spLocks/>
              </p:cNvSpPr>
              <p:nvPr userDrawn="1"/>
            </p:nvSpPr>
            <p:spPr bwMode="auto">
              <a:xfrm>
                <a:off x="2074863" y="4865688"/>
                <a:ext cx="434975" cy="781050"/>
              </a:xfrm>
              <a:custGeom>
                <a:avLst/>
                <a:gdLst/>
                <a:ahLst/>
                <a:cxnLst>
                  <a:cxn ang="0">
                    <a:pos x="20" y="492"/>
                  </a:cxn>
                  <a:cxn ang="0">
                    <a:pos x="0" y="476"/>
                  </a:cxn>
                  <a:cxn ang="0">
                    <a:pos x="254" y="0"/>
                  </a:cxn>
                  <a:cxn ang="0">
                    <a:pos x="274" y="16"/>
                  </a:cxn>
                  <a:cxn ang="0">
                    <a:pos x="20" y="492"/>
                  </a:cxn>
                </a:cxnLst>
                <a:rect l="0" t="0" r="r" b="b"/>
                <a:pathLst>
                  <a:path w="274" h="492">
                    <a:moveTo>
                      <a:pt x="20" y="492"/>
                    </a:moveTo>
                    <a:lnTo>
                      <a:pt x="0" y="476"/>
                    </a:lnTo>
                    <a:lnTo>
                      <a:pt x="254" y="0"/>
                    </a:lnTo>
                    <a:lnTo>
                      <a:pt x="274" y="16"/>
                    </a:lnTo>
                    <a:lnTo>
                      <a:pt x="20" y="492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3" name="Freeform 17"/>
              <p:cNvSpPr>
                <a:spLocks/>
              </p:cNvSpPr>
              <p:nvPr userDrawn="1"/>
            </p:nvSpPr>
            <p:spPr bwMode="auto">
              <a:xfrm>
                <a:off x="2106613" y="4287838"/>
                <a:ext cx="2616200" cy="1898650"/>
              </a:xfrm>
              <a:custGeom>
                <a:avLst/>
                <a:gdLst/>
                <a:ahLst/>
                <a:cxnLst>
                  <a:cxn ang="0">
                    <a:pos x="8" y="842"/>
                  </a:cxn>
                  <a:cxn ang="0">
                    <a:pos x="48" y="766"/>
                  </a:cxn>
                  <a:cxn ang="0">
                    <a:pos x="88" y="690"/>
                  </a:cxn>
                  <a:cxn ang="0">
                    <a:pos x="120" y="632"/>
                  </a:cxn>
                  <a:cxn ang="0">
                    <a:pos x="200" y="482"/>
                  </a:cxn>
                  <a:cxn ang="0">
                    <a:pos x="254" y="380"/>
                  </a:cxn>
                  <a:cxn ang="0">
                    <a:pos x="1648" y="0"/>
                  </a:cxn>
                  <a:cxn ang="0">
                    <a:pos x="1644" y="686"/>
                  </a:cxn>
                  <a:cxn ang="0">
                    <a:pos x="184" y="1196"/>
                  </a:cxn>
                  <a:cxn ang="0">
                    <a:pos x="184" y="1196"/>
                  </a:cxn>
                  <a:cxn ang="0">
                    <a:pos x="90" y="1028"/>
                  </a:cxn>
                  <a:cxn ang="0">
                    <a:pos x="0" y="856"/>
                  </a:cxn>
                  <a:cxn ang="0">
                    <a:pos x="8" y="842"/>
                  </a:cxn>
                </a:cxnLst>
                <a:rect l="0" t="0" r="r" b="b"/>
                <a:pathLst>
                  <a:path w="1648" h="1196">
                    <a:moveTo>
                      <a:pt x="8" y="842"/>
                    </a:moveTo>
                    <a:lnTo>
                      <a:pt x="48" y="766"/>
                    </a:lnTo>
                    <a:lnTo>
                      <a:pt x="88" y="690"/>
                    </a:lnTo>
                    <a:lnTo>
                      <a:pt x="120" y="632"/>
                    </a:lnTo>
                    <a:lnTo>
                      <a:pt x="200" y="482"/>
                    </a:lnTo>
                    <a:lnTo>
                      <a:pt x="254" y="380"/>
                    </a:lnTo>
                    <a:lnTo>
                      <a:pt x="1648" y="0"/>
                    </a:lnTo>
                    <a:lnTo>
                      <a:pt x="1644" y="686"/>
                    </a:lnTo>
                    <a:lnTo>
                      <a:pt x="184" y="1196"/>
                    </a:lnTo>
                    <a:lnTo>
                      <a:pt x="184" y="1196"/>
                    </a:lnTo>
                    <a:lnTo>
                      <a:pt x="90" y="1028"/>
                    </a:lnTo>
                    <a:lnTo>
                      <a:pt x="0" y="856"/>
                    </a:lnTo>
                    <a:lnTo>
                      <a:pt x="8" y="842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6"/>
                  </a:gs>
                  <a:gs pos="82000">
                    <a:schemeClr val="accent6">
                      <a:lumMod val="75000"/>
                    </a:schemeClr>
                  </a:gs>
                  <a:gs pos="85000">
                    <a:schemeClr val="accent6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14" name="그룹 144"/>
            <p:cNvGrpSpPr/>
            <p:nvPr userDrawn="1"/>
          </p:nvGrpSpPr>
          <p:grpSpPr>
            <a:xfrm>
              <a:off x="2543152" y="617499"/>
              <a:ext cx="285750" cy="5508625"/>
              <a:chOff x="4246563" y="665163"/>
              <a:chExt cx="285750" cy="5508625"/>
            </a:xfrm>
          </p:grpSpPr>
          <p:sp>
            <p:nvSpPr>
              <p:cNvPr id="115" name="Freeform 28"/>
              <p:cNvSpPr>
                <a:spLocks/>
              </p:cNvSpPr>
              <p:nvPr userDrawn="1"/>
            </p:nvSpPr>
            <p:spPr bwMode="auto">
              <a:xfrm>
                <a:off x="4246563" y="548481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0"/>
                  </a:cxn>
                  <a:cxn ang="0">
                    <a:pos x="0" y="0"/>
                  </a:cxn>
                  <a:cxn ang="0">
                    <a:pos x="0" y="424"/>
                  </a:cxn>
                  <a:cxn ang="0">
                    <a:pos x="0" y="424"/>
                  </a:cxn>
                  <a:cxn ang="0">
                    <a:pos x="2" y="426"/>
                  </a:cxn>
                  <a:cxn ang="0">
                    <a:pos x="6" y="428"/>
                  </a:cxn>
                  <a:cxn ang="0">
                    <a:pos x="26" y="430"/>
                  </a:cxn>
                  <a:cxn ang="0">
                    <a:pos x="54" y="432"/>
                  </a:cxn>
                  <a:cxn ang="0">
                    <a:pos x="90" y="434"/>
                  </a:cxn>
                  <a:cxn ang="0">
                    <a:pos x="90" y="434"/>
                  </a:cxn>
                  <a:cxn ang="0">
                    <a:pos x="124" y="432"/>
                  </a:cxn>
                  <a:cxn ang="0">
                    <a:pos x="152" y="430"/>
                  </a:cxn>
                  <a:cxn ang="0">
                    <a:pos x="172" y="428"/>
                  </a:cxn>
                  <a:cxn ang="0">
                    <a:pos x="178" y="426"/>
                  </a:cxn>
                  <a:cxn ang="0">
                    <a:pos x="180" y="424"/>
                  </a:cxn>
                  <a:cxn ang="0">
                    <a:pos x="180" y="0"/>
                  </a:cxn>
                </a:cxnLst>
                <a:rect l="0" t="0" r="r" b="b"/>
                <a:pathLst>
                  <a:path w="180" h="434">
                    <a:moveTo>
                      <a:pt x="180" y="0"/>
                    </a:moveTo>
                    <a:lnTo>
                      <a:pt x="0" y="0"/>
                    </a:lnTo>
                    <a:lnTo>
                      <a:pt x="0" y="424"/>
                    </a:lnTo>
                    <a:lnTo>
                      <a:pt x="0" y="424"/>
                    </a:lnTo>
                    <a:lnTo>
                      <a:pt x="2" y="426"/>
                    </a:lnTo>
                    <a:lnTo>
                      <a:pt x="6" y="428"/>
                    </a:lnTo>
                    <a:lnTo>
                      <a:pt x="26" y="430"/>
                    </a:lnTo>
                    <a:lnTo>
                      <a:pt x="54" y="432"/>
                    </a:lnTo>
                    <a:lnTo>
                      <a:pt x="90" y="434"/>
                    </a:lnTo>
                    <a:lnTo>
                      <a:pt x="90" y="434"/>
                    </a:lnTo>
                    <a:lnTo>
                      <a:pt x="124" y="432"/>
                    </a:lnTo>
                    <a:lnTo>
                      <a:pt x="152" y="430"/>
                    </a:lnTo>
                    <a:lnTo>
                      <a:pt x="172" y="428"/>
                    </a:lnTo>
                    <a:lnTo>
                      <a:pt x="178" y="426"/>
                    </a:lnTo>
                    <a:lnTo>
                      <a:pt x="180" y="424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6" name="Rectangle 29"/>
              <p:cNvSpPr>
                <a:spLocks noChangeArrowheads="1"/>
              </p:cNvSpPr>
              <p:nvPr userDrawn="1"/>
            </p:nvSpPr>
            <p:spPr bwMode="auto">
              <a:xfrm>
                <a:off x="4246563" y="4795838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7" name="Rectangle 30"/>
              <p:cNvSpPr>
                <a:spLocks noChangeArrowheads="1"/>
              </p:cNvSpPr>
              <p:nvPr userDrawn="1"/>
            </p:nvSpPr>
            <p:spPr bwMode="auto">
              <a:xfrm>
                <a:off x="4246563" y="4106863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8" name="Rectangle 31"/>
              <p:cNvSpPr>
                <a:spLocks noChangeArrowheads="1"/>
              </p:cNvSpPr>
              <p:nvPr userDrawn="1"/>
            </p:nvSpPr>
            <p:spPr bwMode="auto">
              <a:xfrm>
                <a:off x="4246563" y="3417888"/>
                <a:ext cx="285750" cy="688975"/>
              </a:xfrm>
              <a:prstGeom prst="rect">
                <a:avLst/>
              </a:prstGeom>
              <a:solidFill>
                <a:schemeClr val="accent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9" name="Freeform 32"/>
              <p:cNvSpPr>
                <a:spLocks/>
              </p:cNvSpPr>
              <p:nvPr userDrawn="1"/>
            </p:nvSpPr>
            <p:spPr bwMode="auto">
              <a:xfrm>
                <a:off x="4246563" y="66516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434"/>
                  </a:cxn>
                  <a:cxn ang="0">
                    <a:pos x="0" y="434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8"/>
                  </a:cxn>
                  <a:cxn ang="0">
                    <a:pos x="6" y="6"/>
                  </a:cxn>
                  <a:cxn ang="0">
                    <a:pos x="26" y="2"/>
                  </a:cxn>
                  <a:cxn ang="0">
                    <a:pos x="54" y="0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124" y="0"/>
                  </a:cxn>
                  <a:cxn ang="0">
                    <a:pos x="152" y="2"/>
                  </a:cxn>
                  <a:cxn ang="0">
                    <a:pos x="172" y="6"/>
                  </a:cxn>
                  <a:cxn ang="0">
                    <a:pos x="178" y="8"/>
                  </a:cxn>
                  <a:cxn ang="0">
                    <a:pos x="180" y="10"/>
                  </a:cxn>
                  <a:cxn ang="0">
                    <a:pos x="180" y="434"/>
                  </a:cxn>
                </a:cxnLst>
                <a:rect l="0" t="0" r="r" b="b"/>
                <a:pathLst>
                  <a:path w="180" h="434">
                    <a:moveTo>
                      <a:pt x="180" y="434"/>
                    </a:moveTo>
                    <a:lnTo>
                      <a:pt x="0" y="43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26" y="2"/>
                    </a:lnTo>
                    <a:lnTo>
                      <a:pt x="54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0"/>
                    </a:lnTo>
                    <a:lnTo>
                      <a:pt x="152" y="2"/>
                    </a:lnTo>
                    <a:lnTo>
                      <a:pt x="172" y="6"/>
                    </a:lnTo>
                    <a:lnTo>
                      <a:pt x="178" y="8"/>
                    </a:lnTo>
                    <a:lnTo>
                      <a:pt x="180" y="10"/>
                    </a:lnTo>
                    <a:lnTo>
                      <a:pt x="180" y="43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0" name="Rectangle 33"/>
              <p:cNvSpPr>
                <a:spLocks noChangeArrowheads="1"/>
              </p:cNvSpPr>
              <p:nvPr userDrawn="1"/>
            </p:nvSpPr>
            <p:spPr bwMode="auto">
              <a:xfrm>
                <a:off x="4246563" y="1354138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1" name="Rectangle 34"/>
              <p:cNvSpPr>
                <a:spLocks noChangeArrowheads="1"/>
              </p:cNvSpPr>
              <p:nvPr userDrawn="1"/>
            </p:nvSpPr>
            <p:spPr bwMode="auto">
              <a:xfrm>
                <a:off x="4246563" y="2043113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2" name="Rectangle 35"/>
              <p:cNvSpPr>
                <a:spLocks noChangeArrowheads="1"/>
              </p:cNvSpPr>
              <p:nvPr userDrawn="1"/>
            </p:nvSpPr>
            <p:spPr bwMode="auto">
              <a:xfrm>
                <a:off x="4246563" y="2732088"/>
                <a:ext cx="285750" cy="68580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3" name="Rectangle 36"/>
              <p:cNvSpPr>
                <a:spLocks noChangeArrowheads="1"/>
              </p:cNvSpPr>
              <p:nvPr userDrawn="1"/>
            </p:nvSpPr>
            <p:spPr bwMode="auto">
              <a:xfrm>
                <a:off x="4386263" y="3417888"/>
                <a:ext cx="146050" cy="6889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4" name="Freeform 37"/>
              <p:cNvSpPr>
                <a:spLocks/>
              </p:cNvSpPr>
              <p:nvPr userDrawn="1"/>
            </p:nvSpPr>
            <p:spPr bwMode="auto">
              <a:xfrm>
                <a:off x="4386263" y="548481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2" y="434"/>
                  </a:cxn>
                  <a:cxn ang="0">
                    <a:pos x="2" y="434"/>
                  </a:cxn>
                  <a:cxn ang="0">
                    <a:pos x="36" y="432"/>
                  </a:cxn>
                  <a:cxn ang="0">
                    <a:pos x="64" y="430"/>
                  </a:cxn>
                  <a:cxn ang="0">
                    <a:pos x="84" y="428"/>
                  </a:cxn>
                  <a:cxn ang="0">
                    <a:pos x="90" y="426"/>
                  </a:cxn>
                  <a:cxn ang="0">
                    <a:pos x="92" y="424"/>
                  </a:cxn>
                  <a:cxn ang="0">
                    <a:pos x="9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2" y="434"/>
                    </a:lnTo>
                    <a:lnTo>
                      <a:pt x="2" y="434"/>
                    </a:lnTo>
                    <a:lnTo>
                      <a:pt x="36" y="432"/>
                    </a:lnTo>
                    <a:lnTo>
                      <a:pt x="64" y="430"/>
                    </a:lnTo>
                    <a:lnTo>
                      <a:pt x="84" y="428"/>
                    </a:lnTo>
                    <a:lnTo>
                      <a:pt x="90" y="426"/>
                    </a:lnTo>
                    <a:lnTo>
                      <a:pt x="92" y="424"/>
                    </a:lnTo>
                    <a:lnTo>
                      <a:pt x="9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5" name="Rectangle 38"/>
              <p:cNvSpPr>
                <a:spLocks noChangeArrowheads="1"/>
              </p:cNvSpPr>
              <p:nvPr userDrawn="1"/>
            </p:nvSpPr>
            <p:spPr bwMode="auto">
              <a:xfrm>
                <a:off x="4386263" y="4795838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6" name="Rectangle 39"/>
              <p:cNvSpPr>
                <a:spLocks noChangeArrowheads="1"/>
              </p:cNvSpPr>
              <p:nvPr userDrawn="1"/>
            </p:nvSpPr>
            <p:spPr bwMode="auto">
              <a:xfrm>
                <a:off x="4386263" y="4106863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7" name="Rectangle 40"/>
              <p:cNvSpPr>
                <a:spLocks noChangeArrowheads="1"/>
              </p:cNvSpPr>
              <p:nvPr userDrawn="1"/>
            </p:nvSpPr>
            <p:spPr bwMode="auto">
              <a:xfrm>
                <a:off x="4386263" y="2732088"/>
                <a:ext cx="146050" cy="68580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8" name="Rectangle 41"/>
              <p:cNvSpPr>
                <a:spLocks noChangeArrowheads="1"/>
              </p:cNvSpPr>
              <p:nvPr userDrawn="1"/>
            </p:nvSpPr>
            <p:spPr bwMode="auto">
              <a:xfrm>
                <a:off x="4386263" y="2043113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29" name="Rectangle 42"/>
              <p:cNvSpPr>
                <a:spLocks noChangeArrowheads="1"/>
              </p:cNvSpPr>
              <p:nvPr userDrawn="1"/>
            </p:nvSpPr>
            <p:spPr bwMode="auto">
              <a:xfrm>
                <a:off x="4386263" y="1354138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0" name="Freeform 43"/>
              <p:cNvSpPr>
                <a:spLocks/>
              </p:cNvSpPr>
              <p:nvPr userDrawn="1"/>
            </p:nvSpPr>
            <p:spPr bwMode="auto">
              <a:xfrm>
                <a:off x="4386263" y="66516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92" y="434"/>
                  </a:cxn>
                  <a:cxn ang="0">
                    <a:pos x="92" y="10"/>
                  </a:cxn>
                  <a:cxn ang="0">
                    <a:pos x="92" y="10"/>
                  </a:cxn>
                  <a:cxn ang="0">
                    <a:pos x="90" y="8"/>
                  </a:cxn>
                  <a:cxn ang="0">
                    <a:pos x="84" y="6"/>
                  </a:cxn>
                  <a:cxn ang="0">
                    <a:pos x="64" y="2"/>
                  </a:cxn>
                  <a:cxn ang="0">
                    <a:pos x="36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92" y="434"/>
                    </a:lnTo>
                    <a:lnTo>
                      <a:pt x="92" y="10"/>
                    </a:lnTo>
                    <a:lnTo>
                      <a:pt x="92" y="10"/>
                    </a:lnTo>
                    <a:lnTo>
                      <a:pt x="90" y="8"/>
                    </a:lnTo>
                    <a:lnTo>
                      <a:pt x="84" y="6"/>
                    </a:lnTo>
                    <a:lnTo>
                      <a:pt x="64" y="2"/>
                    </a:lnTo>
                    <a:lnTo>
                      <a:pt x="36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31" name="그룹 130"/>
            <p:cNvGrpSpPr/>
            <p:nvPr userDrawn="1"/>
          </p:nvGrpSpPr>
          <p:grpSpPr>
            <a:xfrm>
              <a:off x="1517627" y="5002174"/>
              <a:ext cx="701675" cy="596900"/>
              <a:chOff x="1738258" y="5002174"/>
              <a:chExt cx="701675" cy="596900"/>
            </a:xfrm>
            <a:solidFill>
              <a:schemeClr val="accent4"/>
            </a:solidFill>
          </p:grpSpPr>
          <p:sp>
            <p:nvSpPr>
              <p:cNvPr id="132" name="Freeform 56"/>
              <p:cNvSpPr>
                <a:spLocks noEditPoints="1"/>
              </p:cNvSpPr>
              <p:nvPr userDrawn="1"/>
            </p:nvSpPr>
            <p:spPr bwMode="auto">
              <a:xfrm>
                <a:off x="1738258" y="5002174"/>
                <a:ext cx="695325" cy="374650"/>
              </a:xfrm>
              <a:custGeom>
                <a:avLst/>
                <a:gdLst/>
                <a:ahLst/>
                <a:cxnLst>
                  <a:cxn ang="0">
                    <a:pos x="32" y="132"/>
                  </a:cxn>
                  <a:cxn ang="0">
                    <a:pos x="44" y="154"/>
                  </a:cxn>
                  <a:cxn ang="0">
                    <a:pos x="50" y="144"/>
                  </a:cxn>
                  <a:cxn ang="0">
                    <a:pos x="62" y="148"/>
                  </a:cxn>
                  <a:cxn ang="0">
                    <a:pos x="70" y="120"/>
                  </a:cxn>
                  <a:cxn ang="0">
                    <a:pos x="92" y="138"/>
                  </a:cxn>
                  <a:cxn ang="0">
                    <a:pos x="104" y="112"/>
                  </a:cxn>
                  <a:cxn ang="0">
                    <a:pos x="84" y="122"/>
                  </a:cxn>
                  <a:cxn ang="0">
                    <a:pos x="112" y="100"/>
                  </a:cxn>
                  <a:cxn ang="0">
                    <a:pos x="148" y="92"/>
                  </a:cxn>
                  <a:cxn ang="0">
                    <a:pos x="136" y="100"/>
                  </a:cxn>
                  <a:cxn ang="0">
                    <a:pos x="118" y="108"/>
                  </a:cxn>
                  <a:cxn ang="0">
                    <a:pos x="174" y="114"/>
                  </a:cxn>
                  <a:cxn ang="0">
                    <a:pos x="212" y="78"/>
                  </a:cxn>
                  <a:cxn ang="0">
                    <a:pos x="188" y="122"/>
                  </a:cxn>
                  <a:cxn ang="0">
                    <a:pos x="206" y="80"/>
                  </a:cxn>
                  <a:cxn ang="0">
                    <a:pos x="230" y="94"/>
                  </a:cxn>
                  <a:cxn ang="0">
                    <a:pos x="222" y="70"/>
                  </a:cxn>
                  <a:cxn ang="0">
                    <a:pos x="228" y="70"/>
                  </a:cxn>
                  <a:cxn ang="0">
                    <a:pos x="240" y="90"/>
                  </a:cxn>
                  <a:cxn ang="0">
                    <a:pos x="256" y="90"/>
                  </a:cxn>
                  <a:cxn ang="0">
                    <a:pos x="252" y="82"/>
                  </a:cxn>
                  <a:cxn ang="0">
                    <a:pos x="266" y="86"/>
                  </a:cxn>
                  <a:cxn ang="0">
                    <a:pos x="298" y="50"/>
                  </a:cxn>
                  <a:cxn ang="0">
                    <a:pos x="310" y="48"/>
                  </a:cxn>
                  <a:cxn ang="0">
                    <a:pos x="294" y="52"/>
                  </a:cxn>
                  <a:cxn ang="0">
                    <a:pos x="340" y="22"/>
                  </a:cxn>
                  <a:cxn ang="0">
                    <a:pos x="362" y="48"/>
                  </a:cxn>
                  <a:cxn ang="0">
                    <a:pos x="350" y="56"/>
                  </a:cxn>
                  <a:cxn ang="0">
                    <a:pos x="344" y="48"/>
                  </a:cxn>
                  <a:cxn ang="0">
                    <a:pos x="380" y="38"/>
                  </a:cxn>
                  <a:cxn ang="0">
                    <a:pos x="388" y="22"/>
                  </a:cxn>
                  <a:cxn ang="0">
                    <a:pos x="380" y="34"/>
                  </a:cxn>
                  <a:cxn ang="0">
                    <a:pos x="368" y="50"/>
                  </a:cxn>
                  <a:cxn ang="0">
                    <a:pos x="402" y="4"/>
                  </a:cxn>
                  <a:cxn ang="0">
                    <a:pos x="408" y="12"/>
                  </a:cxn>
                  <a:cxn ang="0">
                    <a:pos x="418" y="34"/>
                  </a:cxn>
                  <a:cxn ang="0">
                    <a:pos x="410" y="28"/>
                  </a:cxn>
                  <a:cxn ang="0">
                    <a:pos x="416" y="22"/>
                  </a:cxn>
                  <a:cxn ang="0">
                    <a:pos x="6" y="202"/>
                  </a:cxn>
                  <a:cxn ang="0">
                    <a:pos x="40" y="196"/>
                  </a:cxn>
                  <a:cxn ang="0">
                    <a:pos x="24" y="206"/>
                  </a:cxn>
                  <a:cxn ang="0">
                    <a:pos x="6" y="210"/>
                  </a:cxn>
                  <a:cxn ang="0">
                    <a:pos x="64" y="218"/>
                  </a:cxn>
                  <a:cxn ang="0">
                    <a:pos x="58" y="186"/>
                  </a:cxn>
                  <a:cxn ang="0">
                    <a:pos x="52" y="232"/>
                  </a:cxn>
                  <a:cxn ang="0">
                    <a:pos x="66" y="204"/>
                  </a:cxn>
                  <a:cxn ang="0">
                    <a:pos x="78" y="168"/>
                  </a:cxn>
                  <a:cxn ang="0">
                    <a:pos x="96" y="206"/>
                  </a:cxn>
                  <a:cxn ang="0">
                    <a:pos x="78" y="212"/>
                  </a:cxn>
                  <a:cxn ang="0">
                    <a:pos x="128" y="152"/>
                  </a:cxn>
                  <a:cxn ang="0">
                    <a:pos x="136" y="166"/>
                  </a:cxn>
                  <a:cxn ang="0">
                    <a:pos x="138" y="154"/>
                  </a:cxn>
                  <a:cxn ang="0">
                    <a:pos x="138" y="200"/>
                  </a:cxn>
                  <a:cxn ang="0">
                    <a:pos x="154" y="184"/>
                  </a:cxn>
                  <a:cxn ang="0">
                    <a:pos x="176" y="166"/>
                  </a:cxn>
                  <a:cxn ang="0">
                    <a:pos x="170" y="158"/>
                  </a:cxn>
                  <a:cxn ang="0">
                    <a:pos x="186" y="178"/>
                  </a:cxn>
                  <a:cxn ang="0">
                    <a:pos x="192" y="172"/>
                  </a:cxn>
                  <a:cxn ang="0">
                    <a:pos x="232" y="164"/>
                  </a:cxn>
                  <a:cxn ang="0">
                    <a:pos x="252" y="134"/>
                  </a:cxn>
                  <a:cxn ang="0">
                    <a:pos x="234" y="156"/>
                  </a:cxn>
                  <a:cxn ang="0">
                    <a:pos x="234" y="138"/>
                  </a:cxn>
                </a:cxnLst>
                <a:rect l="0" t="0" r="r" b="b"/>
                <a:pathLst>
                  <a:path w="438" h="236">
                    <a:moveTo>
                      <a:pt x="2" y="166"/>
                    </a:moveTo>
                    <a:lnTo>
                      <a:pt x="2" y="166"/>
                    </a:lnTo>
                    <a:lnTo>
                      <a:pt x="2" y="122"/>
                    </a:lnTo>
                    <a:lnTo>
                      <a:pt x="2" y="122"/>
                    </a:lnTo>
                    <a:lnTo>
                      <a:pt x="8" y="120"/>
                    </a:lnTo>
                    <a:lnTo>
                      <a:pt x="8" y="120"/>
                    </a:lnTo>
                    <a:lnTo>
                      <a:pt x="6" y="158"/>
                    </a:lnTo>
                    <a:lnTo>
                      <a:pt x="6" y="158"/>
                    </a:lnTo>
                    <a:lnTo>
                      <a:pt x="26" y="154"/>
                    </a:lnTo>
                    <a:lnTo>
                      <a:pt x="26" y="154"/>
                    </a:lnTo>
                    <a:lnTo>
                      <a:pt x="26" y="158"/>
                    </a:lnTo>
                    <a:lnTo>
                      <a:pt x="26" y="158"/>
                    </a:lnTo>
                    <a:lnTo>
                      <a:pt x="2" y="166"/>
                    </a:lnTo>
                    <a:lnTo>
                      <a:pt x="2" y="166"/>
                    </a:lnTo>
                    <a:close/>
                    <a:moveTo>
                      <a:pt x="30" y="142"/>
                    </a:moveTo>
                    <a:lnTo>
                      <a:pt x="30" y="142"/>
                    </a:lnTo>
                    <a:lnTo>
                      <a:pt x="32" y="132"/>
                    </a:lnTo>
                    <a:lnTo>
                      <a:pt x="34" y="126"/>
                    </a:lnTo>
                    <a:lnTo>
                      <a:pt x="34" y="126"/>
                    </a:lnTo>
                    <a:lnTo>
                      <a:pt x="38" y="122"/>
                    </a:lnTo>
                    <a:lnTo>
                      <a:pt x="44" y="120"/>
                    </a:lnTo>
                    <a:lnTo>
                      <a:pt x="44" y="120"/>
                    </a:lnTo>
                    <a:lnTo>
                      <a:pt x="48" y="120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6" y="126"/>
                    </a:lnTo>
                    <a:lnTo>
                      <a:pt x="56" y="132"/>
                    </a:lnTo>
                    <a:lnTo>
                      <a:pt x="56" y="132"/>
                    </a:lnTo>
                    <a:lnTo>
                      <a:pt x="56" y="142"/>
                    </a:lnTo>
                    <a:lnTo>
                      <a:pt x="56" y="142"/>
                    </a:lnTo>
                    <a:lnTo>
                      <a:pt x="50" y="150"/>
                    </a:lnTo>
                    <a:lnTo>
                      <a:pt x="50" y="150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38" y="154"/>
                    </a:lnTo>
                    <a:lnTo>
                      <a:pt x="34" y="152"/>
                    </a:lnTo>
                    <a:lnTo>
                      <a:pt x="34" y="152"/>
                    </a:lnTo>
                    <a:lnTo>
                      <a:pt x="30" y="148"/>
                    </a:lnTo>
                    <a:lnTo>
                      <a:pt x="30" y="142"/>
                    </a:lnTo>
                    <a:lnTo>
                      <a:pt x="30" y="142"/>
                    </a:lnTo>
                    <a:close/>
                    <a:moveTo>
                      <a:pt x="36" y="140"/>
                    </a:moveTo>
                    <a:lnTo>
                      <a:pt x="36" y="140"/>
                    </a:lnTo>
                    <a:lnTo>
                      <a:pt x="36" y="144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46" y="148"/>
                    </a:lnTo>
                    <a:lnTo>
                      <a:pt x="50" y="144"/>
                    </a:lnTo>
                    <a:lnTo>
                      <a:pt x="50" y="144"/>
                    </a:lnTo>
                    <a:lnTo>
                      <a:pt x="52" y="140"/>
                    </a:lnTo>
                    <a:lnTo>
                      <a:pt x="52" y="134"/>
                    </a:lnTo>
                    <a:lnTo>
                      <a:pt x="52" y="134"/>
                    </a:lnTo>
                    <a:lnTo>
                      <a:pt x="52" y="130"/>
                    </a:lnTo>
                    <a:lnTo>
                      <a:pt x="50" y="126"/>
                    </a:lnTo>
                    <a:lnTo>
                      <a:pt x="50" y="126"/>
                    </a:lnTo>
                    <a:lnTo>
                      <a:pt x="46" y="124"/>
                    </a:lnTo>
                    <a:lnTo>
                      <a:pt x="44" y="124"/>
                    </a:lnTo>
                    <a:lnTo>
                      <a:pt x="44" y="124"/>
                    </a:lnTo>
                    <a:lnTo>
                      <a:pt x="40" y="126"/>
                    </a:lnTo>
                    <a:lnTo>
                      <a:pt x="38" y="130"/>
                    </a:lnTo>
                    <a:lnTo>
                      <a:pt x="38" y="130"/>
                    </a:lnTo>
                    <a:lnTo>
                      <a:pt x="36" y="134"/>
                    </a:lnTo>
                    <a:lnTo>
                      <a:pt x="36" y="140"/>
                    </a:lnTo>
                    <a:lnTo>
                      <a:pt x="36" y="140"/>
                    </a:lnTo>
                    <a:close/>
                    <a:moveTo>
                      <a:pt x="62" y="148"/>
                    </a:moveTo>
                    <a:lnTo>
                      <a:pt x="62" y="148"/>
                    </a:lnTo>
                    <a:lnTo>
                      <a:pt x="62" y="116"/>
                    </a:lnTo>
                    <a:lnTo>
                      <a:pt x="62" y="116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8" y="118"/>
                    </a:lnTo>
                    <a:lnTo>
                      <a:pt x="68" y="118"/>
                    </a:lnTo>
                    <a:lnTo>
                      <a:pt x="70" y="114"/>
                    </a:lnTo>
                    <a:lnTo>
                      <a:pt x="70" y="114"/>
                    </a:lnTo>
                    <a:lnTo>
                      <a:pt x="74" y="112"/>
                    </a:lnTo>
                    <a:lnTo>
                      <a:pt x="74" y="112"/>
                    </a:lnTo>
                    <a:lnTo>
                      <a:pt x="78" y="112"/>
                    </a:lnTo>
                    <a:lnTo>
                      <a:pt x="78" y="112"/>
                    </a:lnTo>
                    <a:lnTo>
                      <a:pt x="76" y="118"/>
                    </a:lnTo>
                    <a:lnTo>
                      <a:pt x="76" y="118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68" y="122"/>
                    </a:lnTo>
                    <a:lnTo>
                      <a:pt x="68" y="122"/>
                    </a:lnTo>
                    <a:lnTo>
                      <a:pt x="68" y="130"/>
                    </a:lnTo>
                    <a:lnTo>
                      <a:pt x="68" y="130"/>
                    </a:lnTo>
                    <a:lnTo>
                      <a:pt x="68" y="146"/>
                    </a:lnTo>
                    <a:lnTo>
                      <a:pt x="68" y="146"/>
                    </a:lnTo>
                    <a:lnTo>
                      <a:pt x="62" y="148"/>
                    </a:lnTo>
                    <a:lnTo>
                      <a:pt x="62" y="148"/>
                    </a:lnTo>
                    <a:close/>
                    <a:moveTo>
                      <a:pt x="100" y="126"/>
                    </a:moveTo>
                    <a:lnTo>
                      <a:pt x="100" y="126"/>
                    </a:lnTo>
                    <a:lnTo>
                      <a:pt x="106" y="124"/>
                    </a:lnTo>
                    <a:lnTo>
                      <a:pt x="106" y="124"/>
                    </a:lnTo>
                    <a:lnTo>
                      <a:pt x="102" y="134"/>
                    </a:lnTo>
                    <a:lnTo>
                      <a:pt x="102" y="134"/>
                    </a:lnTo>
                    <a:lnTo>
                      <a:pt x="98" y="136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88" y="140"/>
                    </a:lnTo>
                    <a:lnTo>
                      <a:pt x="82" y="138"/>
                    </a:lnTo>
                    <a:lnTo>
                      <a:pt x="82" y="138"/>
                    </a:lnTo>
                    <a:lnTo>
                      <a:pt x="80" y="134"/>
                    </a:lnTo>
                    <a:lnTo>
                      <a:pt x="80" y="126"/>
                    </a:lnTo>
                    <a:lnTo>
                      <a:pt x="80" y="126"/>
                    </a:lnTo>
                    <a:lnTo>
                      <a:pt x="80" y="120"/>
                    </a:lnTo>
                    <a:lnTo>
                      <a:pt x="84" y="112"/>
                    </a:lnTo>
                    <a:lnTo>
                      <a:pt x="84" y="112"/>
                    </a:lnTo>
                    <a:lnTo>
                      <a:pt x="88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8" y="106"/>
                    </a:lnTo>
                    <a:lnTo>
                      <a:pt x="102" y="108"/>
                    </a:lnTo>
                    <a:lnTo>
                      <a:pt x="102" y="108"/>
                    </a:lnTo>
                    <a:lnTo>
                      <a:pt x="104" y="112"/>
                    </a:lnTo>
                    <a:lnTo>
                      <a:pt x="106" y="118"/>
                    </a:lnTo>
                    <a:lnTo>
                      <a:pt x="106" y="120"/>
                    </a:lnTo>
                    <a:lnTo>
                      <a:pt x="106" y="120"/>
                    </a:lnTo>
                    <a:lnTo>
                      <a:pt x="84" y="126"/>
                    </a:lnTo>
                    <a:lnTo>
                      <a:pt x="84" y="126"/>
                    </a:lnTo>
                    <a:lnTo>
                      <a:pt x="86" y="130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34"/>
                    </a:lnTo>
                    <a:lnTo>
                      <a:pt x="92" y="134"/>
                    </a:lnTo>
                    <a:lnTo>
                      <a:pt x="92" y="134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100" y="126"/>
                    </a:lnTo>
                    <a:lnTo>
                      <a:pt x="100" y="126"/>
                    </a:lnTo>
                    <a:close/>
                    <a:moveTo>
                      <a:pt x="84" y="122"/>
                    </a:moveTo>
                    <a:lnTo>
                      <a:pt x="84" y="122"/>
                    </a:lnTo>
                    <a:lnTo>
                      <a:pt x="100" y="116"/>
                    </a:lnTo>
                    <a:lnTo>
                      <a:pt x="100" y="116"/>
                    </a:lnTo>
                    <a:lnTo>
                      <a:pt x="98" y="112"/>
                    </a:lnTo>
                    <a:lnTo>
                      <a:pt x="98" y="112"/>
                    </a:lnTo>
                    <a:lnTo>
                      <a:pt x="96" y="110"/>
                    </a:lnTo>
                    <a:lnTo>
                      <a:pt x="92" y="110"/>
                    </a:lnTo>
                    <a:lnTo>
                      <a:pt x="92" y="110"/>
                    </a:lnTo>
                    <a:lnTo>
                      <a:pt x="90" y="112"/>
                    </a:lnTo>
                    <a:lnTo>
                      <a:pt x="88" y="114"/>
                    </a:lnTo>
                    <a:lnTo>
                      <a:pt x="88" y="114"/>
                    </a:lnTo>
                    <a:lnTo>
                      <a:pt x="86" y="118"/>
                    </a:lnTo>
                    <a:lnTo>
                      <a:pt x="84" y="122"/>
                    </a:lnTo>
                    <a:lnTo>
                      <a:pt x="84" y="122"/>
                    </a:lnTo>
                    <a:close/>
                    <a:moveTo>
                      <a:pt x="112" y="132"/>
                    </a:moveTo>
                    <a:lnTo>
                      <a:pt x="112" y="132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6" y="100"/>
                    </a:lnTo>
                    <a:lnTo>
                      <a:pt x="116" y="100"/>
                    </a:lnTo>
                    <a:lnTo>
                      <a:pt x="116" y="104"/>
                    </a:lnTo>
                    <a:lnTo>
                      <a:pt x="116" y="104"/>
                    </a:lnTo>
                    <a:lnTo>
                      <a:pt x="120" y="100"/>
                    </a:lnTo>
                    <a:lnTo>
                      <a:pt x="120" y="100"/>
                    </a:lnTo>
                    <a:lnTo>
                      <a:pt x="124" y="96"/>
                    </a:lnTo>
                    <a:lnTo>
                      <a:pt x="124" y="96"/>
                    </a:lnTo>
                    <a:lnTo>
                      <a:pt x="130" y="96"/>
                    </a:lnTo>
                    <a:lnTo>
                      <a:pt x="130" y="96"/>
                    </a:lnTo>
                    <a:lnTo>
                      <a:pt x="132" y="100"/>
                    </a:lnTo>
                    <a:lnTo>
                      <a:pt x="132" y="100"/>
                    </a:lnTo>
                    <a:lnTo>
                      <a:pt x="136" y="94"/>
                    </a:lnTo>
                    <a:lnTo>
                      <a:pt x="142" y="92"/>
                    </a:lnTo>
                    <a:lnTo>
                      <a:pt x="142" y="92"/>
                    </a:lnTo>
                    <a:lnTo>
                      <a:pt x="146" y="90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50" y="94"/>
                    </a:lnTo>
                    <a:lnTo>
                      <a:pt x="150" y="100"/>
                    </a:lnTo>
                    <a:lnTo>
                      <a:pt x="150" y="100"/>
                    </a:lnTo>
                    <a:lnTo>
                      <a:pt x="150" y="120"/>
                    </a:lnTo>
                    <a:lnTo>
                      <a:pt x="150" y="120"/>
                    </a:lnTo>
                    <a:lnTo>
                      <a:pt x="146" y="122"/>
                    </a:lnTo>
                    <a:lnTo>
                      <a:pt x="146" y="122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98"/>
                    </a:lnTo>
                    <a:lnTo>
                      <a:pt x="146" y="98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0" y="96"/>
                    </a:lnTo>
                    <a:lnTo>
                      <a:pt x="140" y="96"/>
                    </a:lnTo>
                    <a:lnTo>
                      <a:pt x="136" y="100"/>
                    </a:lnTo>
                    <a:lnTo>
                      <a:pt x="136" y="100"/>
                    </a:lnTo>
                    <a:lnTo>
                      <a:pt x="134" y="108"/>
                    </a:lnTo>
                    <a:lnTo>
                      <a:pt x="134" y="108"/>
                    </a:lnTo>
                    <a:lnTo>
                      <a:pt x="134" y="126"/>
                    </a:lnTo>
                    <a:lnTo>
                      <a:pt x="134" y="126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28" y="106"/>
                    </a:lnTo>
                    <a:lnTo>
                      <a:pt x="128" y="106"/>
                    </a:lnTo>
                    <a:lnTo>
                      <a:pt x="128" y="102"/>
                    </a:lnTo>
                    <a:lnTo>
                      <a:pt x="128" y="102"/>
                    </a:lnTo>
                    <a:lnTo>
                      <a:pt x="126" y="100"/>
                    </a:lnTo>
                    <a:lnTo>
                      <a:pt x="124" y="102"/>
                    </a:lnTo>
                    <a:lnTo>
                      <a:pt x="124" y="102"/>
                    </a:lnTo>
                    <a:lnTo>
                      <a:pt x="120" y="104"/>
                    </a:lnTo>
                    <a:lnTo>
                      <a:pt x="120" y="104"/>
                    </a:lnTo>
                    <a:lnTo>
                      <a:pt x="118" y="108"/>
                    </a:lnTo>
                    <a:lnTo>
                      <a:pt x="118" y="108"/>
                    </a:lnTo>
                    <a:lnTo>
                      <a:pt x="116" y="114"/>
                    </a:lnTo>
                    <a:lnTo>
                      <a:pt x="116" y="114"/>
                    </a:lnTo>
                    <a:lnTo>
                      <a:pt x="116" y="132"/>
                    </a:lnTo>
                    <a:lnTo>
                      <a:pt x="116" y="132"/>
                    </a:lnTo>
                    <a:lnTo>
                      <a:pt x="112" y="132"/>
                    </a:lnTo>
                    <a:lnTo>
                      <a:pt x="112" y="132"/>
                    </a:lnTo>
                    <a:close/>
                    <a:moveTo>
                      <a:pt x="174" y="114"/>
                    </a:moveTo>
                    <a:lnTo>
                      <a:pt x="174" y="114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80" y="68"/>
                    </a:lnTo>
                    <a:lnTo>
                      <a:pt x="180" y="68"/>
                    </a:lnTo>
                    <a:lnTo>
                      <a:pt x="180" y="112"/>
                    </a:lnTo>
                    <a:lnTo>
                      <a:pt x="180" y="112"/>
                    </a:lnTo>
                    <a:lnTo>
                      <a:pt x="174" y="114"/>
                    </a:lnTo>
                    <a:lnTo>
                      <a:pt x="174" y="114"/>
                    </a:lnTo>
                    <a:close/>
                    <a:moveTo>
                      <a:pt x="188" y="122"/>
                    </a:moveTo>
                    <a:lnTo>
                      <a:pt x="188" y="122"/>
                    </a:lnTo>
                    <a:lnTo>
                      <a:pt x="188" y="78"/>
                    </a:lnTo>
                    <a:lnTo>
                      <a:pt x="188" y="78"/>
                    </a:lnTo>
                    <a:lnTo>
                      <a:pt x="192" y="76"/>
                    </a:lnTo>
                    <a:lnTo>
                      <a:pt x="192" y="76"/>
                    </a:lnTo>
                    <a:lnTo>
                      <a:pt x="192" y="80"/>
                    </a:lnTo>
                    <a:lnTo>
                      <a:pt x="192" y="80"/>
                    </a:lnTo>
                    <a:lnTo>
                      <a:pt x="196" y="76"/>
                    </a:lnTo>
                    <a:lnTo>
                      <a:pt x="196" y="76"/>
                    </a:lnTo>
                    <a:lnTo>
                      <a:pt x="202" y="74"/>
                    </a:lnTo>
                    <a:lnTo>
                      <a:pt x="202" y="74"/>
                    </a:lnTo>
                    <a:lnTo>
                      <a:pt x="204" y="72"/>
                    </a:lnTo>
                    <a:lnTo>
                      <a:pt x="208" y="74"/>
                    </a:lnTo>
                    <a:lnTo>
                      <a:pt x="208" y="74"/>
                    </a:lnTo>
                    <a:lnTo>
                      <a:pt x="210" y="76"/>
                    </a:lnTo>
                    <a:lnTo>
                      <a:pt x="212" y="78"/>
                    </a:lnTo>
                    <a:lnTo>
                      <a:pt x="212" y="78"/>
                    </a:lnTo>
                    <a:lnTo>
                      <a:pt x="214" y="86"/>
                    </a:lnTo>
                    <a:lnTo>
                      <a:pt x="214" y="86"/>
                    </a:lnTo>
                    <a:lnTo>
                      <a:pt x="212" y="96"/>
                    </a:lnTo>
                    <a:lnTo>
                      <a:pt x="212" y="96"/>
                    </a:lnTo>
                    <a:lnTo>
                      <a:pt x="206" y="102"/>
                    </a:lnTo>
                    <a:lnTo>
                      <a:pt x="206" y="102"/>
                    </a:lnTo>
                    <a:lnTo>
                      <a:pt x="200" y="106"/>
                    </a:lnTo>
                    <a:lnTo>
                      <a:pt x="200" y="106"/>
                    </a:lnTo>
                    <a:lnTo>
                      <a:pt x="196" y="106"/>
                    </a:lnTo>
                    <a:lnTo>
                      <a:pt x="196" y="106"/>
                    </a:lnTo>
                    <a:lnTo>
                      <a:pt x="194" y="104"/>
                    </a:lnTo>
                    <a:lnTo>
                      <a:pt x="194" y="104"/>
                    </a:lnTo>
                    <a:lnTo>
                      <a:pt x="194" y="120"/>
                    </a:lnTo>
                    <a:lnTo>
                      <a:pt x="194" y="120"/>
                    </a:lnTo>
                    <a:lnTo>
                      <a:pt x="188" y="122"/>
                    </a:lnTo>
                    <a:lnTo>
                      <a:pt x="188" y="122"/>
                    </a:lnTo>
                    <a:close/>
                    <a:moveTo>
                      <a:pt x="192" y="92"/>
                    </a:moveTo>
                    <a:lnTo>
                      <a:pt x="192" y="92"/>
                    </a:lnTo>
                    <a:lnTo>
                      <a:pt x="194" y="98"/>
                    </a:lnTo>
                    <a:lnTo>
                      <a:pt x="194" y="100"/>
                    </a:lnTo>
                    <a:lnTo>
                      <a:pt x="194" y="100"/>
                    </a:lnTo>
                    <a:lnTo>
                      <a:pt x="198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4" y="100"/>
                    </a:lnTo>
                    <a:lnTo>
                      <a:pt x="206" y="98"/>
                    </a:lnTo>
                    <a:lnTo>
                      <a:pt x="206" y="98"/>
                    </a:lnTo>
                    <a:lnTo>
                      <a:pt x="208" y="94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2"/>
                    </a:lnTo>
                    <a:lnTo>
                      <a:pt x="206" y="80"/>
                    </a:lnTo>
                    <a:lnTo>
                      <a:pt x="206" y="80"/>
                    </a:lnTo>
                    <a:lnTo>
                      <a:pt x="204" y="78"/>
                    </a:lnTo>
                    <a:lnTo>
                      <a:pt x="200" y="78"/>
                    </a:lnTo>
                    <a:lnTo>
                      <a:pt x="200" y="78"/>
                    </a:lnTo>
                    <a:lnTo>
                      <a:pt x="198" y="80"/>
                    </a:lnTo>
                    <a:lnTo>
                      <a:pt x="196" y="82"/>
                    </a:lnTo>
                    <a:lnTo>
                      <a:pt x="196" y="82"/>
                    </a:lnTo>
                    <a:lnTo>
                      <a:pt x="194" y="88"/>
                    </a:lnTo>
                    <a:lnTo>
                      <a:pt x="192" y="92"/>
                    </a:lnTo>
                    <a:lnTo>
                      <a:pt x="192" y="92"/>
                    </a:lnTo>
                    <a:close/>
                    <a:moveTo>
                      <a:pt x="218" y="92"/>
                    </a:moveTo>
                    <a:lnTo>
                      <a:pt x="218" y="92"/>
                    </a:lnTo>
                    <a:lnTo>
                      <a:pt x="222" y="90"/>
                    </a:lnTo>
                    <a:lnTo>
                      <a:pt x="222" y="90"/>
                    </a:lnTo>
                    <a:lnTo>
                      <a:pt x="224" y="94"/>
                    </a:lnTo>
                    <a:lnTo>
                      <a:pt x="224" y="94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34" y="90"/>
                    </a:lnTo>
                    <a:lnTo>
                      <a:pt x="234" y="90"/>
                    </a:lnTo>
                    <a:lnTo>
                      <a:pt x="236" y="86"/>
                    </a:lnTo>
                    <a:lnTo>
                      <a:pt x="236" y="86"/>
                    </a:lnTo>
                    <a:lnTo>
                      <a:pt x="234" y="84"/>
                    </a:lnTo>
                    <a:lnTo>
                      <a:pt x="234" y="84"/>
                    </a:lnTo>
                    <a:lnTo>
                      <a:pt x="230" y="84"/>
                    </a:lnTo>
                    <a:lnTo>
                      <a:pt x="230" y="84"/>
                    </a:lnTo>
                    <a:lnTo>
                      <a:pt x="222" y="84"/>
                    </a:lnTo>
                    <a:lnTo>
                      <a:pt x="222" y="84"/>
                    </a:lnTo>
                    <a:lnTo>
                      <a:pt x="220" y="82"/>
                    </a:lnTo>
                    <a:lnTo>
                      <a:pt x="220" y="82"/>
                    </a:lnTo>
                    <a:lnTo>
                      <a:pt x="218" y="78"/>
                    </a:lnTo>
                    <a:lnTo>
                      <a:pt x="218" y="78"/>
                    </a:lnTo>
                    <a:lnTo>
                      <a:pt x="218" y="74"/>
                    </a:lnTo>
                    <a:lnTo>
                      <a:pt x="218" y="74"/>
                    </a:lnTo>
                    <a:lnTo>
                      <a:pt x="222" y="70"/>
                    </a:lnTo>
                    <a:lnTo>
                      <a:pt x="222" y="70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28" y="66"/>
                    </a:lnTo>
                    <a:lnTo>
                      <a:pt x="228" y="66"/>
                    </a:lnTo>
                    <a:lnTo>
                      <a:pt x="234" y="64"/>
                    </a:lnTo>
                    <a:lnTo>
                      <a:pt x="234" y="64"/>
                    </a:lnTo>
                    <a:lnTo>
                      <a:pt x="238" y="66"/>
                    </a:lnTo>
                    <a:lnTo>
                      <a:pt x="238" y="66"/>
                    </a:lnTo>
                    <a:lnTo>
                      <a:pt x="240" y="70"/>
                    </a:lnTo>
                    <a:lnTo>
                      <a:pt x="240" y="70"/>
                    </a:lnTo>
                    <a:lnTo>
                      <a:pt x="236" y="72"/>
                    </a:lnTo>
                    <a:lnTo>
                      <a:pt x="236" y="72"/>
                    </a:lnTo>
                    <a:lnTo>
                      <a:pt x="234" y="70"/>
                    </a:lnTo>
                    <a:lnTo>
                      <a:pt x="234" y="70"/>
                    </a:lnTo>
                    <a:lnTo>
                      <a:pt x="228" y="70"/>
                    </a:lnTo>
                    <a:lnTo>
                      <a:pt x="228" y="70"/>
                    </a:lnTo>
                    <a:lnTo>
                      <a:pt x="224" y="72"/>
                    </a:lnTo>
                    <a:lnTo>
                      <a:pt x="224" y="72"/>
                    </a:lnTo>
                    <a:lnTo>
                      <a:pt x="222" y="76"/>
                    </a:lnTo>
                    <a:lnTo>
                      <a:pt x="222" y="76"/>
                    </a:lnTo>
                    <a:lnTo>
                      <a:pt x="224" y="78"/>
                    </a:lnTo>
                    <a:lnTo>
                      <a:pt x="224" y="78"/>
                    </a:lnTo>
                    <a:lnTo>
                      <a:pt x="226" y="78"/>
                    </a:lnTo>
                    <a:lnTo>
                      <a:pt x="226" y="78"/>
                    </a:lnTo>
                    <a:lnTo>
                      <a:pt x="230" y="78"/>
                    </a:lnTo>
                    <a:lnTo>
                      <a:pt x="230" y="78"/>
                    </a:lnTo>
                    <a:lnTo>
                      <a:pt x="236" y="78"/>
                    </a:lnTo>
                    <a:lnTo>
                      <a:pt x="236" y="78"/>
                    </a:lnTo>
                    <a:lnTo>
                      <a:pt x="240" y="80"/>
                    </a:lnTo>
                    <a:lnTo>
                      <a:pt x="240" y="80"/>
                    </a:lnTo>
                    <a:lnTo>
                      <a:pt x="240" y="84"/>
                    </a:lnTo>
                    <a:lnTo>
                      <a:pt x="240" y="84"/>
                    </a:lnTo>
                    <a:lnTo>
                      <a:pt x="240" y="90"/>
                    </a:lnTo>
                    <a:lnTo>
                      <a:pt x="240" y="90"/>
                    </a:lnTo>
                    <a:lnTo>
                      <a:pt x="236" y="94"/>
                    </a:lnTo>
                    <a:lnTo>
                      <a:pt x="236" y="94"/>
                    </a:lnTo>
                    <a:lnTo>
                      <a:pt x="230" y="98"/>
                    </a:lnTo>
                    <a:lnTo>
                      <a:pt x="230" y="98"/>
                    </a:lnTo>
                    <a:lnTo>
                      <a:pt x="224" y="98"/>
                    </a:lnTo>
                    <a:lnTo>
                      <a:pt x="220" y="98"/>
                    </a:lnTo>
                    <a:lnTo>
                      <a:pt x="220" y="98"/>
                    </a:lnTo>
                    <a:lnTo>
                      <a:pt x="218" y="96"/>
                    </a:lnTo>
                    <a:lnTo>
                      <a:pt x="218" y="92"/>
                    </a:lnTo>
                    <a:lnTo>
                      <a:pt x="218" y="92"/>
                    </a:lnTo>
                    <a:close/>
                    <a:moveTo>
                      <a:pt x="266" y="86"/>
                    </a:moveTo>
                    <a:lnTo>
                      <a:pt x="266" y="86"/>
                    </a:lnTo>
                    <a:lnTo>
                      <a:pt x="266" y="82"/>
                    </a:lnTo>
                    <a:lnTo>
                      <a:pt x="266" y="82"/>
                    </a:lnTo>
                    <a:lnTo>
                      <a:pt x="262" y="86"/>
                    </a:lnTo>
                    <a:lnTo>
                      <a:pt x="256" y="90"/>
                    </a:lnTo>
                    <a:lnTo>
                      <a:pt x="256" y="90"/>
                    </a:lnTo>
                    <a:lnTo>
                      <a:pt x="252" y="90"/>
                    </a:lnTo>
                    <a:lnTo>
                      <a:pt x="252" y="90"/>
                    </a:lnTo>
                    <a:lnTo>
                      <a:pt x="248" y="88"/>
                    </a:lnTo>
                    <a:lnTo>
                      <a:pt x="248" y="88"/>
                    </a:lnTo>
                    <a:lnTo>
                      <a:pt x="246" y="84"/>
                    </a:lnTo>
                    <a:lnTo>
                      <a:pt x="246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6" y="60"/>
                    </a:lnTo>
                    <a:lnTo>
                      <a:pt x="246" y="60"/>
                    </a:lnTo>
                    <a:lnTo>
                      <a:pt x="252" y="60"/>
                    </a:lnTo>
                    <a:lnTo>
                      <a:pt x="252" y="60"/>
                    </a:lnTo>
                    <a:lnTo>
                      <a:pt x="252" y="76"/>
                    </a:lnTo>
                    <a:lnTo>
                      <a:pt x="252" y="76"/>
                    </a:lnTo>
                    <a:lnTo>
                      <a:pt x="252" y="82"/>
                    </a:lnTo>
                    <a:lnTo>
                      <a:pt x="252" y="82"/>
                    </a:lnTo>
                    <a:lnTo>
                      <a:pt x="254" y="84"/>
                    </a:lnTo>
                    <a:lnTo>
                      <a:pt x="254" y="84"/>
                    </a:lnTo>
                    <a:lnTo>
                      <a:pt x="258" y="84"/>
                    </a:lnTo>
                    <a:lnTo>
                      <a:pt x="258" y="84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4" y="78"/>
                    </a:lnTo>
                    <a:lnTo>
                      <a:pt x="264" y="78"/>
                    </a:lnTo>
                    <a:lnTo>
                      <a:pt x="264" y="72"/>
                    </a:lnTo>
                    <a:lnTo>
                      <a:pt x="264" y="72"/>
                    </a:lnTo>
                    <a:lnTo>
                      <a:pt x="266" y="56"/>
                    </a:lnTo>
                    <a:lnTo>
                      <a:pt x="266" y="56"/>
                    </a:lnTo>
                    <a:lnTo>
                      <a:pt x="270" y="54"/>
                    </a:lnTo>
                    <a:lnTo>
                      <a:pt x="270" y="54"/>
                    </a:lnTo>
                    <a:lnTo>
                      <a:pt x="270" y="84"/>
                    </a:lnTo>
                    <a:lnTo>
                      <a:pt x="270" y="84"/>
                    </a:lnTo>
                    <a:lnTo>
                      <a:pt x="266" y="86"/>
                    </a:lnTo>
                    <a:lnTo>
                      <a:pt x="266" y="86"/>
                    </a:lnTo>
                    <a:close/>
                    <a:moveTo>
                      <a:pt x="278" y="82"/>
                    </a:moveTo>
                    <a:lnTo>
                      <a:pt x="278" y="82"/>
                    </a:lnTo>
                    <a:lnTo>
                      <a:pt x="278" y="52"/>
                    </a:lnTo>
                    <a:lnTo>
                      <a:pt x="278" y="52"/>
                    </a:lnTo>
                    <a:lnTo>
                      <a:pt x="282" y="50"/>
                    </a:lnTo>
                    <a:lnTo>
                      <a:pt x="282" y="50"/>
                    </a:lnTo>
                    <a:lnTo>
                      <a:pt x="282" y="54"/>
                    </a:lnTo>
                    <a:lnTo>
                      <a:pt x="282" y="54"/>
                    </a:lnTo>
                    <a:lnTo>
                      <a:pt x="286" y="50"/>
                    </a:lnTo>
                    <a:lnTo>
                      <a:pt x="286" y="50"/>
                    </a:lnTo>
                    <a:lnTo>
                      <a:pt x="290" y="48"/>
                    </a:lnTo>
                    <a:lnTo>
                      <a:pt x="290" y="48"/>
                    </a:lnTo>
                    <a:lnTo>
                      <a:pt x="296" y="46"/>
                    </a:lnTo>
                    <a:lnTo>
                      <a:pt x="296" y="46"/>
                    </a:lnTo>
                    <a:lnTo>
                      <a:pt x="298" y="50"/>
                    </a:lnTo>
                    <a:lnTo>
                      <a:pt x="298" y="50"/>
                    </a:lnTo>
                    <a:lnTo>
                      <a:pt x="302" y="44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312" y="42"/>
                    </a:lnTo>
                    <a:lnTo>
                      <a:pt x="314" y="42"/>
                    </a:lnTo>
                    <a:lnTo>
                      <a:pt x="314" y="42"/>
                    </a:lnTo>
                    <a:lnTo>
                      <a:pt x="316" y="46"/>
                    </a:lnTo>
                    <a:lnTo>
                      <a:pt x="316" y="50"/>
                    </a:lnTo>
                    <a:lnTo>
                      <a:pt x="316" y="50"/>
                    </a:lnTo>
                    <a:lnTo>
                      <a:pt x="316" y="70"/>
                    </a:lnTo>
                    <a:lnTo>
                      <a:pt x="316" y="70"/>
                    </a:lnTo>
                    <a:lnTo>
                      <a:pt x="312" y="72"/>
                    </a:lnTo>
                    <a:lnTo>
                      <a:pt x="312" y="72"/>
                    </a:lnTo>
                    <a:lnTo>
                      <a:pt x="312" y="52"/>
                    </a:lnTo>
                    <a:lnTo>
                      <a:pt x="312" y="52"/>
                    </a:lnTo>
                    <a:lnTo>
                      <a:pt x="310" y="48"/>
                    </a:lnTo>
                    <a:lnTo>
                      <a:pt x="310" y="48"/>
                    </a:lnTo>
                    <a:lnTo>
                      <a:pt x="310" y="46"/>
                    </a:lnTo>
                    <a:lnTo>
                      <a:pt x="310" y="46"/>
                    </a:lnTo>
                    <a:lnTo>
                      <a:pt x="306" y="46"/>
                    </a:lnTo>
                    <a:lnTo>
                      <a:pt x="306" y="46"/>
                    </a:lnTo>
                    <a:lnTo>
                      <a:pt x="302" y="50"/>
                    </a:lnTo>
                    <a:lnTo>
                      <a:pt x="302" y="50"/>
                    </a:lnTo>
                    <a:lnTo>
                      <a:pt x="300" y="54"/>
                    </a:lnTo>
                    <a:lnTo>
                      <a:pt x="300" y="58"/>
                    </a:lnTo>
                    <a:lnTo>
                      <a:pt x="300" y="58"/>
                    </a:lnTo>
                    <a:lnTo>
                      <a:pt x="300" y="76"/>
                    </a:lnTo>
                    <a:lnTo>
                      <a:pt x="300" y="76"/>
                    </a:lnTo>
                    <a:lnTo>
                      <a:pt x="294" y="78"/>
                    </a:lnTo>
                    <a:lnTo>
                      <a:pt x="294" y="7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4" y="52"/>
                    </a:lnTo>
                    <a:lnTo>
                      <a:pt x="294" y="52"/>
                    </a:lnTo>
                    <a:lnTo>
                      <a:pt x="290" y="52"/>
                    </a:lnTo>
                    <a:lnTo>
                      <a:pt x="290" y="52"/>
                    </a:lnTo>
                    <a:lnTo>
                      <a:pt x="286" y="54"/>
                    </a:lnTo>
                    <a:lnTo>
                      <a:pt x="286" y="54"/>
                    </a:lnTo>
                    <a:lnTo>
                      <a:pt x="284" y="58"/>
                    </a:lnTo>
                    <a:lnTo>
                      <a:pt x="284" y="58"/>
                    </a:lnTo>
                    <a:lnTo>
                      <a:pt x="282" y="66"/>
                    </a:lnTo>
                    <a:lnTo>
                      <a:pt x="282" y="66"/>
                    </a:lnTo>
                    <a:lnTo>
                      <a:pt x="282" y="82"/>
                    </a:lnTo>
                    <a:lnTo>
                      <a:pt x="282" y="82"/>
                    </a:lnTo>
                    <a:lnTo>
                      <a:pt x="278" y="82"/>
                    </a:lnTo>
                    <a:lnTo>
                      <a:pt x="278" y="82"/>
                    </a:lnTo>
                    <a:close/>
                    <a:moveTo>
                      <a:pt x="344" y="62"/>
                    </a:moveTo>
                    <a:lnTo>
                      <a:pt x="344" y="62"/>
                    </a:lnTo>
                    <a:lnTo>
                      <a:pt x="338" y="64"/>
                    </a:lnTo>
                    <a:lnTo>
                      <a:pt x="338" y="64"/>
                    </a:lnTo>
                    <a:lnTo>
                      <a:pt x="340" y="22"/>
                    </a:lnTo>
                    <a:lnTo>
                      <a:pt x="340" y="22"/>
                    </a:lnTo>
                    <a:lnTo>
                      <a:pt x="344" y="20"/>
                    </a:lnTo>
                    <a:lnTo>
                      <a:pt x="344" y="20"/>
                    </a:lnTo>
                    <a:lnTo>
                      <a:pt x="344" y="36"/>
                    </a:lnTo>
                    <a:lnTo>
                      <a:pt x="344" y="36"/>
                    </a:lnTo>
                    <a:lnTo>
                      <a:pt x="348" y="32"/>
                    </a:lnTo>
                    <a:lnTo>
                      <a:pt x="352" y="28"/>
                    </a:lnTo>
                    <a:lnTo>
                      <a:pt x="352" y="28"/>
                    </a:lnTo>
                    <a:lnTo>
                      <a:pt x="356" y="28"/>
                    </a:lnTo>
                    <a:lnTo>
                      <a:pt x="356" y="28"/>
                    </a:lnTo>
                    <a:lnTo>
                      <a:pt x="360" y="30"/>
                    </a:lnTo>
                    <a:lnTo>
                      <a:pt x="360" y="30"/>
                    </a:lnTo>
                    <a:lnTo>
                      <a:pt x="362" y="34"/>
                    </a:lnTo>
                    <a:lnTo>
                      <a:pt x="362" y="34"/>
                    </a:lnTo>
                    <a:lnTo>
                      <a:pt x="364" y="40"/>
                    </a:lnTo>
                    <a:lnTo>
                      <a:pt x="364" y="40"/>
                    </a:lnTo>
                    <a:lnTo>
                      <a:pt x="362" y="48"/>
                    </a:lnTo>
                    <a:lnTo>
                      <a:pt x="360" y="54"/>
                    </a:lnTo>
                    <a:lnTo>
                      <a:pt x="360" y="54"/>
                    </a:lnTo>
                    <a:lnTo>
                      <a:pt x="356" y="58"/>
                    </a:lnTo>
                    <a:lnTo>
                      <a:pt x="352" y="60"/>
                    </a:lnTo>
                    <a:lnTo>
                      <a:pt x="352" y="60"/>
                    </a:lnTo>
                    <a:lnTo>
                      <a:pt x="346" y="62"/>
                    </a:lnTo>
                    <a:lnTo>
                      <a:pt x="344" y="58"/>
                    </a:lnTo>
                    <a:lnTo>
                      <a:pt x="344" y="58"/>
                    </a:lnTo>
                    <a:lnTo>
                      <a:pt x="344" y="62"/>
                    </a:lnTo>
                    <a:lnTo>
                      <a:pt x="344" y="62"/>
                    </a:lnTo>
                    <a:close/>
                    <a:moveTo>
                      <a:pt x="344" y="48"/>
                    </a:moveTo>
                    <a:lnTo>
                      <a:pt x="344" y="48"/>
                    </a:lnTo>
                    <a:lnTo>
                      <a:pt x="344" y="54"/>
                    </a:lnTo>
                    <a:lnTo>
                      <a:pt x="344" y="54"/>
                    </a:lnTo>
                    <a:lnTo>
                      <a:pt x="348" y="56"/>
                    </a:lnTo>
                    <a:lnTo>
                      <a:pt x="350" y="56"/>
                    </a:lnTo>
                    <a:lnTo>
                      <a:pt x="350" y="56"/>
                    </a:lnTo>
                    <a:lnTo>
                      <a:pt x="354" y="56"/>
                    </a:lnTo>
                    <a:lnTo>
                      <a:pt x="356" y="52"/>
                    </a:lnTo>
                    <a:lnTo>
                      <a:pt x="356" y="52"/>
                    </a:lnTo>
                    <a:lnTo>
                      <a:pt x="358" y="48"/>
                    </a:lnTo>
                    <a:lnTo>
                      <a:pt x="358" y="42"/>
                    </a:lnTo>
                    <a:lnTo>
                      <a:pt x="358" y="42"/>
                    </a:lnTo>
                    <a:lnTo>
                      <a:pt x="358" y="38"/>
                    </a:lnTo>
                    <a:lnTo>
                      <a:pt x="356" y="34"/>
                    </a:lnTo>
                    <a:lnTo>
                      <a:pt x="356" y="34"/>
                    </a:lnTo>
                    <a:lnTo>
                      <a:pt x="354" y="34"/>
                    </a:lnTo>
                    <a:lnTo>
                      <a:pt x="352" y="34"/>
                    </a:lnTo>
                    <a:lnTo>
                      <a:pt x="352" y="34"/>
                    </a:lnTo>
                    <a:lnTo>
                      <a:pt x="348" y="34"/>
                    </a:lnTo>
                    <a:lnTo>
                      <a:pt x="346" y="38"/>
                    </a:lnTo>
                    <a:lnTo>
                      <a:pt x="346" y="38"/>
                    </a:lnTo>
                    <a:lnTo>
                      <a:pt x="344" y="42"/>
                    </a:lnTo>
                    <a:lnTo>
                      <a:pt x="344" y="48"/>
                    </a:lnTo>
                    <a:lnTo>
                      <a:pt x="344" y="48"/>
                    </a:lnTo>
                    <a:close/>
                    <a:moveTo>
                      <a:pt x="368" y="46"/>
                    </a:moveTo>
                    <a:lnTo>
                      <a:pt x="368" y="46"/>
                    </a:lnTo>
                    <a:lnTo>
                      <a:pt x="372" y="44"/>
                    </a:lnTo>
                    <a:lnTo>
                      <a:pt x="372" y="44"/>
                    </a:lnTo>
                    <a:lnTo>
                      <a:pt x="374" y="48"/>
                    </a:lnTo>
                    <a:lnTo>
                      <a:pt x="374" y="48"/>
                    </a:lnTo>
                    <a:lnTo>
                      <a:pt x="380" y="48"/>
                    </a:lnTo>
                    <a:lnTo>
                      <a:pt x="380" y="48"/>
                    </a:lnTo>
                    <a:lnTo>
                      <a:pt x="384" y="46"/>
                    </a:lnTo>
                    <a:lnTo>
                      <a:pt x="384" y="46"/>
                    </a:lnTo>
                    <a:lnTo>
                      <a:pt x="386" y="42"/>
                    </a:lnTo>
                    <a:lnTo>
                      <a:pt x="386" y="42"/>
                    </a:lnTo>
                    <a:lnTo>
                      <a:pt x="384" y="38"/>
                    </a:lnTo>
                    <a:lnTo>
                      <a:pt x="384" y="38"/>
                    </a:lnTo>
                    <a:lnTo>
                      <a:pt x="380" y="38"/>
                    </a:lnTo>
                    <a:lnTo>
                      <a:pt x="380" y="38"/>
                    </a:lnTo>
                    <a:lnTo>
                      <a:pt x="372" y="38"/>
                    </a:lnTo>
                    <a:lnTo>
                      <a:pt x="372" y="38"/>
                    </a:lnTo>
                    <a:lnTo>
                      <a:pt x="370" y="36"/>
                    </a:lnTo>
                    <a:lnTo>
                      <a:pt x="370" y="36"/>
                    </a:lnTo>
                    <a:lnTo>
                      <a:pt x="368" y="32"/>
                    </a:lnTo>
                    <a:lnTo>
                      <a:pt x="368" y="32"/>
                    </a:lnTo>
                    <a:lnTo>
                      <a:pt x="370" y="28"/>
                    </a:lnTo>
                    <a:lnTo>
                      <a:pt x="370" y="28"/>
                    </a:lnTo>
                    <a:lnTo>
                      <a:pt x="372" y="26"/>
                    </a:lnTo>
                    <a:lnTo>
                      <a:pt x="372" y="26"/>
                    </a:lnTo>
                    <a:lnTo>
                      <a:pt x="374" y="22"/>
                    </a:lnTo>
                    <a:lnTo>
                      <a:pt x="374" y="22"/>
                    </a:lnTo>
                    <a:lnTo>
                      <a:pt x="378" y="20"/>
                    </a:lnTo>
                    <a:lnTo>
                      <a:pt x="378" y="20"/>
                    </a:lnTo>
                    <a:lnTo>
                      <a:pt x="384" y="20"/>
                    </a:lnTo>
                    <a:lnTo>
                      <a:pt x="384" y="20"/>
                    </a:lnTo>
                    <a:lnTo>
                      <a:pt x="388" y="22"/>
                    </a:lnTo>
                    <a:lnTo>
                      <a:pt x="388" y="22"/>
                    </a:lnTo>
                    <a:lnTo>
                      <a:pt x="390" y="26"/>
                    </a:lnTo>
                    <a:lnTo>
                      <a:pt x="390" y="26"/>
                    </a:lnTo>
                    <a:lnTo>
                      <a:pt x="386" y="28"/>
                    </a:lnTo>
                    <a:lnTo>
                      <a:pt x="386" y="28"/>
                    </a:lnTo>
                    <a:lnTo>
                      <a:pt x="384" y="24"/>
                    </a:lnTo>
                    <a:lnTo>
                      <a:pt x="384" y="24"/>
                    </a:lnTo>
                    <a:lnTo>
                      <a:pt x="380" y="24"/>
                    </a:lnTo>
                    <a:lnTo>
                      <a:pt x="380" y="24"/>
                    </a:lnTo>
                    <a:lnTo>
                      <a:pt x="374" y="28"/>
                    </a:lnTo>
                    <a:lnTo>
                      <a:pt x="374" y="28"/>
                    </a:lnTo>
                    <a:lnTo>
                      <a:pt x="374" y="30"/>
                    </a:lnTo>
                    <a:lnTo>
                      <a:pt x="374" y="32"/>
                    </a:lnTo>
                    <a:lnTo>
                      <a:pt x="374" y="32"/>
                    </a:lnTo>
                    <a:lnTo>
                      <a:pt x="376" y="34"/>
                    </a:lnTo>
                    <a:lnTo>
                      <a:pt x="376" y="34"/>
                    </a:lnTo>
                    <a:lnTo>
                      <a:pt x="380" y="34"/>
                    </a:lnTo>
                    <a:lnTo>
                      <a:pt x="380" y="34"/>
                    </a:lnTo>
                    <a:lnTo>
                      <a:pt x="386" y="34"/>
                    </a:lnTo>
                    <a:lnTo>
                      <a:pt x="386" y="34"/>
                    </a:lnTo>
                    <a:lnTo>
                      <a:pt x="390" y="36"/>
                    </a:lnTo>
                    <a:lnTo>
                      <a:pt x="390" y="36"/>
                    </a:lnTo>
                    <a:lnTo>
                      <a:pt x="392" y="40"/>
                    </a:lnTo>
                    <a:lnTo>
                      <a:pt x="392" y="40"/>
                    </a:lnTo>
                    <a:lnTo>
                      <a:pt x="390" y="44"/>
                    </a:lnTo>
                    <a:lnTo>
                      <a:pt x="390" y="44"/>
                    </a:lnTo>
                    <a:lnTo>
                      <a:pt x="386" y="50"/>
                    </a:lnTo>
                    <a:lnTo>
                      <a:pt x="386" y="50"/>
                    </a:lnTo>
                    <a:lnTo>
                      <a:pt x="380" y="52"/>
                    </a:lnTo>
                    <a:lnTo>
                      <a:pt x="380" y="52"/>
                    </a:lnTo>
                    <a:lnTo>
                      <a:pt x="374" y="54"/>
                    </a:lnTo>
                    <a:lnTo>
                      <a:pt x="372" y="52"/>
                    </a:lnTo>
                    <a:lnTo>
                      <a:pt x="372" y="52"/>
                    </a:lnTo>
                    <a:lnTo>
                      <a:pt x="368" y="50"/>
                    </a:lnTo>
                    <a:lnTo>
                      <a:pt x="368" y="46"/>
                    </a:lnTo>
                    <a:lnTo>
                      <a:pt x="368" y="46"/>
                    </a:lnTo>
                    <a:close/>
                    <a:moveTo>
                      <a:pt x="398" y="46"/>
                    </a:moveTo>
                    <a:lnTo>
                      <a:pt x="398" y="46"/>
                    </a:lnTo>
                    <a:lnTo>
                      <a:pt x="398" y="20"/>
                    </a:lnTo>
                    <a:lnTo>
                      <a:pt x="398" y="20"/>
                    </a:lnTo>
                    <a:lnTo>
                      <a:pt x="394" y="22"/>
                    </a:lnTo>
                    <a:lnTo>
                      <a:pt x="394" y="22"/>
                    </a:lnTo>
                    <a:lnTo>
                      <a:pt x="394" y="18"/>
                    </a:lnTo>
                    <a:lnTo>
                      <a:pt x="394" y="18"/>
                    </a:lnTo>
                    <a:lnTo>
                      <a:pt x="398" y="16"/>
                    </a:lnTo>
                    <a:lnTo>
                      <a:pt x="398" y="16"/>
                    </a:lnTo>
                    <a:lnTo>
                      <a:pt x="398" y="12"/>
                    </a:lnTo>
                    <a:lnTo>
                      <a:pt x="398" y="12"/>
                    </a:lnTo>
                    <a:lnTo>
                      <a:pt x="398" y="8"/>
                    </a:lnTo>
                    <a:lnTo>
                      <a:pt x="398" y="8"/>
                    </a:lnTo>
                    <a:lnTo>
                      <a:pt x="402" y="4"/>
                    </a:lnTo>
                    <a:lnTo>
                      <a:pt x="402" y="4"/>
                    </a:lnTo>
                    <a:lnTo>
                      <a:pt x="406" y="2"/>
                    </a:lnTo>
                    <a:lnTo>
                      <a:pt x="406" y="2"/>
                    </a:lnTo>
                    <a:lnTo>
                      <a:pt x="410" y="0"/>
                    </a:lnTo>
                    <a:lnTo>
                      <a:pt x="410" y="0"/>
                    </a:lnTo>
                    <a:lnTo>
                      <a:pt x="410" y="6"/>
                    </a:lnTo>
                    <a:lnTo>
                      <a:pt x="410" y="6"/>
                    </a:lnTo>
                    <a:lnTo>
                      <a:pt x="408" y="6"/>
                    </a:lnTo>
                    <a:lnTo>
                      <a:pt x="408" y="6"/>
                    </a:lnTo>
                    <a:lnTo>
                      <a:pt x="404" y="8"/>
                    </a:lnTo>
                    <a:lnTo>
                      <a:pt x="404" y="8"/>
                    </a:lnTo>
                    <a:lnTo>
                      <a:pt x="404" y="12"/>
                    </a:lnTo>
                    <a:lnTo>
                      <a:pt x="404" y="12"/>
                    </a:lnTo>
                    <a:lnTo>
                      <a:pt x="404" y="14"/>
                    </a:lnTo>
                    <a:lnTo>
                      <a:pt x="404" y="14"/>
                    </a:lnTo>
                    <a:lnTo>
                      <a:pt x="408" y="12"/>
                    </a:lnTo>
                    <a:lnTo>
                      <a:pt x="408" y="12"/>
                    </a:lnTo>
                    <a:lnTo>
                      <a:pt x="408" y="16"/>
                    </a:lnTo>
                    <a:lnTo>
                      <a:pt x="408" y="16"/>
                    </a:lnTo>
                    <a:lnTo>
                      <a:pt x="404" y="18"/>
                    </a:lnTo>
                    <a:lnTo>
                      <a:pt x="404" y="18"/>
                    </a:lnTo>
                    <a:lnTo>
                      <a:pt x="402" y="44"/>
                    </a:lnTo>
                    <a:lnTo>
                      <a:pt x="402" y="44"/>
                    </a:lnTo>
                    <a:lnTo>
                      <a:pt x="398" y="46"/>
                    </a:lnTo>
                    <a:lnTo>
                      <a:pt x="398" y="46"/>
                    </a:lnTo>
                    <a:close/>
                    <a:moveTo>
                      <a:pt x="432" y="26"/>
                    </a:moveTo>
                    <a:lnTo>
                      <a:pt x="432" y="26"/>
                    </a:lnTo>
                    <a:lnTo>
                      <a:pt x="428" y="32"/>
                    </a:lnTo>
                    <a:lnTo>
                      <a:pt x="428" y="32"/>
                    </a:lnTo>
                    <a:lnTo>
                      <a:pt x="424" y="34"/>
                    </a:lnTo>
                    <a:lnTo>
                      <a:pt x="424" y="34"/>
                    </a:lnTo>
                    <a:lnTo>
                      <a:pt x="420" y="34"/>
                    </a:lnTo>
                    <a:lnTo>
                      <a:pt x="418" y="34"/>
                    </a:lnTo>
                    <a:lnTo>
                      <a:pt x="418" y="34"/>
                    </a:lnTo>
                    <a:lnTo>
                      <a:pt x="416" y="32"/>
                    </a:lnTo>
                    <a:lnTo>
                      <a:pt x="416" y="26"/>
                    </a:lnTo>
                    <a:lnTo>
                      <a:pt x="416" y="26"/>
                    </a:lnTo>
                    <a:lnTo>
                      <a:pt x="438" y="20"/>
                    </a:lnTo>
                    <a:lnTo>
                      <a:pt x="438" y="20"/>
                    </a:lnTo>
                    <a:lnTo>
                      <a:pt x="438" y="20"/>
                    </a:lnTo>
                    <a:lnTo>
                      <a:pt x="436" y="12"/>
                    </a:lnTo>
                    <a:lnTo>
                      <a:pt x="434" y="8"/>
                    </a:lnTo>
                    <a:lnTo>
                      <a:pt x="434" y="8"/>
                    </a:lnTo>
                    <a:lnTo>
                      <a:pt x="430" y="6"/>
                    </a:lnTo>
                    <a:lnTo>
                      <a:pt x="424" y="8"/>
                    </a:lnTo>
                    <a:lnTo>
                      <a:pt x="424" y="8"/>
                    </a:lnTo>
                    <a:lnTo>
                      <a:pt x="418" y="10"/>
                    </a:lnTo>
                    <a:lnTo>
                      <a:pt x="414" y="14"/>
                    </a:lnTo>
                    <a:lnTo>
                      <a:pt x="414" y="14"/>
                    </a:lnTo>
                    <a:lnTo>
                      <a:pt x="412" y="20"/>
                    </a:lnTo>
                    <a:lnTo>
                      <a:pt x="410" y="28"/>
                    </a:lnTo>
                    <a:lnTo>
                      <a:pt x="410" y="28"/>
                    </a:lnTo>
                    <a:lnTo>
                      <a:pt x="412" y="34"/>
                    </a:lnTo>
                    <a:lnTo>
                      <a:pt x="414" y="38"/>
                    </a:lnTo>
                    <a:lnTo>
                      <a:pt x="414" y="38"/>
                    </a:lnTo>
                    <a:lnTo>
                      <a:pt x="418" y="40"/>
                    </a:lnTo>
                    <a:lnTo>
                      <a:pt x="424" y="38"/>
                    </a:lnTo>
                    <a:lnTo>
                      <a:pt x="424" y="38"/>
                    </a:lnTo>
                    <a:lnTo>
                      <a:pt x="428" y="36"/>
                    </a:lnTo>
                    <a:lnTo>
                      <a:pt x="432" y="34"/>
                    </a:lnTo>
                    <a:lnTo>
                      <a:pt x="432" y="34"/>
                    </a:lnTo>
                    <a:lnTo>
                      <a:pt x="436" y="30"/>
                    </a:lnTo>
                    <a:lnTo>
                      <a:pt x="436" y="26"/>
                    </a:lnTo>
                    <a:lnTo>
                      <a:pt x="436" y="26"/>
                    </a:lnTo>
                    <a:lnTo>
                      <a:pt x="432" y="26"/>
                    </a:lnTo>
                    <a:lnTo>
                      <a:pt x="432" y="26"/>
                    </a:lnTo>
                    <a:close/>
                    <a:moveTo>
                      <a:pt x="416" y="22"/>
                    </a:moveTo>
                    <a:lnTo>
                      <a:pt x="416" y="22"/>
                    </a:lnTo>
                    <a:lnTo>
                      <a:pt x="418" y="16"/>
                    </a:lnTo>
                    <a:lnTo>
                      <a:pt x="418" y="16"/>
                    </a:lnTo>
                    <a:lnTo>
                      <a:pt x="424" y="12"/>
                    </a:lnTo>
                    <a:lnTo>
                      <a:pt x="424" y="12"/>
                    </a:lnTo>
                    <a:lnTo>
                      <a:pt x="428" y="12"/>
                    </a:lnTo>
                    <a:lnTo>
                      <a:pt x="430" y="12"/>
                    </a:lnTo>
                    <a:lnTo>
                      <a:pt x="430" y="12"/>
                    </a:lnTo>
                    <a:lnTo>
                      <a:pt x="432" y="18"/>
                    </a:lnTo>
                    <a:lnTo>
                      <a:pt x="432" y="18"/>
                    </a:lnTo>
                    <a:lnTo>
                      <a:pt x="416" y="22"/>
                    </a:lnTo>
                    <a:lnTo>
                      <a:pt x="416" y="22"/>
                    </a:lnTo>
                    <a:close/>
                    <a:moveTo>
                      <a:pt x="0" y="236"/>
                    </a:moveTo>
                    <a:lnTo>
                      <a:pt x="0" y="236"/>
                    </a:lnTo>
                    <a:lnTo>
                      <a:pt x="0" y="204"/>
                    </a:lnTo>
                    <a:lnTo>
                      <a:pt x="0" y="204"/>
                    </a:lnTo>
                    <a:lnTo>
                      <a:pt x="6" y="202"/>
                    </a:lnTo>
                    <a:lnTo>
                      <a:pt x="6" y="202"/>
                    </a:lnTo>
                    <a:lnTo>
                      <a:pt x="6" y="206"/>
                    </a:lnTo>
                    <a:lnTo>
                      <a:pt x="6" y="206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14" y="198"/>
                    </a:lnTo>
                    <a:lnTo>
                      <a:pt x="14" y="198"/>
                    </a:lnTo>
                    <a:lnTo>
                      <a:pt x="20" y="198"/>
                    </a:lnTo>
                    <a:lnTo>
                      <a:pt x="20" y="198"/>
                    </a:lnTo>
                    <a:lnTo>
                      <a:pt x="22" y="202"/>
                    </a:lnTo>
                    <a:lnTo>
                      <a:pt x="22" y="202"/>
                    </a:lnTo>
                    <a:lnTo>
                      <a:pt x="26" y="196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4" y="192"/>
                    </a:lnTo>
                    <a:lnTo>
                      <a:pt x="38" y="194"/>
                    </a:lnTo>
                    <a:lnTo>
                      <a:pt x="38" y="194"/>
                    </a:lnTo>
                    <a:lnTo>
                      <a:pt x="40" y="196"/>
                    </a:lnTo>
                    <a:lnTo>
                      <a:pt x="40" y="202"/>
                    </a:lnTo>
                    <a:lnTo>
                      <a:pt x="40" y="202"/>
                    </a:lnTo>
                    <a:lnTo>
                      <a:pt x="40" y="224"/>
                    </a:lnTo>
                    <a:lnTo>
                      <a:pt x="40" y="224"/>
                    </a:lnTo>
                    <a:lnTo>
                      <a:pt x="34" y="226"/>
                    </a:lnTo>
                    <a:lnTo>
                      <a:pt x="34" y="226"/>
                    </a:lnTo>
                    <a:lnTo>
                      <a:pt x="34" y="204"/>
                    </a:lnTo>
                    <a:lnTo>
                      <a:pt x="34" y="204"/>
                    </a:lnTo>
                    <a:lnTo>
                      <a:pt x="34" y="200"/>
                    </a:lnTo>
                    <a:lnTo>
                      <a:pt x="34" y="200"/>
                    </a:lnTo>
                    <a:lnTo>
                      <a:pt x="32" y="198"/>
                    </a:lnTo>
                    <a:lnTo>
                      <a:pt x="32" y="198"/>
                    </a:lnTo>
                    <a:lnTo>
                      <a:pt x="30" y="198"/>
                    </a:lnTo>
                    <a:lnTo>
                      <a:pt x="30" y="198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4" y="206"/>
                    </a:lnTo>
                    <a:lnTo>
                      <a:pt x="22" y="210"/>
                    </a:lnTo>
                    <a:lnTo>
                      <a:pt x="22" y="210"/>
                    </a:lnTo>
                    <a:lnTo>
                      <a:pt x="22" y="228"/>
                    </a:lnTo>
                    <a:lnTo>
                      <a:pt x="22" y="228"/>
                    </a:lnTo>
                    <a:lnTo>
                      <a:pt x="18" y="230"/>
                    </a:lnTo>
                    <a:lnTo>
                      <a:pt x="18" y="230"/>
                    </a:lnTo>
                    <a:lnTo>
                      <a:pt x="18" y="210"/>
                    </a:lnTo>
                    <a:lnTo>
                      <a:pt x="18" y="210"/>
                    </a:lnTo>
                    <a:lnTo>
                      <a:pt x="16" y="204"/>
                    </a:lnTo>
                    <a:lnTo>
                      <a:pt x="16" y="204"/>
                    </a:lnTo>
                    <a:lnTo>
                      <a:pt x="16" y="204"/>
                    </a:lnTo>
                    <a:lnTo>
                      <a:pt x="12" y="204"/>
                    </a:lnTo>
                    <a:lnTo>
                      <a:pt x="12" y="204"/>
                    </a:lnTo>
                    <a:lnTo>
                      <a:pt x="10" y="206"/>
                    </a:lnTo>
                    <a:lnTo>
                      <a:pt x="10" y="206"/>
                    </a:lnTo>
                    <a:lnTo>
                      <a:pt x="6" y="210"/>
                    </a:lnTo>
                    <a:lnTo>
                      <a:pt x="6" y="210"/>
                    </a:lnTo>
                    <a:lnTo>
                      <a:pt x="6" y="218"/>
                    </a:lnTo>
                    <a:lnTo>
                      <a:pt x="6" y="218"/>
                    </a:lnTo>
                    <a:lnTo>
                      <a:pt x="6" y="234"/>
                    </a:lnTo>
                    <a:lnTo>
                      <a:pt x="6" y="234"/>
                    </a:lnTo>
                    <a:lnTo>
                      <a:pt x="0" y="236"/>
                    </a:lnTo>
                    <a:lnTo>
                      <a:pt x="0" y="236"/>
                    </a:lnTo>
                    <a:close/>
                    <a:moveTo>
                      <a:pt x="46" y="224"/>
                    </a:moveTo>
                    <a:lnTo>
                      <a:pt x="46" y="224"/>
                    </a:lnTo>
                    <a:lnTo>
                      <a:pt x="50" y="224"/>
                    </a:lnTo>
                    <a:lnTo>
                      <a:pt x="50" y="224"/>
                    </a:lnTo>
                    <a:lnTo>
                      <a:pt x="52" y="226"/>
                    </a:lnTo>
                    <a:lnTo>
                      <a:pt x="52" y="226"/>
                    </a:lnTo>
                    <a:lnTo>
                      <a:pt x="58" y="226"/>
                    </a:lnTo>
                    <a:lnTo>
                      <a:pt x="58" y="226"/>
                    </a:lnTo>
                    <a:lnTo>
                      <a:pt x="62" y="224"/>
                    </a:lnTo>
                    <a:lnTo>
                      <a:pt x="62" y="224"/>
                    </a:lnTo>
                    <a:lnTo>
                      <a:pt x="64" y="218"/>
                    </a:lnTo>
                    <a:lnTo>
                      <a:pt x="64" y="218"/>
                    </a:lnTo>
                    <a:lnTo>
                      <a:pt x="66" y="212"/>
                    </a:lnTo>
                    <a:lnTo>
                      <a:pt x="66" y="212"/>
                    </a:lnTo>
                    <a:lnTo>
                      <a:pt x="62" y="216"/>
                    </a:lnTo>
                    <a:lnTo>
                      <a:pt x="58" y="218"/>
                    </a:lnTo>
                    <a:lnTo>
                      <a:pt x="58" y="218"/>
                    </a:lnTo>
                    <a:lnTo>
                      <a:pt x="52" y="218"/>
                    </a:lnTo>
                    <a:lnTo>
                      <a:pt x="48" y="216"/>
                    </a:lnTo>
                    <a:lnTo>
                      <a:pt x="48" y="216"/>
                    </a:lnTo>
                    <a:lnTo>
                      <a:pt x="46" y="212"/>
                    </a:lnTo>
                    <a:lnTo>
                      <a:pt x="46" y="206"/>
                    </a:lnTo>
                    <a:lnTo>
                      <a:pt x="46" y="206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0"/>
                    </a:lnTo>
                    <a:lnTo>
                      <a:pt x="50" y="190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62" y="184"/>
                    </a:lnTo>
                    <a:lnTo>
                      <a:pt x="66" y="188"/>
                    </a:lnTo>
                    <a:lnTo>
                      <a:pt x="66" y="188"/>
                    </a:lnTo>
                    <a:lnTo>
                      <a:pt x="66" y="184"/>
                    </a:lnTo>
                    <a:lnTo>
                      <a:pt x="66" y="184"/>
                    </a:lnTo>
                    <a:lnTo>
                      <a:pt x="70" y="182"/>
                    </a:lnTo>
                    <a:lnTo>
                      <a:pt x="70" y="182"/>
                    </a:lnTo>
                    <a:lnTo>
                      <a:pt x="70" y="210"/>
                    </a:lnTo>
                    <a:lnTo>
                      <a:pt x="70" y="210"/>
                    </a:lnTo>
                    <a:lnTo>
                      <a:pt x="68" y="220"/>
                    </a:lnTo>
                    <a:lnTo>
                      <a:pt x="68" y="220"/>
                    </a:lnTo>
                    <a:lnTo>
                      <a:pt x="64" y="228"/>
                    </a:lnTo>
                    <a:lnTo>
                      <a:pt x="64" y="228"/>
                    </a:lnTo>
                    <a:lnTo>
                      <a:pt x="58" y="232"/>
                    </a:lnTo>
                    <a:lnTo>
                      <a:pt x="58" y="232"/>
                    </a:lnTo>
                    <a:lnTo>
                      <a:pt x="52" y="232"/>
                    </a:lnTo>
                    <a:lnTo>
                      <a:pt x="48" y="232"/>
                    </a:lnTo>
                    <a:lnTo>
                      <a:pt x="48" y="232"/>
                    </a:lnTo>
                    <a:lnTo>
                      <a:pt x="46" y="228"/>
                    </a:lnTo>
                    <a:lnTo>
                      <a:pt x="46" y="224"/>
                    </a:lnTo>
                    <a:lnTo>
                      <a:pt x="46" y="224"/>
                    </a:lnTo>
                    <a:close/>
                    <a:moveTo>
                      <a:pt x="50" y="204"/>
                    </a:moveTo>
                    <a:lnTo>
                      <a:pt x="50" y="204"/>
                    </a:lnTo>
                    <a:lnTo>
                      <a:pt x="50" y="210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4" y="214"/>
                    </a:lnTo>
                    <a:lnTo>
                      <a:pt x="58" y="214"/>
                    </a:lnTo>
                    <a:lnTo>
                      <a:pt x="58" y="214"/>
                    </a:lnTo>
                    <a:lnTo>
                      <a:pt x="60" y="212"/>
                    </a:lnTo>
                    <a:lnTo>
                      <a:pt x="64" y="208"/>
                    </a:lnTo>
                    <a:lnTo>
                      <a:pt x="64" y="208"/>
                    </a:lnTo>
                    <a:lnTo>
                      <a:pt x="66" y="204"/>
                    </a:lnTo>
                    <a:lnTo>
                      <a:pt x="66" y="200"/>
                    </a:lnTo>
                    <a:lnTo>
                      <a:pt x="66" y="200"/>
                    </a:lnTo>
                    <a:lnTo>
                      <a:pt x="66" y="194"/>
                    </a:lnTo>
                    <a:lnTo>
                      <a:pt x="64" y="190"/>
                    </a:lnTo>
                    <a:lnTo>
                      <a:pt x="64" y="190"/>
                    </a:lnTo>
                    <a:lnTo>
                      <a:pt x="60" y="190"/>
                    </a:lnTo>
                    <a:lnTo>
                      <a:pt x="58" y="190"/>
                    </a:lnTo>
                    <a:lnTo>
                      <a:pt x="58" y="190"/>
                    </a:lnTo>
                    <a:lnTo>
                      <a:pt x="54" y="192"/>
                    </a:lnTo>
                    <a:lnTo>
                      <a:pt x="52" y="194"/>
                    </a:lnTo>
                    <a:lnTo>
                      <a:pt x="52" y="194"/>
                    </a:lnTo>
                    <a:lnTo>
                      <a:pt x="50" y="198"/>
                    </a:lnTo>
                    <a:lnTo>
                      <a:pt x="50" y="204"/>
                    </a:lnTo>
                    <a:lnTo>
                      <a:pt x="50" y="204"/>
                    </a:lnTo>
                    <a:close/>
                    <a:moveTo>
                      <a:pt x="78" y="212"/>
                    </a:moveTo>
                    <a:lnTo>
                      <a:pt x="78" y="212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82" y="166"/>
                    </a:lnTo>
                    <a:lnTo>
                      <a:pt x="82" y="166"/>
                    </a:lnTo>
                    <a:lnTo>
                      <a:pt x="82" y="182"/>
                    </a:lnTo>
                    <a:lnTo>
                      <a:pt x="82" y="182"/>
                    </a:lnTo>
                    <a:lnTo>
                      <a:pt x="86" y="178"/>
                    </a:lnTo>
                    <a:lnTo>
                      <a:pt x="90" y="174"/>
                    </a:lnTo>
                    <a:lnTo>
                      <a:pt x="90" y="174"/>
                    </a:lnTo>
                    <a:lnTo>
                      <a:pt x="96" y="174"/>
                    </a:lnTo>
                    <a:lnTo>
                      <a:pt x="96" y="174"/>
                    </a:lnTo>
                    <a:lnTo>
                      <a:pt x="100" y="178"/>
                    </a:lnTo>
                    <a:lnTo>
                      <a:pt x="100" y="178"/>
                    </a:lnTo>
                    <a:lnTo>
                      <a:pt x="100" y="184"/>
                    </a:lnTo>
                    <a:lnTo>
                      <a:pt x="100" y="18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6" y="206"/>
                    </a:lnTo>
                    <a:lnTo>
                      <a:pt x="96" y="206"/>
                    </a:lnTo>
                    <a:lnTo>
                      <a:pt x="96" y="186"/>
                    </a:lnTo>
                    <a:lnTo>
                      <a:pt x="96" y="186"/>
                    </a:lnTo>
                    <a:lnTo>
                      <a:pt x="94" y="180"/>
                    </a:lnTo>
                    <a:lnTo>
                      <a:pt x="94" y="180"/>
                    </a:lnTo>
                    <a:lnTo>
                      <a:pt x="92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86" y="182"/>
                    </a:lnTo>
                    <a:lnTo>
                      <a:pt x="86" y="182"/>
                    </a:lnTo>
                    <a:lnTo>
                      <a:pt x="84" y="186"/>
                    </a:lnTo>
                    <a:lnTo>
                      <a:pt x="84" y="186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210"/>
                    </a:lnTo>
                    <a:lnTo>
                      <a:pt x="82" y="210"/>
                    </a:lnTo>
                    <a:lnTo>
                      <a:pt x="78" y="212"/>
                    </a:lnTo>
                    <a:lnTo>
                      <a:pt x="78" y="212"/>
                    </a:lnTo>
                    <a:close/>
                    <a:moveTo>
                      <a:pt x="124" y="196"/>
                    </a:moveTo>
                    <a:lnTo>
                      <a:pt x="124" y="196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20" y="170"/>
                    </a:lnTo>
                    <a:lnTo>
                      <a:pt x="120" y="170"/>
                    </a:lnTo>
                    <a:lnTo>
                      <a:pt x="120" y="166"/>
                    </a:lnTo>
                    <a:lnTo>
                      <a:pt x="120" y="166"/>
                    </a:lnTo>
                    <a:lnTo>
                      <a:pt x="124" y="166"/>
                    </a:lnTo>
                    <a:lnTo>
                      <a:pt x="124" y="166"/>
                    </a:lnTo>
                    <a:lnTo>
                      <a:pt x="124" y="162"/>
                    </a:lnTo>
                    <a:lnTo>
                      <a:pt x="124" y="162"/>
                    </a:lnTo>
                    <a:lnTo>
                      <a:pt x="126" y="156"/>
                    </a:lnTo>
                    <a:lnTo>
                      <a:pt x="126" y="156"/>
                    </a:lnTo>
                    <a:lnTo>
                      <a:pt x="128" y="152"/>
                    </a:lnTo>
                    <a:lnTo>
                      <a:pt x="128" y="152"/>
                    </a:lnTo>
                    <a:lnTo>
                      <a:pt x="132" y="150"/>
                    </a:lnTo>
                    <a:lnTo>
                      <a:pt x="132" y="150"/>
                    </a:lnTo>
                    <a:lnTo>
                      <a:pt x="138" y="150"/>
                    </a:lnTo>
                    <a:lnTo>
                      <a:pt x="138" y="150"/>
                    </a:lnTo>
                    <a:lnTo>
                      <a:pt x="136" y="154"/>
                    </a:lnTo>
                    <a:lnTo>
                      <a:pt x="136" y="154"/>
                    </a:lnTo>
                    <a:lnTo>
                      <a:pt x="134" y="154"/>
                    </a:lnTo>
                    <a:lnTo>
                      <a:pt x="134" y="154"/>
                    </a:lnTo>
                    <a:lnTo>
                      <a:pt x="130" y="156"/>
                    </a:lnTo>
                    <a:lnTo>
                      <a:pt x="130" y="156"/>
                    </a:lnTo>
                    <a:lnTo>
                      <a:pt x="130" y="160"/>
                    </a:lnTo>
                    <a:lnTo>
                      <a:pt x="130" y="160"/>
                    </a:lnTo>
                    <a:lnTo>
                      <a:pt x="130" y="164"/>
                    </a:lnTo>
                    <a:lnTo>
                      <a:pt x="130" y="164"/>
                    </a:lnTo>
                    <a:lnTo>
                      <a:pt x="136" y="162"/>
                    </a:lnTo>
                    <a:lnTo>
                      <a:pt x="136" y="162"/>
                    </a:lnTo>
                    <a:lnTo>
                      <a:pt x="136" y="166"/>
                    </a:lnTo>
                    <a:lnTo>
                      <a:pt x="136" y="166"/>
                    </a:lnTo>
                    <a:lnTo>
                      <a:pt x="130" y="168"/>
                    </a:lnTo>
                    <a:lnTo>
                      <a:pt x="130" y="168"/>
                    </a:lnTo>
                    <a:lnTo>
                      <a:pt x="130" y="196"/>
                    </a:lnTo>
                    <a:lnTo>
                      <a:pt x="130" y="196"/>
                    </a:lnTo>
                    <a:lnTo>
                      <a:pt x="124" y="196"/>
                    </a:lnTo>
                    <a:lnTo>
                      <a:pt x="124" y="196"/>
                    </a:lnTo>
                    <a:close/>
                    <a:moveTo>
                      <a:pt x="138" y="154"/>
                    </a:moveTo>
                    <a:lnTo>
                      <a:pt x="138" y="154"/>
                    </a:lnTo>
                    <a:lnTo>
                      <a:pt x="138" y="148"/>
                    </a:lnTo>
                    <a:lnTo>
                      <a:pt x="138" y="148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44" y="154"/>
                    </a:lnTo>
                    <a:lnTo>
                      <a:pt x="144" y="154"/>
                    </a:lnTo>
                    <a:lnTo>
                      <a:pt x="138" y="154"/>
                    </a:lnTo>
                    <a:lnTo>
                      <a:pt x="138" y="154"/>
                    </a:lnTo>
                    <a:close/>
                    <a:moveTo>
                      <a:pt x="132" y="206"/>
                    </a:moveTo>
                    <a:lnTo>
                      <a:pt x="132" y="206"/>
                    </a:lnTo>
                    <a:lnTo>
                      <a:pt x="136" y="206"/>
                    </a:lnTo>
                    <a:lnTo>
                      <a:pt x="136" y="206"/>
                    </a:lnTo>
                    <a:lnTo>
                      <a:pt x="140" y="204"/>
                    </a:lnTo>
                    <a:lnTo>
                      <a:pt x="142" y="202"/>
                    </a:lnTo>
                    <a:lnTo>
                      <a:pt x="142" y="202"/>
                    </a:lnTo>
                    <a:lnTo>
                      <a:pt x="144" y="192"/>
                    </a:lnTo>
                    <a:lnTo>
                      <a:pt x="144" y="192"/>
                    </a:lnTo>
                    <a:lnTo>
                      <a:pt x="144" y="160"/>
                    </a:lnTo>
                    <a:lnTo>
                      <a:pt x="144" y="160"/>
                    </a:lnTo>
                    <a:lnTo>
                      <a:pt x="138" y="160"/>
                    </a:lnTo>
                    <a:lnTo>
                      <a:pt x="138" y="160"/>
                    </a:lnTo>
                    <a:lnTo>
                      <a:pt x="138" y="194"/>
                    </a:lnTo>
                    <a:lnTo>
                      <a:pt x="138" y="194"/>
                    </a:lnTo>
                    <a:lnTo>
                      <a:pt x="138" y="200"/>
                    </a:lnTo>
                    <a:lnTo>
                      <a:pt x="138" y="200"/>
                    </a:lnTo>
                    <a:lnTo>
                      <a:pt x="136" y="202"/>
                    </a:lnTo>
                    <a:lnTo>
                      <a:pt x="136" y="202"/>
                    </a:lnTo>
                    <a:lnTo>
                      <a:pt x="134" y="202"/>
                    </a:lnTo>
                    <a:lnTo>
                      <a:pt x="134" y="202"/>
                    </a:lnTo>
                    <a:lnTo>
                      <a:pt x="132" y="206"/>
                    </a:lnTo>
                    <a:lnTo>
                      <a:pt x="132" y="206"/>
                    </a:lnTo>
                    <a:close/>
                    <a:moveTo>
                      <a:pt x="170" y="172"/>
                    </a:moveTo>
                    <a:lnTo>
                      <a:pt x="170" y="172"/>
                    </a:lnTo>
                    <a:lnTo>
                      <a:pt x="176" y="172"/>
                    </a:lnTo>
                    <a:lnTo>
                      <a:pt x="176" y="172"/>
                    </a:lnTo>
                    <a:lnTo>
                      <a:pt x="172" y="180"/>
                    </a:lnTo>
                    <a:lnTo>
                      <a:pt x="172" y="180"/>
                    </a:lnTo>
                    <a:lnTo>
                      <a:pt x="168" y="184"/>
                    </a:lnTo>
                    <a:lnTo>
                      <a:pt x="164" y="186"/>
                    </a:lnTo>
                    <a:lnTo>
                      <a:pt x="164" y="186"/>
                    </a:lnTo>
                    <a:lnTo>
                      <a:pt x="158" y="186"/>
                    </a:lnTo>
                    <a:lnTo>
                      <a:pt x="154" y="184"/>
                    </a:lnTo>
                    <a:lnTo>
                      <a:pt x="154" y="184"/>
                    </a:lnTo>
                    <a:lnTo>
                      <a:pt x="150" y="180"/>
                    </a:lnTo>
                    <a:lnTo>
                      <a:pt x="150" y="174"/>
                    </a:lnTo>
                    <a:lnTo>
                      <a:pt x="150" y="174"/>
                    </a:lnTo>
                    <a:lnTo>
                      <a:pt x="150" y="166"/>
                    </a:lnTo>
                    <a:lnTo>
                      <a:pt x="154" y="160"/>
                    </a:lnTo>
                    <a:lnTo>
                      <a:pt x="154" y="160"/>
                    </a:lnTo>
                    <a:lnTo>
                      <a:pt x="158" y="156"/>
                    </a:lnTo>
                    <a:lnTo>
                      <a:pt x="162" y="152"/>
                    </a:lnTo>
                    <a:lnTo>
                      <a:pt x="162" y="152"/>
                    </a:lnTo>
                    <a:lnTo>
                      <a:pt x="168" y="152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76" y="158"/>
                    </a:lnTo>
                    <a:lnTo>
                      <a:pt x="176" y="166"/>
                    </a:lnTo>
                    <a:lnTo>
                      <a:pt x="176" y="166"/>
                    </a:lnTo>
                    <a:lnTo>
                      <a:pt x="176" y="166"/>
                    </a:lnTo>
                    <a:lnTo>
                      <a:pt x="154" y="174"/>
                    </a:lnTo>
                    <a:lnTo>
                      <a:pt x="154" y="174"/>
                    </a:lnTo>
                    <a:lnTo>
                      <a:pt x="156" y="178"/>
                    </a:lnTo>
                    <a:lnTo>
                      <a:pt x="158" y="180"/>
                    </a:lnTo>
                    <a:lnTo>
                      <a:pt x="158" y="180"/>
                    </a:lnTo>
                    <a:lnTo>
                      <a:pt x="160" y="182"/>
                    </a:lnTo>
                    <a:lnTo>
                      <a:pt x="164" y="182"/>
                    </a:lnTo>
                    <a:lnTo>
                      <a:pt x="164" y="182"/>
                    </a:lnTo>
                    <a:lnTo>
                      <a:pt x="168" y="178"/>
                    </a:lnTo>
                    <a:lnTo>
                      <a:pt x="168" y="178"/>
                    </a:lnTo>
                    <a:lnTo>
                      <a:pt x="170" y="172"/>
                    </a:lnTo>
                    <a:lnTo>
                      <a:pt x="170" y="172"/>
                    </a:lnTo>
                    <a:close/>
                    <a:moveTo>
                      <a:pt x="154" y="168"/>
                    </a:moveTo>
                    <a:lnTo>
                      <a:pt x="154" y="168"/>
                    </a:lnTo>
                    <a:lnTo>
                      <a:pt x="170" y="164"/>
                    </a:lnTo>
                    <a:lnTo>
                      <a:pt x="170" y="164"/>
                    </a:lnTo>
                    <a:lnTo>
                      <a:pt x="170" y="158"/>
                    </a:lnTo>
                    <a:lnTo>
                      <a:pt x="170" y="158"/>
                    </a:lnTo>
                    <a:lnTo>
                      <a:pt x="166" y="156"/>
                    </a:lnTo>
                    <a:lnTo>
                      <a:pt x="164" y="158"/>
                    </a:lnTo>
                    <a:lnTo>
                      <a:pt x="164" y="158"/>
                    </a:lnTo>
                    <a:lnTo>
                      <a:pt x="158" y="162"/>
                    </a:lnTo>
                    <a:lnTo>
                      <a:pt x="158" y="162"/>
                    </a:lnTo>
                    <a:lnTo>
                      <a:pt x="154" y="168"/>
                    </a:lnTo>
                    <a:lnTo>
                      <a:pt x="154" y="168"/>
                    </a:lnTo>
                    <a:close/>
                    <a:moveTo>
                      <a:pt x="200" y="174"/>
                    </a:moveTo>
                    <a:lnTo>
                      <a:pt x="200" y="174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196" y="174"/>
                    </a:lnTo>
                    <a:lnTo>
                      <a:pt x="192" y="176"/>
                    </a:lnTo>
                    <a:lnTo>
                      <a:pt x="192" y="176"/>
                    </a:lnTo>
                    <a:lnTo>
                      <a:pt x="186" y="178"/>
                    </a:lnTo>
                    <a:lnTo>
                      <a:pt x="186" y="178"/>
                    </a:lnTo>
                    <a:lnTo>
                      <a:pt x="184" y="176"/>
                    </a:lnTo>
                    <a:lnTo>
                      <a:pt x="184" y="176"/>
                    </a:lnTo>
                    <a:lnTo>
                      <a:pt x="182" y="172"/>
                    </a:lnTo>
                    <a:lnTo>
                      <a:pt x="182" y="172"/>
                    </a:lnTo>
                    <a:lnTo>
                      <a:pt x="182" y="168"/>
                    </a:lnTo>
                    <a:lnTo>
                      <a:pt x="182" y="168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86" y="146"/>
                    </a:lnTo>
                    <a:lnTo>
                      <a:pt x="186" y="146"/>
                    </a:lnTo>
                    <a:lnTo>
                      <a:pt x="186" y="164"/>
                    </a:lnTo>
                    <a:lnTo>
                      <a:pt x="186" y="164"/>
                    </a:lnTo>
                    <a:lnTo>
                      <a:pt x="186" y="170"/>
                    </a:lnTo>
                    <a:lnTo>
                      <a:pt x="186" y="170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92" y="172"/>
                    </a:lnTo>
                    <a:lnTo>
                      <a:pt x="192" y="172"/>
                    </a:lnTo>
                    <a:lnTo>
                      <a:pt x="196" y="170"/>
                    </a:lnTo>
                    <a:lnTo>
                      <a:pt x="196" y="170"/>
                    </a:lnTo>
                    <a:lnTo>
                      <a:pt x="200" y="166"/>
                    </a:lnTo>
                    <a:lnTo>
                      <a:pt x="200" y="166"/>
                    </a:lnTo>
                    <a:lnTo>
                      <a:pt x="200" y="158"/>
                    </a:lnTo>
                    <a:lnTo>
                      <a:pt x="200" y="158"/>
                    </a:lnTo>
                    <a:lnTo>
                      <a:pt x="200" y="142"/>
                    </a:lnTo>
                    <a:lnTo>
                      <a:pt x="200" y="142"/>
                    </a:lnTo>
                    <a:lnTo>
                      <a:pt x="204" y="140"/>
                    </a:lnTo>
                    <a:lnTo>
                      <a:pt x="204" y="140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00" y="174"/>
                    </a:lnTo>
                    <a:lnTo>
                      <a:pt x="200" y="174"/>
                    </a:lnTo>
                    <a:close/>
                    <a:moveTo>
                      <a:pt x="232" y="164"/>
                    </a:moveTo>
                    <a:lnTo>
                      <a:pt x="232" y="164"/>
                    </a:lnTo>
                    <a:lnTo>
                      <a:pt x="228" y="164"/>
                    </a:lnTo>
                    <a:lnTo>
                      <a:pt x="228" y="164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32" y="120"/>
                    </a:lnTo>
                    <a:lnTo>
                      <a:pt x="232" y="120"/>
                    </a:lnTo>
                    <a:lnTo>
                      <a:pt x="232" y="136"/>
                    </a:lnTo>
                    <a:lnTo>
                      <a:pt x="232" y="136"/>
                    </a:lnTo>
                    <a:lnTo>
                      <a:pt x="236" y="132"/>
                    </a:lnTo>
                    <a:lnTo>
                      <a:pt x="240" y="128"/>
                    </a:lnTo>
                    <a:lnTo>
                      <a:pt x="240" y="128"/>
                    </a:lnTo>
                    <a:lnTo>
                      <a:pt x="246" y="128"/>
                    </a:lnTo>
                    <a:lnTo>
                      <a:pt x="246" y="128"/>
                    </a:lnTo>
                    <a:lnTo>
                      <a:pt x="250" y="130"/>
                    </a:lnTo>
                    <a:lnTo>
                      <a:pt x="250" y="130"/>
                    </a:lnTo>
                    <a:lnTo>
                      <a:pt x="252" y="134"/>
                    </a:lnTo>
                    <a:lnTo>
                      <a:pt x="252" y="134"/>
                    </a:lnTo>
                    <a:lnTo>
                      <a:pt x="252" y="140"/>
                    </a:lnTo>
                    <a:lnTo>
                      <a:pt x="252" y="140"/>
                    </a:lnTo>
                    <a:lnTo>
                      <a:pt x="252" y="148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44" y="158"/>
                    </a:lnTo>
                    <a:lnTo>
                      <a:pt x="240" y="162"/>
                    </a:lnTo>
                    <a:lnTo>
                      <a:pt x="240" y="162"/>
                    </a:lnTo>
                    <a:lnTo>
                      <a:pt x="236" y="162"/>
                    </a:lnTo>
                    <a:lnTo>
                      <a:pt x="232" y="160"/>
                    </a:lnTo>
                    <a:lnTo>
                      <a:pt x="232" y="160"/>
                    </a:lnTo>
                    <a:lnTo>
                      <a:pt x="232" y="164"/>
                    </a:lnTo>
                    <a:lnTo>
                      <a:pt x="232" y="164"/>
                    </a:lnTo>
                    <a:close/>
                    <a:moveTo>
                      <a:pt x="232" y="148"/>
                    </a:moveTo>
                    <a:lnTo>
                      <a:pt x="232" y="148"/>
                    </a:lnTo>
                    <a:lnTo>
                      <a:pt x="234" y="156"/>
                    </a:lnTo>
                    <a:lnTo>
                      <a:pt x="234" y="156"/>
                    </a:lnTo>
                    <a:lnTo>
                      <a:pt x="236" y="158"/>
                    </a:lnTo>
                    <a:lnTo>
                      <a:pt x="240" y="158"/>
                    </a:lnTo>
                    <a:lnTo>
                      <a:pt x="240" y="158"/>
                    </a:lnTo>
                    <a:lnTo>
                      <a:pt x="242" y="156"/>
                    </a:lnTo>
                    <a:lnTo>
                      <a:pt x="246" y="152"/>
                    </a:lnTo>
                    <a:lnTo>
                      <a:pt x="246" y="152"/>
                    </a:lnTo>
                    <a:lnTo>
                      <a:pt x="248" y="148"/>
                    </a:lnTo>
                    <a:lnTo>
                      <a:pt x="248" y="142"/>
                    </a:lnTo>
                    <a:lnTo>
                      <a:pt x="248" y="142"/>
                    </a:lnTo>
                    <a:lnTo>
                      <a:pt x="248" y="138"/>
                    </a:lnTo>
                    <a:lnTo>
                      <a:pt x="246" y="134"/>
                    </a:lnTo>
                    <a:lnTo>
                      <a:pt x="246" y="134"/>
                    </a:lnTo>
                    <a:lnTo>
                      <a:pt x="244" y="134"/>
                    </a:lnTo>
                    <a:lnTo>
                      <a:pt x="240" y="134"/>
                    </a:lnTo>
                    <a:lnTo>
                      <a:pt x="240" y="134"/>
                    </a:lnTo>
                    <a:lnTo>
                      <a:pt x="238" y="134"/>
                    </a:lnTo>
                    <a:lnTo>
                      <a:pt x="234" y="138"/>
                    </a:lnTo>
                    <a:lnTo>
                      <a:pt x="234" y="138"/>
                    </a:lnTo>
                    <a:lnTo>
                      <a:pt x="232" y="142"/>
                    </a:lnTo>
                    <a:lnTo>
                      <a:pt x="232" y="148"/>
                    </a:lnTo>
                    <a:lnTo>
                      <a:pt x="232" y="1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3" name="Freeform 57"/>
              <p:cNvSpPr>
                <a:spLocks noEditPoints="1"/>
              </p:cNvSpPr>
              <p:nvPr userDrawn="1"/>
            </p:nvSpPr>
            <p:spPr bwMode="auto">
              <a:xfrm>
                <a:off x="1738258" y="5103774"/>
                <a:ext cx="673100" cy="495300"/>
              </a:xfrm>
              <a:custGeom>
                <a:avLst/>
                <a:gdLst/>
                <a:ahLst/>
                <a:cxnLst>
                  <a:cxn ang="0">
                    <a:pos x="282" y="60"/>
                  </a:cxn>
                  <a:cxn ang="0">
                    <a:pos x="264" y="68"/>
                  </a:cxn>
                  <a:cxn ang="0">
                    <a:pos x="288" y="74"/>
                  </a:cxn>
                  <a:cxn ang="0">
                    <a:pos x="312" y="32"/>
                  </a:cxn>
                  <a:cxn ang="0">
                    <a:pos x="308" y="60"/>
                  </a:cxn>
                  <a:cxn ang="0">
                    <a:pos x="320" y="30"/>
                  </a:cxn>
                  <a:cxn ang="0">
                    <a:pos x="320" y="40"/>
                  </a:cxn>
                  <a:cxn ang="0">
                    <a:pos x="340" y="66"/>
                  </a:cxn>
                  <a:cxn ang="0">
                    <a:pos x="350" y="42"/>
                  </a:cxn>
                  <a:cxn ang="0">
                    <a:pos x="344" y="32"/>
                  </a:cxn>
                  <a:cxn ang="0">
                    <a:pos x="350" y="58"/>
                  </a:cxn>
                  <a:cxn ang="0">
                    <a:pos x="346" y="58"/>
                  </a:cxn>
                  <a:cxn ang="0">
                    <a:pos x="376" y="24"/>
                  </a:cxn>
                  <a:cxn ang="0">
                    <a:pos x="368" y="52"/>
                  </a:cxn>
                  <a:cxn ang="0">
                    <a:pos x="380" y="28"/>
                  </a:cxn>
                  <a:cxn ang="0">
                    <a:pos x="398" y="22"/>
                  </a:cxn>
                  <a:cxn ang="0">
                    <a:pos x="398" y="32"/>
                  </a:cxn>
                  <a:cxn ang="0">
                    <a:pos x="412" y="16"/>
                  </a:cxn>
                  <a:cxn ang="0">
                    <a:pos x="422" y="14"/>
                  </a:cxn>
                  <a:cxn ang="0">
                    <a:pos x="6" y="212"/>
                  </a:cxn>
                  <a:cxn ang="0">
                    <a:pos x="20" y="216"/>
                  </a:cxn>
                  <a:cxn ang="0">
                    <a:pos x="32" y="232"/>
                  </a:cxn>
                  <a:cxn ang="0">
                    <a:pos x="40" y="184"/>
                  </a:cxn>
                  <a:cxn ang="0">
                    <a:pos x="38" y="202"/>
                  </a:cxn>
                  <a:cxn ang="0">
                    <a:pos x="68" y="226"/>
                  </a:cxn>
                  <a:cxn ang="0">
                    <a:pos x="44" y="210"/>
                  </a:cxn>
                  <a:cxn ang="0">
                    <a:pos x="52" y="232"/>
                  </a:cxn>
                  <a:cxn ang="0">
                    <a:pos x="66" y="204"/>
                  </a:cxn>
                  <a:cxn ang="0">
                    <a:pos x="76" y="224"/>
                  </a:cxn>
                  <a:cxn ang="0">
                    <a:pos x="88" y="208"/>
                  </a:cxn>
                  <a:cxn ang="0">
                    <a:pos x="104" y="208"/>
                  </a:cxn>
                  <a:cxn ang="0">
                    <a:pos x="116" y="178"/>
                  </a:cxn>
                  <a:cxn ang="0">
                    <a:pos x="128" y="172"/>
                  </a:cxn>
                  <a:cxn ang="0">
                    <a:pos x="142" y="176"/>
                  </a:cxn>
                  <a:cxn ang="0">
                    <a:pos x="154" y="154"/>
                  </a:cxn>
                  <a:cxn ang="0">
                    <a:pos x="154" y="194"/>
                  </a:cxn>
                  <a:cxn ang="0">
                    <a:pos x="168" y="176"/>
                  </a:cxn>
                  <a:cxn ang="0">
                    <a:pos x="166" y="168"/>
                  </a:cxn>
                  <a:cxn ang="0">
                    <a:pos x="182" y="160"/>
                  </a:cxn>
                  <a:cxn ang="0">
                    <a:pos x="184" y="166"/>
                  </a:cxn>
                  <a:cxn ang="0">
                    <a:pos x="212" y="172"/>
                  </a:cxn>
                  <a:cxn ang="0">
                    <a:pos x="198" y="146"/>
                  </a:cxn>
                  <a:cxn ang="0">
                    <a:pos x="212" y="142"/>
                  </a:cxn>
                  <a:cxn ang="0">
                    <a:pos x="234" y="152"/>
                  </a:cxn>
                  <a:cxn ang="0">
                    <a:pos x="250" y="160"/>
                  </a:cxn>
                  <a:cxn ang="0">
                    <a:pos x="268" y="154"/>
                  </a:cxn>
                  <a:cxn ang="0">
                    <a:pos x="270" y="112"/>
                  </a:cxn>
                  <a:cxn ang="0">
                    <a:pos x="294" y="146"/>
                  </a:cxn>
                  <a:cxn ang="0">
                    <a:pos x="318" y="120"/>
                  </a:cxn>
                  <a:cxn ang="0">
                    <a:pos x="300" y="128"/>
                  </a:cxn>
                  <a:cxn ang="0">
                    <a:pos x="318" y="150"/>
                  </a:cxn>
                  <a:cxn ang="0">
                    <a:pos x="326" y="148"/>
                  </a:cxn>
                  <a:cxn ang="0">
                    <a:pos x="336" y="120"/>
                  </a:cxn>
                  <a:cxn ang="0">
                    <a:pos x="344" y="104"/>
                  </a:cxn>
                  <a:cxn ang="0">
                    <a:pos x="360" y="104"/>
                  </a:cxn>
                  <a:cxn ang="0">
                    <a:pos x="344" y="118"/>
                  </a:cxn>
                  <a:cxn ang="0">
                    <a:pos x="368" y="80"/>
                  </a:cxn>
                  <a:cxn ang="0">
                    <a:pos x="386" y="116"/>
                  </a:cxn>
                  <a:cxn ang="0">
                    <a:pos x="368" y="122"/>
                  </a:cxn>
                  <a:cxn ang="0">
                    <a:pos x="412" y="82"/>
                  </a:cxn>
                  <a:cxn ang="0">
                    <a:pos x="6" y="264"/>
                  </a:cxn>
                  <a:cxn ang="0">
                    <a:pos x="0" y="312"/>
                  </a:cxn>
                </a:cxnLst>
                <a:rect l="0" t="0" r="r" b="b"/>
                <a:pathLst>
                  <a:path w="424" h="312">
                    <a:moveTo>
                      <a:pt x="258" y="90"/>
                    </a:moveTo>
                    <a:lnTo>
                      <a:pt x="258" y="90"/>
                    </a:lnTo>
                    <a:lnTo>
                      <a:pt x="258" y="60"/>
                    </a:lnTo>
                    <a:lnTo>
                      <a:pt x="258" y="60"/>
                    </a:lnTo>
                    <a:lnTo>
                      <a:pt x="264" y="58"/>
                    </a:lnTo>
                    <a:lnTo>
                      <a:pt x="264" y="58"/>
                    </a:lnTo>
                    <a:lnTo>
                      <a:pt x="264" y="62"/>
                    </a:lnTo>
                    <a:lnTo>
                      <a:pt x="264" y="62"/>
                    </a:lnTo>
                    <a:lnTo>
                      <a:pt x="266" y="58"/>
                    </a:lnTo>
                    <a:lnTo>
                      <a:pt x="272" y="56"/>
                    </a:lnTo>
                    <a:lnTo>
                      <a:pt x="272" y="56"/>
                    </a:lnTo>
                    <a:lnTo>
                      <a:pt x="276" y="54"/>
                    </a:lnTo>
                    <a:lnTo>
                      <a:pt x="276" y="54"/>
                    </a:lnTo>
                    <a:lnTo>
                      <a:pt x="280" y="56"/>
                    </a:lnTo>
                    <a:lnTo>
                      <a:pt x="280" y="56"/>
                    </a:lnTo>
                    <a:lnTo>
                      <a:pt x="282" y="60"/>
                    </a:lnTo>
                    <a:lnTo>
                      <a:pt x="282" y="60"/>
                    </a:lnTo>
                    <a:lnTo>
                      <a:pt x="282" y="64"/>
                    </a:lnTo>
                    <a:lnTo>
                      <a:pt x="282" y="64"/>
                    </a:lnTo>
                    <a:lnTo>
                      <a:pt x="282" y="84"/>
                    </a:lnTo>
                    <a:lnTo>
                      <a:pt x="282" y="84"/>
                    </a:lnTo>
                    <a:lnTo>
                      <a:pt x="276" y="86"/>
                    </a:lnTo>
                    <a:lnTo>
                      <a:pt x="276" y="86"/>
                    </a:lnTo>
                    <a:lnTo>
                      <a:pt x="276" y="66"/>
                    </a:lnTo>
                    <a:lnTo>
                      <a:pt x="276" y="66"/>
                    </a:lnTo>
                    <a:lnTo>
                      <a:pt x="276" y="62"/>
                    </a:lnTo>
                    <a:lnTo>
                      <a:pt x="276" y="62"/>
                    </a:lnTo>
                    <a:lnTo>
                      <a:pt x="274" y="60"/>
                    </a:lnTo>
                    <a:lnTo>
                      <a:pt x="274" y="60"/>
                    </a:lnTo>
                    <a:lnTo>
                      <a:pt x="270" y="60"/>
                    </a:lnTo>
                    <a:lnTo>
                      <a:pt x="270" y="60"/>
                    </a:lnTo>
                    <a:lnTo>
                      <a:pt x="266" y="64"/>
                    </a:lnTo>
                    <a:lnTo>
                      <a:pt x="266" y="64"/>
                    </a:lnTo>
                    <a:lnTo>
                      <a:pt x="264" y="68"/>
                    </a:lnTo>
                    <a:lnTo>
                      <a:pt x="264" y="72"/>
                    </a:lnTo>
                    <a:lnTo>
                      <a:pt x="264" y="72"/>
                    </a:lnTo>
                    <a:lnTo>
                      <a:pt x="264" y="90"/>
                    </a:lnTo>
                    <a:lnTo>
                      <a:pt x="264" y="90"/>
                    </a:lnTo>
                    <a:lnTo>
                      <a:pt x="258" y="90"/>
                    </a:lnTo>
                    <a:lnTo>
                      <a:pt x="258" y="90"/>
                    </a:lnTo>
                    <a:close/>
                    <a:moveTo>
                      <a:pt x="308" y="76"/>
                    </a:moveTo>
                    <a:lnTo>
                      <a:pt x="308" y="76"/>
                    </a:lnTo>
                    <a:lnTo>
                      <a:pt x="308" y="72"/>
                    </a:lnTo>
                    <a:lnTo>
                      <a:pt x="308" y="72"/>
                    </a:lnTo>
                    <a:lnTo>
                      <a:pt x="304" y="76"/>
                    </a:lnTo>
                    <a:lnTo>
                      <a:pt x="300" y="78"/>
                    </a:lnTo>
                    <a:lnTo>
                      <a:pt x="300" y="78"/>
                    </a:lnTo>
                    <a:lnTo>
                      <a:pt x="294" y="78"/>
                    </a:lnTo>
                    <a:lnTo>
                      <a:pt x="294" y="78"/>
                    </a:lnTo>
                    <a:lnTo>
                      <a:pt x="290" y="76"/>
                    </a:lnTo>
                    <a:lnTo>
                      <a:pt x="288" y="74"/>
                    </a:lnTo>
                    <a:lnTo>
                      <a:pt x="288" y="74"/>
                    </a:lnTo>
                    <a:lnTo>
                      <a:pt x="288" y="66"/>
                    </a:lnTo>
                    <a:lnTo>
                      <a:pt x="288" y="66"/>
                    </a:lnTo>
                    <a:lnTo>
                      <a:pt x="288" y="58"/>
                    </a:lnTo>
                    <a:lnTo>
                      <a:pt x="288" y="58"/>
                    </a:lnTo>
                    <a:lnTo>
                      <a:pt x="294" y="50"/>
                    </a:lnTo>
                    <a:lnTo>
                      <a:pt x="294" y="50"/>
                    </a:lnTo>
                    <a:lnTo>
                      <a:pt x="300" y="46"/>
                    </a:lnTo>
                    <a:lnTo>
                      <a:pt x="300" y="46"/>
                    </a:lnTo>
                    <a:lnTo>
                      <a:pt x="304" y="46"/>
                    </a:lnTo>
                    <a:lnTo>
                      <a:pt x="304" y="46"/>
                    </a:lnTo>
                    <a:lnTo>
                      <a:pt x="308" y="48"/>
                    </a:lnTo>
                    <a:lnTo>
                      <a:pt x="308" y="48"/>
                    </a:lnTo>
                    <a:lnTo>
                      <a:pt x="308" y="34"/>
                    </a:lnTo>
                    <a:lnTo>
                      <a:pt x="308" y="34"/>
                    </a:lnTo>
                    <a:lnTo>
                      <a:pt x="312" y="32"/>
                    </a:lnTo>
                    <a:lnTo>
                      <a:pt x="312" y="32"/>
                    </a:lnTo>
                    <a:lnTo>
                      <a:pt x="312" y="74"/>
                    </a:lnTo>
                    <a:lnTo>
                      <a:pt x="312" y="74"/>
                    </a:lnTo>
                    <a:lnTo>
                      <a:pt x="308" y="76"/>
                    </a:lnTo>
                    <a:lnTo>
                      <a:pt x="308" y="76"/>
                    </a:lnTo>
                    <a:close/>
                    <a:moveTo>
                      <a:pt x="292" y="64"/>
                    </a:moveTo>
                    <a:lnTo>
                      <a:pt x="292" y="64"/>
                    </a:lnTo>
                    <a:lnTo>
                      <a:pt x="292" y="70"/>
                    </a:lnTo>
                    <a:lnTo>
                      <a:pt x="294" y="74"/>
                    </a:lnTo>
                    <a:lnTo>
                      <a:pt x="294" y="74"/>
                    </a:lnTo>
                    <a:lnTo>
                      <a:pt x="298" y="74"/>
                    </a:lnTo>
                    <a:lnTo>
                      <a:pt x="300" y="74"/>
                    </a:lnTo>
                    <a:lnTo>
                      <a:pt x="300" y="74"/>
                    </a:lnTo>
                    <a:lnTo>
                      <a:pt x="304" y="72"/>
                    </a:lnTo>
                    <a:lnTo>
                      <a:pt x="306" y="70"/>
                    </a:lnTo>
                    <a:lnTo>
                      <a:pt x="306" y="70"/>
                    </a:lnTo>
                    <a:lnTo>
                      <a:pt x="308" y="66"/>
                    </a:lnTo>
                    <a:lnTo>
                      <a:pt x="308" y="60"/>
                    </a:lnTo>
                    <a:lnTo>
                      <a:pt x="308" y="60"/>
                    </a:lnTo>
                    <a:lnTo>
                      <a:pt x="308" y="56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304" y="50"/>
                    </a:lnTo>
                    <a:lnTo>
                      <a:pt x="300" y="50"/>
                    </a:lnTo>
                    <a:lnTo>
                      <a:pt x="300" y="50"/>
                    </a:lnTo>
                    <a:lnTo>
                      <a:pt x="298" y="52"/>
                    </a:lnTo>
                    <a:lnTo>
                      <a:pt x="294" y="56"/>
                    </a:lnTo>
                    <a:lnTo>
                      <a:pt x="294" y="56"/>
                    </a:lnTo>
                    <a:lnTo>
                      <a:pt x="292" y="60"/>
                    </a:lnTo>
                    <a:lnTo>
                      <a:pt x="292" y="64"/>
                    </a:lnTo>
                    <a:lnTo>
                      <a:pt x="292" y="64"/>
                    </a:lnTo>
                    <a:close/>
                    <a:moveTo>
                      <a:pt x="320" y="36"/>
                    </a:moveTo>
                    <a:lnTo>
                      <a:pt x="320" y="36"/>
                    </a:lnTo>
                    <a:lnTo>
                      <a:pt x="320" y="30"/>
                    </a:lnTo>
                    <a:lnTo>
                      <a:pt x="320" y="30"/>
                    </a:lnTo>
                    <a:lnTo>
                      <a:pt x="324" y="28"/>
                    </a:lnTo>
                    <a:lnTo>
                      <a:pt x="324" y="28"/>
                    </a:lnTo>
                    <a:lnTo>
                      <a:pt x="324" y="34"/>
                    </a:lnTo>
                    <a:lnTo>
                      <a:pt x="324" y="34"/>
                    </a:lnTo>
                    <a:lnTo>
                      <a:pt x="320" y="36"/>
                    </a:lnTo>
                    <a:lnTo>
                      <a:pt x="320" y="36"/>
                    </a:lnTo>
                    <a:close/>
                    <a:moveTo>
                      <a:pt x="314" y="86"/>
                    </a:moveTo>
                    <a:lnTo>
                      <a:pt x="314" y="86"/>
                    </a:lnTo>
                    <a:lnTo>
                      <a:pt x="314" y="80"/>
                    </a:lnTo>
                    <a:lnTo>
                      <a:pt x="314" y="80"/>
                    </a:lnTo>
                    <a:lnTo>
                      <a:pt x="316" y="80"/>
                    </a:lnTo>
                    <a:lnTo>
                      <a:pt x="316" y="80"/>
                    </a:lnTo>
                    <a:lnTo>
                      <a:pt x="320" y="78"/>
                    </a:lnTo>
                    <a:lnTo>
                      <a:pt x="320" y="78"/>
                    </a:lnTo>
                    <a:lnTo>
                      <a:pt x="320" y="74"/>
                    </a:lnTo>
                    <a:lnTo>
                      <a:pt x="320" y="74"/>
                    </a:lnTo>
                    <a:lnTo>
                      <a:pt x="320" y="40"/>
                    </a:lnTo>
                    <a:lnTo>
                      <a:pt x="320" y="40"/>
                    </a:lnTo>
                    <a:lnTo>
                      <a:pt x="324" y="40"/>
                    </a:lnTo>
                    <a:lnTo>
                      <a:pt x="324" y="4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20" y="82"/>
                    </a:lnTo>
                    <a:lnTo>
                      <a:pt x="318" y="84"/>
                    </a:lnTo>
                    <a:lnTo>
                      <a:pt x="318" y="84"/>
                    </a:lnTo>
                    <a:lnTo>
                      <a:pt x="314" y="86"/>
                    </a:lnTo>
                    <a:lnTo>
                      <a:pt x="314" y="86"/>
                    </a:lnTo>
                    <a:close/>
                    <a:moveTo>
                      <a:pt x="350" y="58"/>
                    </a:moveTo>
                    <a:lnTo>
                      <a:pt x="350" y="58"/>
                    </a:lnTo>
                    <a:lnTo>
                      <a:pt x="346" y="64"/>
                    </a:lnTo>
                    <a:lnTo>
                      <a:pt x="346" y="64"/>
                    </a:lnTo>
                    <a:lnTo>
                      <a:pt x="340" y="66"/>
                    </a:lnTo>
                    <a:lnTo>
                      <a:pt x="340" y="66"/>
                    </a:lnTo>
                    <a:lnTo>
                      <a:pt x="336" y="66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30" y="64"/>
                    </a:lnTo>
                    <a:lnTo>
                      <a:pt x="330" y="60"/>
                    </a:lnTo>
                    <a:lnTo>
                      <a:pt x="330" y="60"/>
                    </a:lnTo>
                    <a:lnTo>
                      <a:pt x="332" y="56"/>
                    </a:lnTo>
                    <a:lnTo>
                      <a:pt x="332" y="56"/>
                    </a:lnTo>
                    <a:lnTo>
                      <a:pt x="334" y="52"/>
                    </a:lnTo>
                    <a:lnTo>
                      <a:pt x="334" y="52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42" y="48"/>
                    </a:lnTo>
                    <a:lnTo>
                      <a:pt x="342" y="48"/>
                    </a:lnTo>
                    <a:lnTo>
                      <a:pt x="350" y="42"/>
                    </a:lnTo>
                    <a:lnTo>
                      <a:pt x="350" y="42"/>
                    </a:lnTo>
                    <a:lnTo>
                      <a:pt x="350" y="42"/>
                    </a:lnTo>
                    <a:lnTo>
                      <a:pt x="350" y="38"/>
                    </a:lnTo>
                    <a:lnTo>
                      <a:pt x="350" y="38"/>
                    </a:lnTo>
                    <a:lnTo>
                      <a:pt x="344" y="38"/>
                    </a:lnTo>
                    <a:lnTo>
                      <a:pt x="344" y="38"/>
                    </a:lnTo>
                    <a:lnTo>
                      <a:pt x="338" y="40"/>
                    </a:lnTo>
                    <a:lnTo>
                      <a:pt x="338" y="40"/>
                    </a:lnTo>
                    <a:lnTo>
                      <a:pt x="336" y="46"/>
                    </a:lnTo>
                    <a:lnTo>
                      <a:pt x="336" y="46"/>
                    </a:lnTo>
                    <a:lnTo>
                      <a:pt x="332" y="46"/>
                    </a:lnTo>
                    <a:lnTo>
                      <a:pt x="332" y="46"/>
                    </a:lnTo>
                    <a:lnTo>
                      <a:pt x="334" y="40"/>
                    </a:lnTo>
                    <a:lnTo>
                      <a:pt x="334" y="40"/>
                    </a:lnTo>
                    <a:lnTo>
                      <a:pt x="338" y="36"/>
                    </a:lnTo>
                    <a:lnTo>
                      <a:pt x="338" y="36"/>
                    </a:lnTo>
                    <a:lnTo>
                      <a:pt x="344" y="32"/>
                    </a:lnTo>
                    <a:lnTo>
                      <a:pt x="344" y="32"/>
                    </a:lnTo>
                    <a:lnTo>
                      <a:pt x="350" y="32"/>
                    </a:lnTo>
                    <a:lnTo>
                      <a:pt x="350" y="32"/>
                    </a:lnTo>
                    <a:lnTo>
                      <a:pt x="354" y="34"/>
                    </a:lnTo>
                    <a:lnTo>
                      <a:pt x="354" y="34"/>
                    </a:lnTo>
                    <a:lnTo>
                      <a:pt x="356" y="36"/>
                    </a:lnTo>
                    <a:lnTo>
                      <a:pt x="356" y="36"/>
                    </a:lnTo>
                    <a:lnTo>
                      <a:pt x="356" y="40"/>
                    </a:lnTo>
                    <a:lnTo>
                      <a:pt x="356" y="40"/>
                    </a:lnTo>
                    <a:lnTo>
                      <a:pt x="356" y="48"/>
                    </a:lnTo>
                    <a:lnTo>
                      <a:pt x="356" y="48"/>
                    </a:lnTo>
                    <a:lnTo>
                      <a:pt x="356" y="56"/>
                    </a:lnTo>
                    <a:lnTo>
                      <a:pt x="356" y="56"/>
                    </a:lnTo>
                    <a:lnTo>
                      <a:pt x="356" y="60"/>
                    </a:lnTo>
                    <a:lnTo>
                      <a:pt x="356" y="60"/>
                    </a:lnTo>
                    <a:lnTo>
                      <a:pt x="352" y="62"/>
                    </a:lnTo>
                    <a:lnTo>
                      <a:pt x="352" y="62"/>
                    </a:lnTo>
                    <a:lnTo>
                      <a:pt x="350" y="58"/>
                    </a:lnTo>
                    <a:lnTo>
                      <a:pt x="350" y="58"/>
                    </a:lnTo>
                    <a:close/>
                    <a:moveTo>
                      <a:pt x="350" y="46"/>
                    </a:moveTo>
                    <a:lnTo>
                      <a:pt x="350" y="46"/>
                    </a:lnTo>
                    <a:lnTo>
                      <a:pt x="342" y="52"/>
                    </a:lnTo>
                    <a:lnTo>
                      <a:pt x="342" y="52"/>
                    </a:lnTo>
                    <a:lnTo>
                      <a:pt x="338" y="54"/>
                    </a:lnTo>
                    <a:lnTo>
                      <a:pt x="338" y="54"/>
                    </a:lnTo>
                    <a:lnTo>
                      <a:pt x="336" y="56"/>
                    </a:lnTo>
                    <a:lnTo>
                      <a:pt x="336" y="56"/>
                    </a:lnTo>
                    <a:lnTo>
                      <a:pt x="336" y="58"/>
                    </a:lnTo>
                    <a:lnTo>
                      <a:pt x="336" y="58"/>
                    </a:lnTo>
                    <a:lnTo>
                      <a:pt x="336" y="62"/>
                    </a:lnTo>
                    <a:lnTo>
                      <a:pt x="336" y="62"/>
                    </a:lnTo>
                    <a:lnTo>
                      <a:pt x="342" y="62"/>
                    </a:lnTo>
                    <a:lnTo>
                      <a:pt x="342" y="62"/>
                    </a:lnTo>
                    <a:lnTo>
                      <a:pt x="346" y="58"/>
                    </a:lnTo>
                    <a:lnTo>
                      <a:pt x="346" y="58"/>
                    </a:lnTo>
                    <a:lnTo>
                      <a:pt x="350" y="54"/>
                    </a:lnTo>
                    <a:lnTo>
                      <a:pt x="350" y="54"/>
                    </a:lnTo>
                    <a:lnTo>
                      <a:pt x="350" y="48"/>
                    </a:lnTo>
                    <a:lnTo>
                      <a:pt x="350" y="46"/>
                    </a:lnTo>
                    <a:close/>
                    <a:moveTo>
                      <a:pt x="368" y="56"/>
                    </a:moveTo>
                    <a:lnTo>
                      <a:pt x="368" y="56"/>
                    </a:lnTo>
                    <a:lnTo>
                      <a:pt x="362" y="58"/>
                    </a:lnTo>
                    <a:lnTo>
                      <a:pt x="362" y="58"/>
                    </a:lnTo>
                    <a:lnTo>
                      <a:pt x="362" y="16"/>
                    </a:lnTo>
                    <a:lnTo>
                      <a:pt x="362" y="16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8" y="30"/>
                    </a:lnTo>
                    <a:lnTo>
                      <a:pt x="368" y="30"/>
                    </a:lnTo>
                    <a:lnTo>
                      <a:pt x="372" y="26"/>
                    </a:lnTo>
                    <a:lnTo>
                      <a:pt x="376" y="24"/>
                    </a:lnTo>
                    <a:lnTo>
                      <a:pt x="376" y="24"/>
                    </a:lnTo>
                    <a:lnTo>
                      <a:pt x="380" y="22"/>
                    </a:lnTo>
                    <a:lnTo>
                      <a:pt x="380" y="22"/>
                    </a:lnTo>
                    <a:lnTo>
                      <a:pt x="384" y="24"/>
                    </a:lnTo>
                    <a:lnTo>
                      <a:pt x="384" y="24"/>
                    </a:lnTo>
                    <a:lnTo>
                      <a:pt x="386" y="28"/>
                    </a:lnTo>
                    <a:lnTo>
                      <a:pt x="386" y="28"/>
                    </a:lnTo>
                    <a:lnTo>
                      <a:pt x="388" y="34"/>
                    </a:lnTo>
                    <a:lnTo>
                      <a:pt x="388" y="34"/>
                    </a:lnTo>
                    <a:lnTo>
                      <a:pt x="386" y="42"/>
                    </a:lnTo>
                    <a:lnTo>
                      <a:pt x="384" y="48"/>
                    </a:lnTo>
                    <a:lnTo>
                      <a:pt x="384" y="48"/>
                    </a:lnTo>
                    <a:lnTo>
                      <a:pt x="380" y="52"/>
                    </a:lnTo>
                    <a:lnTo>
                      <a:pt x="376" y="54"/>
                    </a:lnTo>
                    <a:lnTo>
                      <a:pt x="376" y="54"/>
                    </a:lnTo>
                    <a:lnTo>
                      <a:pt x="370" y="56"/>
                    </a:lnTo>
                    <a:lnTo>
                      <a:pt x="368" y="52"/>
                    </a:lnTo>
                    <a:lnTo>
                      <a:pt x="368" y="52"/>
                    </a:lnTo>
                    <a:lnTo>
                      <a:pt x="368" y="56"/>
                    </a:lnTo>
                    <a:lnTo>
                      <a:pt x="368" y="56"/>
                    </a:lnTo>
                    <a:close/>
                    <a:moveTo>
                      <a:pt x="368" y="42"/>
                    </a:moveTo>
                    <a:lnTo>
                      <a:pt x="368" y="42"/>
                    </a:lnTo>
                    <a:lnTo>
                      <a:pt x="368" y="48"/>
                    </a:lnTo>
                    <a:lnTo>
                      <a:pt x="368" y="48"/>
                    </a:lnTo>
                    <a:lnTo>
                      <a:pt x="372" y="50"/>
                    </a:lnTo>
                    <a:lnTo>
                      <a:pt x="374" y="50"/>
                    </a:lnTo>
                    <a:lnTo>
                      <a:pt x="374" y="50"/>
                    </a:lnTo>
                    <a:lnTo>
                      <a:pt x="378" y="50"/>
                    </a:lnTo>
                    <a:lnTo>
                      <a:pt x="380" y="46"/>
                    </a:lnTo>
                    <a:lnTo>
                      <a:pt x="380" y="46"/>
                    </a:lnTo>
                    <a:lnTo>
                      <a:pt x="382" y="42"/>
                    </a:lnTo>
                    <a:lnTo>
                      <a:pt x="382" y="36"/>
                    </a:lnTo>
                    <a:lnTo>
                      <a:pt x="382" y="36"/>
                    </a:lnTo>
                    <a:lnTo>
                      <a:pt x="382" y="32"/>
                    </a:lnTo>
                    <a:lnTo>
                      <a:pt x="380" y="28"/>
                    </a:lnTo>
                    <a:lnTo>
                      <a:pt x="380" y="28"/>
                    </a:lnTo>
                    <a:lnTo>
                      <a:pt x="378" y="28"/>
                    </a:lnTo>
                    <a:lnTo>
                      <a:pt x="376" y="28"/>
                    </a:lnTo>
                    <a:lnTo>
                      <a:pt x="376" y="28"/>
                    </a:lnTo>
                    <a:lnTo>
                      <a:pt x="372" y="30"/>
                    </a:lnTo>
                    <a:lnTo>
                      <a:pt x="370" y="32"/>
                    </a:lnTo>
                    <a:lnTo>
                      <a:pt x="370" y="32"/>
                    </a:lnTo>
                    <a:lnTo>
                      <a:pt x="368" y="36"/>
                    </a:lnTo>
                    <a:lnTo>
                      <a:pt x="368" y="42"/>
                    </a:lnTo>
                    <a:lnTo>
                      <a:pt x="368" y="42"/>
                    </a:lnTo>
                    <a:close/>
                    <a:moveTo>
                      <a:pt x="394" y="48"/>
                    </a:moveTo>
                    <a:lnTo>
                      <a:pt x="394" y="48"/>
                    </a:lnTo>
                    <a:lnTo>
                      <a:pt x="394" y="18"/>
                    </a:lnTo>
                    <a:lnTo>
                      <a:pt x="394" y="18"/>
                    </a:lnTo>
                    <a:lnTo>
                      <a:pt x="398" y="16"/>
                    </a:lnTo>
                    <a:lnTo>
                      <a:pt x="398" y="16"/>
                    </a:lnTo>
                    <a:lnTo>
                      <a:pt x="398" y="22"/>
                    </a:lnTo>
                    <a:lnTo>
                      <a:pt x="398" y="22"/>
                    </a:lnTo>
                    <a:lnTo>
                      <a:pt x="400" y="16"/>
                    </a:lnTo>
                    <a:lnTo>
                      <a:pt x="400" y="16"/>
                    </a:lnTo>
                    <a:lnTo>
                      <a:pt x="404" y="14"/>
                    </a:lnTo>
                    <a:lnTo>
                      <a:pt x="404" y="14"/>
                    </a:lnTo>
                    <a:lnTo>
                      <a:pt x="410" y="14"/>
                    </a:lnTo>
                    <a:lnTo>
                      <a:pt x="410" y="14"/>
                    </a:lnTo>
                    <a:lnTo>
                      <a:pt x="408" y="20"/>
                    </a:lnTo>
                    <a:lnTo>
                      <a:pt x="408" y="20"/>
                    </a:lnTo>
                    <a:lnTo>
                      <a:pt x="404" y="20"/>
                    </a:lnTo>
                    <a:lnTo>
                      <a:pt x="404" y="20"/>
                    </a:lnTo>
                    <a:lnTo>
                      <a:pt x="400" y="22"/>
                    </a:lnTo>
                    <a:lnTo>
                      <a:pt x="400" y="22"/>
                    </a:lnTo>
                    <a:lnTo>
                      <a:pt x="400" y="24"/>
                    </a:lnTo>
                    <a:lnTo>
                      <a:pt x="400" y="24"/>
                    </a:lnTo>
                    <a:lnTo>
                      <a:pt x="398" y="32"/>
                    </a:lnTo>
                    <a:lnTo>
                      <a:pt x="398" y="32"/>
                    </a:lnTo>
                    <a:lnTo>
                      <a:pt x="398" y="46"/>
                    </a:lnTo>
                    <a:lnTo>
                      <a:pt x="398" y="46"/>
                    </a:lnTo>
                    <a:lnTo>
                      <a:pt x="394" y="48"/>
                    </a:lnTo>
                    <a:lnTo>
                      <a:pt x="394" y="48"/>
                    </a:lnTo>
                    <a:close/>
                    <a:moveTo>
                      <a:pt x="422" y="34"/>
                    </a:moveTo>
                    <a:lnTo>
                      <a:pt x="422" y="34"/>
                    </a:lnTo>
                    <a:lnTo>
                      <a:pt x="424" y="40"/>
                    </a:lnTo>
                    <a:lnTo>
                      <a:pt x="424" y="40"/>
                    </a:lnTo>
                    <a:lnTo>
                      <a:pt x="420" y="40"/>
                    </a:lnTo>
                    <a:lnTo>
                      <a:pt x="420" y="40"/>
                    </a:lnTo>
                    <a:lnTo>
                      <a:pt x="416" y="42"/>
                    </a:lnTo>
                    <a:lnTo>
                      <a:pt x="416" y="42"/>
                    </a:lnTo>
                    <a:lnTo>
                      <a:pt x="414" y="40"/>
                    </a:lnTo>
                    <a:lnTo>
                      <a:pt x="414" y="40"/>
                    </a:lnTo>
                    <a:lnTo>
                      <a:pt x="412" y="34"/>
                    </a:lnTo>
                    <a:lnTo>
                      <a:pt x="412" y="34"/>
                    </a:lnTo>
                    <a:lnTo>
                      <a:pt x="412" y="16"/>
                    </a:lnTo>
                    <a:lnTo>
                      <a:pt x="412" y="16"/>
                    </a:lnTo>
                    <a:lnTo>
                      <a:pt x="410" y="18"/>
                    </a:lnTo>
                    <a:lnTo>
                      <a:pt x="410" y="18"/>
                    </a:lnTo>
                    <a:lnTo>
                      <a:pt x="410" y="14"/>
                    </a:lnTo>
                    <a:lnTo>
                      <a:pt x="410" y="14"/>
                    </a:lnTo>
                    <a:lnTo>
                      <a:pt x="412" y="12"/>
                    </a:lnTo>
                    <a:lnTo>
                      <a:pt x="412" y="12"/>
                    </a:lnTo>
                    <a:lnTo>
                      <a:pt x="412" y="4"/>
                    </a:lnTo>
                    <a:lnTo>
                      <a:pt x="412" y="4"/>
                    </a:lnTo>
                    <a:lnTo>
                      <a:pt x="418" y="0"/>
                    </a:lnTo>
                    <a:lnTo>
                      <a:pt x="418" y="0"/>
                    </a:lnTo>
                    <a:lnTo>
                      <a:pt x="418" y="10"/>
                    </a:lnTo>
                    <a:lnTo>
                      <a:pt x="418" y="10"/>
                    </a:lnTo>
                    <a:lnTo>
                      <a:pt x="422" y="10"/>
                    </a:lnTo>
                    <a:lnTo>
                      <a:pt x="422" y="10"/>
                    </a:lnTo>
                    <a:lnTo>
                      <a:pt x="422" y="14"/>
                    </a:lnTo>
                    <a:lnTo>
                      <a:pt x="422" y="14"/>
                    </a:lnTo>
                    <a:lnTo>
                      <a:pt x="418" y="14"/>
                    </a:lnTo>
                    <a:lnTo>
                      <a:pt x="418" y="14"/>
                    </a:lnTo>
                    <a:lnTo>
                      <a:pt x="418" y="32"/>
                    </a:lnTo>
                    <a:lnTo>
                      <a:pt x="418" y="32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0" y="36"/>
                    </a:lnTo>
                    <a:lnTo>
                      <a:pt x="422" y="34"/>
                    </a:lnTo>
                    <a:lnTo>
                      <a:pt x="422" y="34"/>
                    </a:lnTo>
                    <a:close/>
                    <a:moveTo>
                      <a:pt x="0" y="242"/>
                    </a:moveTo>
                    <a:lnTo>
                      <a:pt x="0" y="242"/>
                    </a:lnTo>
                    <a:lnTo>
                      <a:pt x="0" y="210"/>
                    </a:lnTo>
                    <a:lnTo>
                      <a:pt x="0" y="210"/>
                    </a:lnTo>
                    <a:lnTo>
                      <a:pt x="6" y="208"/>
                    </a:lnTo>
                    <a:lnTo>
                      <a:pt x="6" y="208"/>
                    </a:lnTo>
                    <a:lnTo>
                      <a:pt x="6" y="212"/>
                    </a:lnTo>
                    <a:lnTo>
                      <a:pt x="6" y="212"/>
                    </a:lnTo>
                    <a:lnTo>
                      <a:pt x="8" y="208"/>
                    </a:lnTo>
                    <a:lnTo>
                      <a:pt x="14" y="204"/>
                    </a:lnTo>
                    <a:lnTo>
                      <a:pt x="14" y="204"/>
                    </a:lnTo>
                    <a:lnTo>
                      <a:pt x="18" y="204"/>
                    </a:lnTo>
                    <a:lnTo>
                      <a:pt x="18" y="204"/>
                    </a:lnTo>
                    <a:lnTo>
                      <a:pt x="22" y="206"/>
                    </a:lnTo>
                    <a:lnTo>
                      <a:pt x="22" y="206"/>
                    </a:lnTo>
                    <a:lnTo>
                      <a:pt x="24" y="210"/>
                    </a:lnTo>
                    <a:lnTo>
                      <a:pt x="24" y="210"/>
                    </a:lnTo>
                    <a:lnTo>
                      <a:pt x="24" y="214"/>
                    </a:lnTo>
                    <a:lnTo>
                      <a:pt x="24" y="214"/>
                    </a:lnTo>
                    <a:lnTo>
                      <a:pt x="24" y="234"/>
                    </a:lnTo>
                    <a:lnTo>
                      <a:pt x="24" y="234"/>
                    </a:lnTo>
                    <a:lnTo>
                      <a:pt x="18" y="236"/>
                    </a:lnTo>
                    <a:lnTo>
                      <a:pt x="18" y="236"/>
                    </a:lnTo>
                    <a:lnTo>
                      <a:pt x="20" y="216"/>
                    </a:lnTo>
                    <a:lnTo>
                      <a:pt x="20" y="216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6" y="210"/>
                    </a:lnTo>
                    <a:lnTo>
                      <a:pt x="16" y="210"/>
                    </a:lnTo>
                    <a:lnTo>
                      <a:pt x="14" y="210"/>
                    </a:lnTo>
                    <a:lnTo>
                      <a:pt x="14" y="210"/>
                    </a:lnTo>
                    <a:lnTo>
                      <a:pt x="8" y="214"/>
                    </a:lnTo>
                    <a:lnTo>
                      <a:pt x="8" y="214"/>
                    </a:lnTo>
                    <a:lnTo>
                      <a:pt x="6" y="218"/>
                    </a:lnTo>
                    <a:lnTo>
                      <a:pt x="6" y="222"/>
                    </a:lnTo>
                    <a:lnTo>
                      <a:pt x="6" y="222"/>
                    </a:lnTo>
                    <a:lnTo>
                      <a:pt x="6" y="240"/>
                    </a:lnTo>
                    <a:lnTo>
                      <a:pt x="6" y="240"/>
                    </a:lnTo>
                    <a:lnTo>
                      <a:pt x="0" y="242"/>
                    </a:lnTo>
                    <a:lnTo>
                      <a:pt x="0" y="242"/>
                    </a:lnTo>
                    <a:close/>
                    <a:moveTo>
                      <a:pt x="32" y="232"/>
                    </a:moveTo>
                    <a:lnTo>
                      <a:pt x="32" y="232"/>
                    </a:lnTo>
                    <a:lnTo>
                      <a:pt x="32" y="204"/>
                    </a:lnTo>
                    <a:lnTo>
                      <a:pt x="32" y="204"/>
                    </a:lnTo>
                    <a:lnTo>
                      <a:pt x="28" y="204"/>
                    </a:lnTo>
                    <a:lnTo>
                      <a:pt x="28" y="204"/>
                    </a:lnTo>
                    <a:lnTo>
                      <a:pt x="28" y="200"/>
                    </a:lnTo>
                    <a:lnTo>
                      <a:pt x="28" y="200"/>
                    </a:lnTo>
                    <a:lnTo>
                      <a:pt x="32" y="200"/>
                    </a:lnTo>
                    <a:lnTo>
                      <a:pt x="32" y="200"/>
                    </a:lnTo>
                    <a:lnTo>
                      <a:pt x="32" y="196"/>
                    </a:lnTo>
                    <a:lnTo>
                      <a:pt x="32" y="196"/>
                    </a:lnTo>
                    <a:lnTo>
                      <a:pt x="34" y="190"/>
                    </a:lnTo>
                    <a:lnTo>
                      <a:pt x="34" y="190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44" y="182"/>
                    </a:lnTo>
                    <a:lnTo>
                      <a:pt x="44" y="182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42" y="188"/>
                    </a:lnTo>
                    <a:lnTo>
                      <a:pt x="42" y="188"/>
                    </a:lnTo>
                    <a:lnTo>
                      <a:pt x="38" y="190"/>
                    </a:lnTo>
                    <a:lnTo>
                      <a:pt x="38" y="190"/>
                    </a:lnTo>
                    <a:lnTo>
                      <a:pt x="38" y="194"/>
                    </a:lnTo>
                    <a:lnTo>
                      <a:pt x="38" y="194"/>
                    </a:lnTo>
                    <a:lnTo>
                      <a:pt x="38" y="198"/>
                    </a:lnTo>
                    <a:lnTo>
                      <a:pt x="38" y="198"/>
                    </a:lnTo>
                    <a:lnTo>
                      <a:pt x="42" y="196"/>
                    </a:lnTo>
                    <a:lnTo>
                      <a:pt x="42" y="196"/>
                    </a:lnTo>
                    <a:lnTo>
                      <a:pt x="42" y="200"/>
                    </a:lnTo>
                    <a:lnTo>
                      <a:pt x="42" y="200"/>
                    </a:lnTo>
                    <a:lnTo>
                      <a:pt x="38" y="202"/>
                    </a:lnTo>
                    <a:lnTo>
                      <a:pt x="38" y="202"/>
                    </a:lnTo>
                    <a:lnTo>
                      <a:pt x="38" y="230"/>
                    </a:lnTo>
                    <a:lnTo>
                      <a:pt x="38" y="230"/>
                    </a:lnTo>
                    <a:lnTo>
                      <a:pt x="32" y="232"/>
                    </a:lnTo>
                    <a:lnTo>
                      <a:pt x="32" y="232"/>
                    </a:lnTo>
                    <a:close/>
                    <a:moveTo>
                      <a:pt x="46" y="230"/>
                    </a:moveTo>
                    <a:lnTo>
                      <a:pt x="46" y="230"/>
                    </a:lnTo>
                    <a:lnTo>
                      <a:pt x="46" y="234"/>
                    </a:lnTo>
                    <a:lnTo>
                      <a:pt x="48" y="236"/>
                    </a:lnTo>
                    <a:lnTo>
                      <a:pt x="48" y="236"/>
                    </a:lnTo>
                    <a:lnTo>
                      <a:pt x="52" y="238"/>
                    </a:lnTo>
                    <a:lnTo>
                      <a:pt x="56" y="236"/>
                    </a:lnTo>
                    <a:lnTo>
                      <a:pt x="56" y="236"/>
                    </a:lnTo>
                    <a:lnTo>
                      <a:pt x="64" y="232"/>
                    </a:lnTo>
                    <a:lnTo>
                      <a:pt x="64" y="232"/>
                    </a:lnTo>
                    <a:lnTo>
                      <a:pt x="68" y="226"/>
                    </a:lnTo>
                    <a:lnTo>
                      <a:pt x="68" y="226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0" y="186"/>
                    </a:lnTo>
                    <a:lnTo>
                      <a:pt x="70" y="186"/>
                    </a:lnTo>
                    <a:lnTo>
                      <a:pt x="66" y="188"/>
                    </a:lnTo>
                    <a:lnTo>
                      <a:pt x="66" y="188"/>
                    </a:lnTo>
                    <a:lnTo>
                      <a:pt x="66" y="192"/>
                    </a:lnTo>
                    <a:lnTo>
                      <a:pt x="66" y="192"/>
                    </a:lnTo>
                    <a:lnTo>
                      <a:pt x="62" y="190"/>
                    </a:lnTo>
                    <a:lnTo>
                      <a:pt x="58" y="190"/>
                    </a:lnTo>
                    <a:lnTo>
                      <a:pt x="58" y="190"/>
                    </a:lnTo>
                    <a:lnTo>
                      <a:pt x="50" y="194"/>
                    </a:lnTo>
                    <a:lnTo>
                      <a:pt x="50" y="194"/>
                    </a:lnTo>
                    <a:lnTo>
                      <a:pt x="46" y="202"/>
                    </a:lnTo>
                    <a:lnTo>
                      <a:pt x="46" y="202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6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52" y="224"/>
                    </a:lnTo>
                    <a:lnTo>
                      <a:pt x="56" y="224"/>
                    </a:lnTo>
                    <a:lnTo>
                      <a:pt x="56" y="224"/>
                    </a:lnTo>
                    <a:lnTo>
                      <a:pt x="62" y="220"/>
                    </a:lnTo>
                    <a:lnTo>
                      <a:pt x="64" y="216"/>
                    </a:lnTo>
                    <a:lnTo>
                      <a:pt x="64" y="216"/>
                    </a:lnTo>
                    <a:lnTo>
                      <a:pt x="64" y="224"/>
                    </a:lnTo>
                    <a:lnTo>
                      <a:pt x="64" y="224"/>
                    </a:lnTo>
                    <a:lnTo>
                      <a:pt x="62" y="228"/>
                    </a:lnTo>
                    <a:lnTo>
                      <a:pt x="62" y="228"/>
                    </a:lnTo>
                    <a:lnTo>
                      <a:pt x="56" y="232"/>
                    </a:lnTo>
                    <a:lnTo>
                      <a:pt x="56" y="232"/>
                    </a:lnTo>
                    <a:lnTo>
                      <a:pt x="52" y="232"/>
                    </a:lnTo>
                    <a:lnTo>
                      <a:pt x="52" y="232"/>
                    </a:lnTo>
                    <a:lnTo>
                      <a:pt x="50" y="228"/>
                    </a:lnTo>
                    <a:lnTo>
                      <a:pt x="50" y="228"/>
                    </a:lnTo>
                    <a:lnTo>
                      <a:pt x="46" y="230"/>
                    </a:lnTo>
                    <a:lnTo>
                      <a:pt x="46" y="230"/>
                    </a:lnTo>
                    <a:close/>
                    <a:moveTo>
                      <a:pt x="50" y="210"/>
                    </a:moveTo>
                    <a:lnTo>
                      <a:pt x="50" y="210"/>
                    </a:lnTo>
                    <a:lnTo>
                      <a:pt x="50" y="204"/>
                    </a:lnTo>
                    <a:lnTo>
                      <a:pt x="52" y="200"/>
                    </a:lnTo>
                    <a:lnTo>
                      <a:pt x="52" y="200"/>
                    </a:lnTo>
                    <a:lnTo>
                      <a:pt x="54" y="196"/>
                    </a:lnTo>
                    <a:lnTo>
                      <a:pt x="58" y="194"/>
                    </a:lnTo>
                    <a:lnTo>
                      <a:pt x="58" y="194"/>
                    </a:lnTo>
                    <a:lnTo>
                      <a:pt x="60" y="194"/>
                    </a:lnTo>
                    <a:lnTo>
                      <a:pt x="64" y="196"/>
                    </a:lnTo>
                    <a:lnTo>
                      <a:pt x="64" y="196"/>
                    </a:lnTo>
                    <a:lnTo>
                      <a:pt x="64" y="200"/>
                    </a:lnTo>
                    <a:lnTo>
                      <a:pt x="66" y="204"/>
                    </a:lnTo>
                    <a:lnTo>
                      <a:pt x="66" y="204"/>
                    </a:lnTo>
                    <a:lnTo>
                      <a:pt x="64" y="210"/>
                    </a:lnTo>
                    <a:lnTo>
                      <a:pt x="64" y="214"/>
                    </a:lnTo>
                    <a:lnTo>
                      <a:pt x="64" y="214"/>
                    </a:lnTo>
                    <a:lnTo>
                      <a:pt x="60" y="216"/>
                    </a:lnTo>
                    <a:lnTo>
                      <a:pt x="58" y="218"/>
                    </a:lnTo>
                    <a:lnTo>
                      <a:pt x="58" y="218"/>
                    </a:lnTo>
                    <a:lnTo>
                      <a:pt x="54" y="218"/>
                    </a:lnTo>
                    <a:lnTo>
                      <a:pt x="52" y="218"/>
                    </a:lnTo>
                    <a:lnTo>
                      <a:pt x="52" y="218"/>
                    </a:lnTo>
                    <a:lnTo>
                      <a:pt x="50" y="214"/>
                    </a:lnTo>
                    <a:lnTo>
                      <a:pt x="50" y="210"/>
                    </a:lnTo>
                    <a:lnTo>
                      <a:pt x="50" y="210"/>
                    </a:lnTo>
                    <a:close/>
                    <a:moveTo>
                      <a:pt x="76" y="230"/>
                    </a:moveTo>
                    <a:lnTo>
                      <a:pt x="76" y="230"/>
                    </a:lnTo>
                    <a:lnTo>
                      <a:pt x="76" y="224"/>
                    </a:lnTo>
                    <a:lnTo>
                      <a:pt x="76" y="224"/>
                    </a:lnTo>
                    <a:lnTo>
                      <a:pt x="80" y="224"/>
                    </a:lnTo>
                    <a:lnTo>
                      <a:pt x="80" y="224"/>
                    </a:lnTo>
                    <a:lnTo>
                      <a:pt x="82" y="222"/>
                    </a:lnTo>
                    <a:lnTo>
                      <a:pt x="82" y="222"/>
                    </a:lnTo>
                    <a:lnTo>
                      <a:pt x="84" y="220"/>
                    </a:lnTo>
                    <a:lnTo>
                      <a:pt x="84" y="220"/>
                    </a:lnTo>
                    <a:lnTo>
                      <a:pt x="84" y="216"/>
                    </a:lnTo>
                    <a:lnTo>
                      <a:pt x="86" y="214"/>
                    </a:lnTo>
                    <a:lnTo>
                      <a:pt x="86" y="214"/>
                    </a:lnTo>
                    <a:lnTo>
                      <a:pt x="74" y="186"/>
                    </a:lnTo>
                    <a:lnTo>
                      <a:pt x="74" y="186"/>
                    </a:lnTo>
                    <a:lnTo>
                      <a:pt x="80" y="184"/>
                    </a:lnTo>
                    <a:lnTo>
                      <a:pt x="80" y="184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90" y="200"/>
                    </a:lnTo>
                    <a:lnTo>
                      <a:pt x="90" y="200"/>
                    </a:lnTo>
                    <a:lnTo>
                      <a:pt x="96" y="178"/>
                    </a:lnTo>
                    <a:lnTo>
                      <a:pt x="96" y="178"/>
                    </a:lnTo>
                    <a:lnTo>
                      <a:pt x="100" y="178"/>
                    </a:lnTo>
                    <a:lnTo>
                      <a:pt x="100" y="178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86" y="222"/>
                    </a:lnTo>
                    <a:lnTo>
                      <a:pt x="86" y="222"/>
                    </a:lnTo>
                    <a:lnTo>
                      <a:pt x="84" y="226"/>
                    </a:lnTo>
                    <a:lnTo>
                      <a:pt x="84" y="226"/>
                    </a:lnTo>
                    <a:lnTo>
                      <a:pt x="80" y="228"/>
                    </a:lnTo>
                    <a:lnTo>
                      <a:pt x="80" y="228"/>
                    </a:lnTo>
                    <a:lnTo>
                      <a:pt x="76" y="230"/>
                    </a:lnTo>
                    <a:lnTo>
                      <a:pt x="76" y="230"/>
                    </a:lnTo>
                    <a:close/>
                    <a:moveTo>
                      <a:pt x="104" y="208"/>
                    </a:moveTo>
                    <a:lnTo>
                      <a:pt x="104" y="208"/>
                    </a:lnTo>
                    <a:lnTo>
                      <a:pt x="104" y="176"/>
                    </a:lnTo>
                    <a:lnTo>
                      <a:pt x="104" y="176"/>
                    </a:lnTo>
                    <a:lnTo>
                      <a:pt x="110" y="174"/>
                    </a:lnTo>
                    <a:lnTo>
                      <a:pt x="110" y="174"/>
                    </a:lnTo>
                    <a:lnTo>
                      <a:pt x="110" y="180"/>
                    </a:lnTo>
                    <a:lnTo>
                      <a:pt x="110" y="180"/>
                    </a:lnTo>
                    <a:lnTo>
                      <a:pt x="112" y="174"/>
                    </a:lnTo>
                    <a:lnTo>
                      <a:pt x="112" y="174"/>
                    </a:lnTo>
                    <a:lnTo>
                      <a:pt x="116" y="172"/>
                    </a:lnTo>
                    <a:lnTo>
                      <a:pt x="116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18" y="178"/>
                    </a:lnTo>
                    <a:lnTo>
                      <a:pt x="118" y="178"/>
                    </a:lnTo>
                    <a:lnTo>
                      <a:pt x="116" y="178"/>
                    </a:lnTo>
                    <a:lnTo>
                      <a:pt x="116" y="178"/>
                    </a:lnTo>
                    <a:lnTo>
                      <a:pt x="112" y="180"/>
                    </a:lnTo>
                    <a:lnTo>
                      <a:pt x="112" y="180"/>
                    </a:lnTo>
                    <a:lnTo>
                      <a:pt x="110" y="182"/>
                    </a:lnTo>
                    <a:lnTo>
                      <a:pt x="110" y="182"/>
                    </a:lnTo>
                    <a:lnTo>
                      <a:pt x="110" y="190"/>
                    </a:lnTo>
                    <a:lnTo>
                      <a:pt x="110" y="190"/>
                    </a:lnTo>
                    <a:lnTo>
                      <a:pt x="110" y="206"/>
                    </a:lnTo>
                    <a:lnTo>
                      <a:pt x="110" y="206"/>
                    </a:lnTo>
                    <a:lnTo>
                      <a:pt x="104" y="208"/>
                    </a:lnTo>
                    <a:lnTo>
                      <a:pt x="104" y="208"/>
                    </a:lnTo>
                    <a:close/>
                    <a:moveTo>
                      <a:pt x="122" y="202"/>
                    </a:moveTo>
                    <a:lnTo>
                      <a:pt x="122" y="202"/>
                    </a:lnTo>
                    <a:lnTo>
                      <a:pt x="124" y="158"/>
                    </a:lnTo>
                    <a:lnTo>
                      <a:pt x="124" y="158"/>
                    </a:lnTo>
                    <a:lnTo>
                      <a:pt x="128" y="156"/>
                    </a:lnTo>
                    <a:lnTo>
                      <a:pt x="128" y="156"/>
                    </a:lnTo>
                    <a:lnTo>
                      <a:pt x="128" y="172"/>
                    </a:lnTo>
                    <a:lnTo>
                      <a:pt x="128" y="172"/>
                    </a:lnTo>
                    <a:lnTo>
                      <a:pt x="132" y="168"/>
                    </a:lnTo>
                    <a:lnTo>
                      <a:pt x="136" y="166"/>
                    </a:lnTo>
                    <a:lnTo>
                      <a:pt x="136" y="166"/>
                    </a:lnTo>
                    <a:lnTo>
                      <a:pt x="142" y="164"/>
                    </a:lnTo>
                    <a:lnTo>
                      <a:pt x="142" y="164"/>
                    </a:lnTo>
                    <a:lnTo>
                      <a:pt x="144" y="166"/>
                    </a:lnTo>
                    <a:lnTo>
                      <a:pt x="146" y="168"/>
                    </a:lnTo>
                    <a:lnTo>
                      <a:pt x="146" y="168"/>
                    </a:lnTo>
                    <a:lnTo>
                      <a:pt x="146" y="174"/>
                    </a:lnTo>
                    <a:lnTo>
                      <a:pt x="146" y="174"/>
                    </a:lnTo>
                    <a:lnTo>
                      <a:pt x="146" y="194"/>
                    </a:lnTo>
                    <a:lnTo>
                      <a:pt x="146" y="194"/>
                    </a:lnTo>
                    <a:lnTo>
                      <a:pt x="142" y="196"/>
                    </a:lnTo>
                    <a:lnTo>
                      <a:pt x="142" y="196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40" y="170"/>
                    </a:lnTo>
                    <a:lnTo>
                      <a:pt x="140" y="170"/>
                    </a:lnTo>
                    <a:lnTo>
                      <a:pt x="138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2" y="172"/>
                    </a:lnTo>
                    <a:lnTo>
                      <a:pt x="132" y="172"/>
                    </a:lnTo>
                    <a:lnTo>
                      <a:pt x="128" y="176"/>
                    </a:lnTo>
                    <a:lnTo>
                      <a:pt x="128" y="176"/>
                    </a:lnTo>
                    <a:lnTo>
                      <a:pt x="128" y="182"/>
                    </a:lnTo>
                    <a:lnTo>
                      <a:pt x="128" y="182"/>
                    </a:lnTo>
                    <a:lnTo>
                      <a:pt x="128" y="200"/>
                    </a:lnTo>
                    <a:lnTo>
                      <a:pt x="128" y="200"/>
                    </a:lnTo>
                    <a:lnTo>
                      <a:pt x="122" y="202"/>
                    </a:lnTo>
                    <a:lnTo>
                      <a:pt x="122" y="202"/>
                    </a:lnTo>
                    <a:close/>
                    <a:moveTo>
                      <a:pt x="154" y="154"/>
                    </a:moveTo>
                    <a:lnTo>
                      <a:pt x="154" y="154"/>
                    </a:lnTo>
                    <a:lnTo>
                      <a:pt x="154" y="148"/>
                    </a:lnTo>
                    <a:lnTo>
                      <a:pt x="154" y="148"/>
                    </a:lnTo>
                    <a:lnTo>
                      <a:pt x="158" y="146"/>
                    </a:lnTo>
                    <a:lnTo>
                      <a:pt x="158" y="146"/>
                    </a:lnTo>
                    <a:lnTo>
                      <a:pt x="158" y="152"/>
                    </a:lnTo>
                    <a:lnTo>
                      <a:pt x="158" y="152"/>
                    </a:lnTo>
                    <a:lnTo>
                      <a:pt x="154" y="154"/>
                    </a:lnTo>
                    <a:lnTo>
                      <a:pt x="154" y="154"/>
                    </a:lnTo>
                    <a:close/>
                    <a:moveTo>
                      <a:pt x="148" y="206"/>
                    </a:moveTo>
                    <a:lnTo>
                      <a:pt x="148" y="206"/>
                    </a:lnTo>
                    <a:lnTo>
                      <a:pt x="148" y="202"/>
                    </a:lnTo>
                    <a:lnTo>
                      <a:pt x="148" y="202"/>
                    </a:lnTo>
                    <a:lnTo>
                      <a:pt x="150" y="200"/>
                    </a:lnTo>
                    <a:lnTo>
                      <a:pt x="150" y="200"/>
                    </a:lnTo>
                    <a:lnTo>
                      <a:pt x="152" y="200"/>
                    </a:lnTo>
                    <a:lnTo>
                      <a:pt x="152" y="200"/>
                    </a:lnTo>
                    <a:lnTo>
                      <a:pt x="154" y="194"/>
                    </a:lnTo>
                    <a:lnTo>
                      <a:pt x="154" y="194"/>
                    </a:lnTo>
                    <a:lnTo>
                      <a:pt x="154" y="160"/>
                    </a:lnTo>
                    <a:lnTo>
                      <a:pt x="154" y="160"/>
                    </a:lnTo>
                    <a:lnTo>
                      <a:pt x="158" y="158"/>
                    </a:lnTo>
                    <a:lnTo>
                      <a:pt x="158" y="158"/>
                    </a:lnTo>
                    <a:lnTo>
                      <a:pt x="158" y="192"/>
                    </a:lnTo>
                    <a:lnTo>
                      <a:pt x="158" y="192"/>
                    </a:lnTo>
                    <a:lnTo>
                      <a:pt x="158" y="200"/>
                    </a:lnTo>
                    <a:lnTo>
                      <a:pt x="158" y="200"/>
                    </a:lnTo>
                    <a:lnTo>
                      <a:pt x="154" y="204"/>
                    </a:lnTo>
                    <a:lnTo>
                      <a:pt x="152" y="206"/>
                    </a:lnTo>
                    <a:lnTo>
                      <a:pt x="152" y="206"/>
                    </a:lnTo>
                    <a:lnTo>
                      <a:pt x="148" y="206"/>
                    </a:lnTo>
                    <a:lnTo>
                      <a:pt x="148" y="206"/>
                    </a:lnTo>
                    <a:close/>
                    <a:moveTo>
                      <a:pt x="164" y="178"/>
                    </a:moveTo>
                    <a:lnTo>
                      <a:pt x="164" y="178"/>
                    </a:lnTo>
                    <a:lnTo>
                      <a:pt x="168" y="176"/>
                    </a:lnTo>
                    <a:lnTo>
                      <a:pt x="168" y="176"/>
                    </a:lnTo>
                    <a:lnTo>
                      <a:pt x="170" y="180"/>
                    </a:lnTo>
                    <a:lnTo>
                      <a:pt x="170" y="180"/>
                    </a:lnTo>
                    <a:lnTo>
                      <a:pt x="176" y="180"/>
                    </a:lnTo>
                    <a:lnTo>
                      <a:pt x="176" y="180"/>
                    </a:lnTo>
                    <a:lnTo>
                      <a:pt x="182" y="178"/>
                    </a:lnTo>
                    <a:lnTo>
                      <a:pt x="182" y="178"/>
                    </a:lnTo>
                    <a:lnTo>
                      <a:pt x="182" y="174"/>
                    </a:lnTo>
                    <a:lnTo>
                      <a:pt x="182" y="174"/>
                    </a:lnTo>
                    <a:lnTo>
                      <a:pt x="182" y="172"/>
                    </a:lnTo>
                    <a:lnTo>
                      <a:pt x="182" y="172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0" y="170"/>
                    </a:lnTo>
                    <a:lnTo>
                      <a:pt x="170" y="170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64" y="166"/>
                    </a:lnTo>
                    <a:lnTo>
                      <a:pt x="164" y="166"/>
                    </a:lnTo>
                    <a:lnTo>
                      <a:pt x="166" y="160"/>
                    </a:lnTo>
                    <a:lnTo>
                      <a:pt x="166" y="160"/>
                    </a:lnTo>
                    <a:lnTo>
                      <a:pt x="168" y="158"/>
                    </a:lnTo>
                    <a:lnTo>
                      <a:pt x="168" y="158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76" y="152"/>
                    </a:lnTo>
                    <a:lnTo>
                      <a:pt x="176" y="152"/>
                    </a:lnTo>
                    <a:lnTo>
                      <a:pt x="182" y="152"/>
                    </a:lnTo>
                    <a:lnTo>
                      <a:pt x="182" y="152"/>
                    </a:lnTo>
                    <a:lnTo>
                      <a:pt x="186" y="154"/>
                    </a:lnTo>
                    <a:lnTo>
                      <a:pt x="186" y="154"/>
                    </a:lnTo>
                    <a:lnTo>
                      <a:pt x="186" y="158"/>
                    </a:lnTo>
                    <a:lnTo>
                      <a:pt x="186" y="158"/>
                    </a:lnTo>
                    <a:lnTo>
                      <a:pt x="182" y="160"/>
                    </a:lnTo>
                    <a:lnTo>
                      <a:pt x="182" y="160"/>
                    </a:lnTo>
                    <a:lnTo>
                      <a:pt x="182" y="158"/>
                    </a:lnTo>
                    <a:lnTo>
                      <a:pt x="180" y="156"/>
                    </a:lnTo>
                    <a:lnTo>
                      <a:pt x="180" y="156"/>
                    </a:lnTo>
                    <a:lnTo>
                      <a:pt x="176" y="156"/>
                    </a:lnTo>
                    <a:lnTo>
                      <a:pt x="176" y="156"/>
                    </a:lnTo>
                    <a:lnTo>
                      <a:pt x="172" y="160"/>
                    </a:lnTo>
                    <a:lnTo>
                      <a:pt x="172" y="160"/>
                    </a:lnTo>
                    <a:lnTo>
                      <a:pt x="170" y="162"/>
                    </a:lnTo>
                    <a:lnTo>
                      <a:pt x="170" y="164"/>
                    </a:lnTo>
                    <a:lnTo>
                      <a:pt x="170" y="164"/>
                    </a:lnTo>
                    <a:lnTo>
                      <a:pt x="172" y="166"/>
                    </a:lnTo>
                    <a:lnTo>
                      <a:pt x="172" y="166"/>
                    </a:lnTo>
                    <a:lnTo>
                      <a:pt x="176" y="166"/>
                    </a:lnTo>
                    <a:lnTo>
                      <a:pt x="176" y="166"/>
                    </a:lnTo>
                    <a:lnTo>
                      <a:pt x="184" y="166"/>
                    </a:lnTo>
                    <a:lnTo>
                      <a:pt x="184" y="166"/>
                    </a:lnTo>
                    <a:lnTo>
                      <a:pt x="186" y="168"/>
                    </a:lnTo>
                    <a:lnTo>
                      <a:pt x="186" y="168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86" y="176"/>
                    </a:lnTo>
                    <a:lnTo>
                      <a:pt x="186" y="176"/>
                    </a:lnTo>
                    <a:lnTo>
                      <a:pt x="182" y="182"/>
                    </a:lnTo>
                    <a:lnTo>
                      <a:pt x="182" y="182"/>
                    </a:lnTo>
                    <a:lnTo>
                      <a:pt x="176" y="186"/>
                    </a:lnTo>
                    <a:lnTo>
                      <a:pt x="176" y="186"/>
                    </a:lnTo>
                    <a:lnTo>
                      <a:pt x="172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6" y="182"/>
                    </a:lnTo>
                    <a:lnTo>
                      <a:pt x="164" y="178"/>
                    </a:lnTo>
                    <a:lnTo>
                      <a:pt x="164" y="178"/>
                    </a:lnTo>
                    <a:close/>
                    <a:moveTo>
                      <a:pt x="212" y="172"/>
                    </a:moveTo>
                    <a:lnTo>
                      <a:pt x="212" y="172"/>
                    </a:lnTo>
                    <a:lnTo>
                      <a:pt x="212" y="168"/>
                    </a:lnTo>
                    <a:lnTo>
                      <a:pt x="212" y="168"/>
                    </a:lnTo>
                    <a:lnTo>
                      <a:pt x="208" y="174"/>
                    </a:lnTo>
                    <a:lnTo>
                      <a:pt x="204" y="176"/>
                    </a:lnTo>
                    <a:lnTo>
                      <a:pt x="204" y="176"/>
                    </a:lnTo>
                    <a:lnTo>
                      <a:pt x="198" y="176"/>
                    </a:lnTo>
                    <a:lnTo>
                      <a:pt x="198" y="176"/>
                    </a:lnTo>
                    <a:lnTo>
                      <a:pt x="196" y="176"/>
                    </a:lnTo>
                    <a:lnTo>
                      <a:pt x="196" y="176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4" y="166"/>
                    </a:lnTo>
                    <a:lnTo>
                      <a:pt x="194" y="166"/>
                    </a:lnTo>
                    <a:lnTo>
                      <a:pt x="194" y="148"/>
                    </a:lnTo>
                    <a:lnTo>
                      <a:pt x="194" y="148"/>
                    </a:lnTo>
                    <a:lnTo>
                      <a:pt x="198" y="146"/>
                    </a:lnTo>
                    <a:lnTo>
                      <a:pt x="198" y="146"/>
                    </a:lnTo>
                    <a:lnTo>
                      <a:pt x="198" y="164"/>
                    </a:lnTo>
                    <a:lnTo>
                      <a:pt x="198" y="164"/>
                    </a:lnTo>
                    <a:lnTo>
                      <a:pt x="198" y="168"/>
                    </a:lnTo>
                    <a:lnTo>
                      <a:pt x="198" y="168"/>
                    </a:lnTo>
                    <a:lnTo>
                      <a:pt x="200" y="172"/>
                    </a:lnTo>
                    <a:lnTo>
                      <a:pt x="200" y="172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08" y="168"/>
                    </a:lnTo>
                    <a:lnTo>
                      <a:pt x="208" y="168"/>
                    </a:lnTo>
                    <a:lnTo>
                      <a:pt x="210" y="164"/>
                    </a:lnTo>
                    <a:lnTo>
                      <a:pt x="210" y="164"/>
                    </a:lnTo>
                    <a:lnTo>
                      <a:pt x="212" y="158"/>
                    </a:lnTo>
                    <a:lnTo>
                      <a:pt x="212" y="158"/>
                    </a:lnTo>
                    <a:lnTo>
                      <a:pt x="212" y="142"/>
                    </a:lnTo>
                    <a:lnTo>
                      <a:pt x="212" y="142"/>
                    </a:lnTo>
                    <a:lnTo>
                      <a:pt x="216" y="140"/>
                    </a:lnTo>
                    <a:lnTo>
                      <a:pt x="216" y="140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2" y="172"/>
                    </a:lnTo>
                    <a:lnTo>
                      <a:pt x="212" y="172"/>
                    </a:lnTo>
                    <a:close/>
                    <a:moveTo>
                      <a:pt x="230" y="168"/>
                    </a:moveTo>
                    <a:lnTo>
                      <a:pt x="230" y="168"/>
                    </a:lnTo>
                    <a:lnTo>
                      <a:pt x="220" y="138"/>
                    </a:lnTo>
                    <a:lnTo>
                      <a:pt x="220" y="138"/>
                    </a:lnTo>
                    <a:lnTo>
                      <a:pt x="226" y="136"/>
                    </a:lnTo>
                    <a:lnTo>
                      <a:pt x="226" y="136"/>
                    </a:lnTo>
                    <a:lnTo>
                      <a:pt x="230" y="154"/>
                    </a:lnTo>
                    <a:lnTo>
                      <a:pt x="230" y="154"/>
                    </a:lnTo>
                    <a:lnTo>
                      <a:pt x="232" y="160"/>
                    </a:lnTo>
                    <a:lnTo>
                      <a:pt x="232" y="160"/>
                    </a:lnTo>
                    <a:lnTo>
                      <a:pt x="234" y="152"/>
                    </a:lnTo>
                    <a:lnTo>
                      <a:pt x="234" y="152"/>
                    </a:lnTo>
                    <a:lnTo>
                      <a:pt x="238" y="134"/>
                    </a:lnTo>
                    <a:lnTo>
                      <a:pt x="238" y="134"/>
                    </a:lnTo>
                    <a:lnTo>
                      <a:pt x="244" y="132"/>
                    </a:lnTo>
                    <a:lnTo>
                      <a:pt x="244" y="132"/>
                    </a:lnTo>
                    <a:lnTo>
                      <a:pt x="248" y="148"/>
                    </a:lnTo>
                    <a:lnTo>
                      <a:pt x="248" y="148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56" y="128"/>
                    </a:lnTo>
                    <a:lnTo>
                      <a:pt x="256" y="128"/>
                    </a:lnTo>
                    <a:lnTo>
                      <a:pt x="260" y="126"/>
                    </a:lnTo>
                    <a:lnTo>
                      <a:pt x="260" y="126"/>
                    </a:lnTo>
                    <a:lnTo>
                      <a:pt x="250" y="160"/>
                    </a:lnTo>
                    <a:lnTo>
                      <a:pt x="250" y="160"/>
                    </a:lnTo>
                    <a:lnTo>
                      <a:pt x="246" y="162"/>
                    </a:lnTo>
                    <a:lnTo>
                      <a:pt x="246" y="162"/>
                    </a:lnTo>
                    <a:lnTo>
                      <a:pt x="242" y="144"/>
                    </a:lnTo>
                    <a:lnTo>
                      <a:pt x="242" y="144"/>
                    </a:lnTo>
                    <a:lnTo>
                      <a:pt x="240" y="140"/>
                    </a:lnTo>
                    <a:lnTo>
                      <a:pt x="240" y="140"/>
                    </a:lnTo>
                    <a:lnTo>
                      <a:pt x="234" y="166"/>
                    </a:lnTo>
                    <a:lnTo>
                      <a:pt x="234" y="166"/>
                    </a:lnTo>
                    <a:lnTo>
                      <a:pt x="230" y="168"/>
                    </a:lnTo>
                    <a:lnTo>
                      <a:pt x="230" y="168"/>
                    </a:lnTo>
                    <a:close/>
                    <a:moveTo>
                      <a:pt x="274" y="148"/>
                    </a:moveTo>
                    <a:lnTo>
                      <a:pt x="274" y="148"/>
                    </a:lnTo>
                    <a:lnTo>
                      <a:pt x="276" y="152"/>
                    </a:lnTo>
                    <a:lnTo>
                      <a:pt x="276" y="152"/>
                    </a:lnTo>
                    <a:lnTo>
                      <a:pt x="272" y="154"/>
                    </a:lnTo>
                    <a:lnTo>
                      <a:pt x="272" y="154"/>
                    </a:lnTo>
                    <a:lnTo>
                      <a:pt x="268" y="154"/>
                    </a:lnTo>
                    <a:lnTo>
                      <a:pt x="268" y="154"/>
                    </a:lnTo>
                    <a:lnTo>
                      <a:pt x="266" y="152"/>
                    </a:lnTo>
                    <a:lnTo>
                      <a:pt x="266" y="152"/>
                    </a:lnTo>
                    <a:lnTo>
                      <a:pt x="264" y="146"/>
                    </a:lnTo>
                    <a:lnTo>
                      <a:pt x="264" y="146"/>
                    </a:lnTo>
                    <a:lnTo>
                      <a:pt x="266" y="128"/>
                    </a:lnTo>
                    <a:lnTo>
                      <a:pt x="266" y="128"/>
                    </a:lnTo>
                    <a:lnTo>
                      <a:pt x="262" y="130"/>
                    </a:lnTo>
                    <a:lnTo>
                      <a:pt x="262" y="130"/>
                    </a:lnTo>
                    <a:lnTo>
                      <a:pt x="262" y="126"/>
                    </a:lnTo>
                    <a:lnTo>
                      <a:pt x="262" y="126"/>
                    </a:lnTo>
                    <a:lnTo>
                      <a:pt x="266" y="124"/>
                    </a:lnTo>
                    <a:lnTo>
                      <a:pt x="266" y="124"/>
                    </a:lnTo>
                    <a:lnTo>
                      <a:pt x="266" y="116"/>
                    </a:lnTo>
                    <a:lnTo>
                      <a:pt x="266" y="116"/>
                    </a:lnTo>
                    <a:lnTo>
                      <a:pt x="270" y="112"/>
                    </a:lnTo>
                    <a:lnTo>
                      <a:pt x="270" y="112"/>
                    </a:lnTo>
                    <a:lnTo>
                      <a:pt x="270" y="122"/>
                    </a:lnTo>
                    <a:lnTo>
                      <a:pt x="270" y="122"/>
                    </a:lnTo>
                    <a:lnTo>
                      <a:pt x="274" y="122"/>
                    </a:lnTo>
                    <a:lnTo>
                      <a:pt x="274" y="122"/>
                    </a:lnTo>
                    <a:lnTo>
                      <a:pt x="274" y="126"/>
                    </a:lnTo>
                    <a:lnTo>
                      <a:pt x="274" y="126"/>
                    </a:lnTo>
                    <a:lnTo>
                      <a:pt x="270" y="128"/>
                    </a:lnTo>
                    <a:lnTo>
                      <a:pt x="270" y="128"/>
                    </a:lnTo>
                    <a:lnTo>
                      <a:pt x="270" y="146"/>
                    </a:lnTo>
                    <a:lnTo>
                      <a:pt x="270" y="146"/>
                    </a:lnTo>
                    <a:lnTo>
                      <a:pt x="270" y="148"/>
                    </a:lnTo>
                    <a:lnTo>
                      <a:pt x="270" y="148"/>
                    </a:lnTo>
                    <a:lnTo>
                      <a:pt x="272" y="148"/>
                    </a:lnTo>
                    <a:lnTo>
                      <a:pt x="272" y="148"/>
                    </a:lnTo>
                    <a:lnTo>
                      <a:pt x="274" y="148"/>
                    </a:lnTo>
                    <a:lnTo>
                      <a:pt x="274" y="148"/>
                    </a:lnTo>
                    <a:close/>
                    <a:moveTo>
                      <a:pt x="294" y="146"/>
                    </a:moveTo>
                    <a:lnTo>
                      <a:pt x="294" y="146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300" y="114"/>
                    </a:lnTo>
                    <a:lnTo>
                      <a:pt x="300" y="114"/>
                    </a:lnTo>
                    <a:lnTo>
                      <a:pt x="300" y="118"/>
                    </a:lnTo>
                    <a:lnTo>
                      <a:pt x="300" y="118"/>
                    </a:lnTo>
                    <a:lnTo>
                      <a:pt x="304" y="112"/>
                    </a:lnTo>
                    <a:lnTo>
                      <a:pt x="308" y="110"/>
                    </a:lnTo>
                    <a:lnTo>
                      <a:pt x="308" y="110"/>
                    </a:lnTo>
                    <a:lnTo>
                      <a:pt x="312" y="110"/>
                    </a:lnTo>
                    <a:lnTo>
                      <a:pt x="312" y="110"/>
                    </a:lnTo>
                    <a:lnTo>
                      <a:pt x="316" y="112"/>
                    </a:lnTo>
                    <a:lnTo>
                      <a:pt x="316" y="112"/>
                    </a:lnTo>
                    <a:lnTo>
                      <a:pt x="318" y="114"/>
                    </a:lnTo>
                    <a:lnTo>
                      <a:pt x="318" y="114"/>
                    </a:lnTo>
                    <a:lnTo>
                      <a:pt x="318" y="120"/>
                    </a:lnTo>
                    <a:lnTo>
                      <a:pt x="318" y="120"/>
                    </a:lnTo>
                    <a:lnTo>
                      <a:pt x="318" y="138"/>
                    </a:lnTo>
                    <a:lnTo>
                      <a:pt x="318" y="138"/>
                    </a:lnTo>
                    <a:lnTo>
                      <a:pt x="312" y="140"/>
                    </a:lnTo>
                    <a:lnTo>
                      <a:pt x="312" y="140"/>
                    </a:lnTo>
                    <a:lnTo>
                      <a:pt x="314" y="122"/>
                    </a:lnTo>
                    <a:lnTo>
                      <a:pt x="314" y="122"/>
                    </a:lnTo>
                    <a:lnTo>
                      <a:pt x="312" y="116"/>
                    </a:lnTo>
                    <a:lnTo>
                      <a:pt x="312" y="116"/>
                    </a:lnTo>
                    <a:lnTo>
                      <a:pt x="310" y="114"/>
                    </a:lnTo>
                    <a:lnTo>
                      <a:pt x="310" y="114"/>
                    </a:lnTo>
                    <a:lnTo>
                      <a:pt x="308" y="114"/>
                    </a:lnTo>
                    <a:lnTo>
                      <a:pt x="308" y="114"/>
                    </a:lnTo>
                    <a:lnTo>
                      <a:pt x="302" y="118"/>
                    </a:lnTo>
                    <a:lnTo>
                      <a:pt x="302" y="118"/>
                    </a:lnTo>
                    <a:lnTo>
                      <a:pt x="300" y="122"/>
                    </a:lnTo>
                    <a:lnTo>
                      <a:pt x="300" y="128"/>
                    </a:lnTo>
                    <a:lnTo>
                      <a:pt x="300" y="128"/>
                    </a:lnTo>
                    <a:lnTo>
                      <a:pt x="300" y="144"/>
                    </a:lnTo>
                    <a:lnTo>
                      <a:pt x="300" y="144"/>
                    </a:lnTo>
                    <a:lnTo>
                      <a:pt x="294" y="146"/>
                    </a:lnTo>
                    <a:lnTo>
                      <a:pt x="294" y="146"/>
                    </a:lnTo>
                    <a:close/>
                    <a:moveTo>
                      <a:pt x="326" y="100"/>
                    </a:moveTo>
                    <a:lnTo>
                      <a:pt x="326" y="100"/>
                    </a:lnTo>
                    <a:lnTo>
                      <a:pt x="326" y="94"/>
                    </a:lnTo>
                    <a:lnTo>
                      <a:pt x="326" y="94"/>
                    </a:lnTo>
                    <a:lnTo>
                      <a:pt x="330" y="92"/>
                    </a:lnTo>
                    <a:lnTo>
                      <a:pt x="330" y="92"/>
                    </a:lnTo>
                    <a:lnTo>
                      <a:pt x="330" y="98"/>
                    </a:lnTo>
                    <a:lnTo>
                      <a:pt x="330" y="98"/>
                    </a:lnTo>
                    <a:lnTo>
                      <a:pt x="326" y="100"/>
                    </a:lnTo>
                    <a:lnTo>
                      <a:pt x="326" y="100"/>
                    </a:lnTo>
                    <a:close/>
                    <a:moveTo>
                      <a:pt x="318" y="150"/>
                    </a:moveTo>
                    <a:lnTo>
                      <a:pt x="318" y="150"/>
                    </a:lnTo>
                    <a:lnTo>
                      <a:pt x="320" y="146"/>
                    </a:lnTo>
                    <a:lnTo>
                      <a:pt x="320" y="146"/>
                    </a:lnTo>
                    <a:lnTo>
                      <a:pt x="322" y="144"/>
                    </a:lnTo>
                    <a:lnTo>
                      <a:pt x="322" y="144"/>
                    </a:lnTo>
                    <a:lnTo>
                      <a:pt x="324" y="142"/>
                    </a:lnTo>
                    <a:lnTo>
                      <a:pt x="324" y="142"/>
                    </a:lnTo>
                    <a:lnTo>
                      <a:pt x="326" y="138"/>
                    </a:lnTo>
                    <a:lnTo>
                      <a:pt x="326" y="138"/>
                    </a:lnTo>
                    <a:lnTo>
                      <a:pt x="326" y="106"/>
                    </a:lnTo>
                    <a:lnTo>
                      <a:pt x="326" y="106"/>
                    </a:lnTo>
                    <a:lnTo>
                      <a:pt x="330" y="104"/>
                    </a:lnTo>
                    <a:lnTo>
                      <a:pt x="330" y="104"/>
                    </a:lnTo>
                    <a:lnTo>
                      <a:pt x="330" y="136"/>
                    </a:lnTo>
                    <a:lnTo>
                      <a:pt x="330" y="136"/>
                    </a:lnTo>
                    <a:lnTo>
                      <a:pt x="328" y="144"/>
                    </a:lnTo>
                    <a:lnTo>
                      <a:pt x="328" y="144"/>
                    </a:lnTo>
                    <a:lnTo>
                      <a:pt x="326" y="148"/>
                    </a:lnTo>
                    <a:lnTo>
                      <a:pt x="322" y="148"/>
                    </a:lnTo>
                    <a:lnTo>
                      <a:pt x="322" y="148"/>
                    </a:lnTo>
                    <a:lnTo>
                      <a:pt x="318" y="150"/>
                    </a:lnTo>
                    <a:lnTo>
                      <a:pt x="318" y="150"/>
                    </a:lnTo>
                    <a:close/>
                    <a:moveTo>
                      <a:pt x="356" y="122"/>
                    </a:moveTo>
                    <a:lnTo>
                      <a:pt x="356" y="122"/>
                    </a:lnTo>
                    <a:lnTo>
                      <a:pt x="352" y="128"/>
                    </a:lnTo>
                    <a:lnTo>
                      <a:pt x="352" y="128"/>
                    </a:lnTo>
                    <a:lnTo>
                      <a:pt x="346" y="130"/>
                    </a:lnTo>
                    <a:lnTo>
                      <a:pt x="346" y="130"/>
                    </a:lnTo>
                    <a:lnTo>
                      <a:pt x="342" y="130"/>
                    </a:lnTo>
                    <a:lnTo>
                      <a:pt x="338" y="130"/>
                    </a:lnTo>
                    <a:lnTo>
                      <a:pt x="338" y="130"/>
                    </a:lnTo>
                    <a:lnTo>
                      <a:pt x="336" y="128"/>
                    </a:lnTo>
                    <a:lnTo>
                      <a:pt x="336" y="124"/>
                    </a:lnTo>
                    <a:lnTo>
                      <a:pt x="336" y="124"/>
                    </a:lnTo>
                    <a:lnTo>
                      <a:pt x="336" y="120"/>
                    </a:lnTo>
                    <a:lnTo>
                      <a:pt x="336" y="120"/>
                    </a:lnTo>
                    <a:lnTo>
                      <a:pt x="340" y="116"/>
                    </a:lnTo>
                    <a:lnTo>
                      <a:pt x="340" y="116"/>
                    </a:lnTo>
                    <a:lnTo>
                      <a:pt x="342" y="114"/>
                    </a:lnTo>
                    <a:lnTo>
                      <a:pt x="342" y="114"/>
                    </a:lnTo>
                    <a:lnTo>
                      <a:pt x="348" y="112"/>
                    </a:lnTo>
                    <a:lnTo>
                      <a:pt x="348" y="112"/>
                    </a:lnTo>
                    <a:lnTo>
                      <a:pt x="356" y="106"/>
                    </a:lnTo>
                    <a:lnTo>
                      <a:pt x="356" y="106"/>
                    </a:lnTo>
                    <a:lnTo>
                      <a:pt x="356" y="106"/>
                    </a:lnTo>
                    <a:lnTo>
                      <a:pt x="354" y="102"/>
                    </a:lnTo>
                    <a:lnTo>
                      <a:pt x="354" y="102"/>
                    </a:lnTo>
                    <a:lnTo>
                      <a:pt x="352" y="100"/>
                    </a:lnTo>
                    <a:lnTo>
                      <a:pt x="350" y="102"/>
                    </a:lnTo>
                    <a:lnTo>
                      <a:pt x="350" y="102"/>
                    </a:lnTo>
                    <a:lnTo>
                      <a:pt x="344" y="104"/>
                    </a:lnTo>
                    <a:lnTo>
                      <a:pt x="344" y="104"/>
                    </a:lnTo>
                    <a:lnTo>
                      <a:pt x="342" y="110"/>
                    </a:lnTo>
                    <a:lnTo>
                      <a:pt x="342" y="110"/>
                    </a:lnTo>
                    <a:lnTo>
                      <a:pt x="336" y="110"/>
                    </a:lnTo>
                    <a:lnTo>
                      <a:pt x="336" y="110"/>
                    </a:lnTo>
                    <a:lnTo>
                      <a:pt x="338" y="104"/>
                    </a:lnTo>
                    <a:lnTo>
                      <a:pt x="338" y="104"/>
                    </a:lnTo>
                    <a:lnTo>
                      <a:pt x="344" y="100"/>
                    </a:lnTo>
                    <a:lnTo>
                      <a:pt x="344" y="100"/>
                    </a:lnTo>
                    <a:lnTo>
                      <a:pt x="350" y="96"/>
                    </a:lnTo>
                    <a:lnTo>
                      <a:pt x="350" y="96"/>
                    </a:lnTo>
                    <a:lnTo>
                      <a:pt x="356" y="96"/>
                    </a:lnTo>
                    <a:lnTo>
                      <a:pt x="356" y="96"/>
                    </a:lnTo>
                    <a:lnTo>
                      <a:pt x="360" y="96"/>
                    </a:lnTo>
                    <a:lnTo>
                      <a:pt x="360" y="96"/>
                    </a:lnTo>
                    <a:lnTo>
                      <a:pt x="360" y="100"/>
                    </a:lnTo>
                    <a:lnTo>
                      <a:pt x="360" y="100"/>
                    </a:lnTo>
                    <a:lnTo>
                      <a:pt x="360" y="104"/>
                    </a:lnTo>
                    <a:lnTo>
                      <a:pt x="360" y="104"/>
                    </a:lnTo>
                    <a:lnTo>
                      <a:pt x="360" y="112"/>
                    </a:lnTo>
                    <a:lnTo>
                      <a:pt x="360" y="112"/>
                    </a:lnTo>
                    <a:lnTo>
                      <a:pt x="360" y="120"/>
                    </a:lnTo>
                    <a:lnTo>
                      <a:pt x="360" y="120"/>
                    </a:lnTo>
                    <a:lnTo>
                      <a:pt x="362" y="124"/>
                    </a:lnTo>
                    <a:lnTo>
                      <a:pt x="362" y="124"/>
                    </a:lnTo>
                    <a:lnTo>
                      <a:pt x="358" y="126"/>
                    </a:lnTo>
                    <a:lnTo>
                      <a:pt x="358" y="126"/>
                    </a:lnTo>
                    <a:lnTo>
                      <a:pt x="356" y="122"/>
                    </a:lnTo>
                    <a:lnTo>
                      <a:pt x="356" y="122"/>
                    </a:lnTo>
                    <a:close/>
                    <a:moveTo>
                      <a:pt x="356" y="110"/>
                    </a:moveTo>
                    <a:lnTo>
                      <a:pt x="356" y="110"/>
                    </a:lnTo>
                    <a:lnTo>
                      <a:pt x="348" y="116"/>
                    </a:lnTo>
                    <a:lnTo>
                      <a:pt x="348" y="116"/>
                    </a:lnTo>
                    <a:lnTo>
                      <a:pt x="344" y="118"/>
                    </a:lnTo>
                    <a:lnTo>
                      <a:pt x="344" y="118"/>
                    </a:lnTo>
                    <a:lnTo>
                      <a:pt x="342" y="120"/>
                    </a:lnTo>
                    <a:lnTo>
                      <a:pt x="342" y="120"/>
                    </a:lnTo>
                    <a:lnTo>
                      <a:pt x="342" y="122"/>
                    </a:lnTo>
                    <a:lnTo>
                      <a:pt x="342" y="122"/>
                    </a:lnTo>
                    <a:lnTo>
                      <a:pt x="342" y="126"/>
                    </a:lnTo>
                    <a:lnTo>
                      <a:pt x="342" y="126"/>
                    </a:lnTo>
                    <a:lnTo>
                      <a:pt x="346" y="126"/>
                    </a:lnTo>
                    <a:lnTo>
                      <a:pt x="346" y="126"/>
                    </a:lnTo>
                    <a:lnTo>
                      <a:pt x="352" y="122"/>
                    </a:lnTo>
                    <a:lnTo>
                      <a:pt x="352" y="122"/>
                    </a:lnTo>
                    <a:lnTo>
                      <a:pt x="356" y="118"/>
                    </a:lnTo>
                    <a:lnTo>
                      <a:pt x="356" y="118"/>
                    </a:lnTo>
                    <a:lnTo>
                      <a:pt x="356" y="112"/>
                    </a:lnTo>
                    <a:lnTo>
                      <a:pt x="356" y="110"/>
                    </a:lnTo>
                    <a:close/>
                    <a:moveTo>
                      <a:pt x="368" y="122"/>
                    </a:moveTo>
                    <a:lnTo>
                      <a:pt x="368" y="122"/>
                    </a:lnTo>
                    <a:lnTo>
                      <a:pt x="368" y="80"/>
                    </a:lnTo>
                    <a:lnTo>
                      <a:pt x="368" y="80"/>
                    </a:lnTo>
                    <a:lnTo>
                      <a:pt x="374" y="78"/>
                    </a:lnTo>
                    <a:lnTo>
                      <a:pt x="374" y="78"/>
                    </a:lnTo>
                    <a:lnTo>
                      <a:pt x="374" y="94"/>
                    </a:lnTo>
                    <a:lnTo>
                      <a:pt x="374" y="94"/>
                    </a:lnTo>
                    <a:lnTo>
                      <a:pt x="378" y="90"/>
                    </a:lnTo>
                    <a:lnTo>
                      <a:pt x="382" y="86"/>
                    </a:lnTo>
                    <a:lnTo>
                      <a:pt x="382" y="86"/>
                    </a:lnTo>
                    <a:lnTo>
                      <a:pt x="388" y="86"/>
                    </a:lnTo>
                    <a:lnTo>
                      <a:pt x="388" y="86"/>
                    </a:lnTo>
                    <a:lnTo>
                      <a:pt x="390" y="88"/>
                    </a:lnTo>
                    <a:lnTo>
                      <a:pt x="390" y="88"/>
                    </a:lnTo>
                    <a:lnTo>
                      <a:pt x="392" y="96"/>
                    </a:lnTo>
                    <a:lnTo>
                      <a:pt x="392" y="96"/>
                    </a:lnTo>
                    <a:lnTo>
                      <a:pt x="392" y="114"/>
                    </a:lnTo>
                    <a:lnTo>
                      <a:pt x="392" y="114"/>
                    </a:lnTo>
                    <a:lnTo>
                      <a:pt x="386" y="116"/>
                    </a:lnTo>
                    <a:lnTo>
                      <a:pt x="386" y="116"/>
                    </a:lnTo>
                    <a:lnTo>
                      <a:pt x="386" y="96"/>
                    </a:lnTo>
                    <a:lnTo>
                      <a:pt x="386" y="96"/>
                    </a:lnTo>
                    <a:lnTo>
                      <a:pt x="386" y="94"/>
                    </a:lnTo>
                    <a:lnTo>
                      <a:pt x="386" y="92"/>
                    </a:lnTo>
                    <a:lnTo>
                      <a:pt x="386" y="92"/>
                    </a:lnTo>
                    <a:lnTo>
                      <a:pt x="380" y="92"/>
                    </a:lnTo>
                    <a:lnTo>
                      <a:pt x="380" y="92"/>
                    </a:lnTo>
                    <a:lnTo>
                      <a:pt x="376" y="94"/>
                    </a:lnTo>
                    <a:lnTo>
                      <a:pt x="376" y="94"/>
                    </a:lnTo>
                    <a:lnTo>
                      <a:pt x="374" y="98"/>
                    </a:lnTo>
                    <a:lnTo>
                      <a:pt x="374" y="98"/>
                    </a:lnTo>
                    <a:lnTo>
                      <a:pt x="374" y="104"/>
                    </a:lnTo>
                    <a:lnTo>
                      <a:pt x="374" y="104"/>
                    </a:lnTo>
                    <a:lnTo>
                      <a:pt x="372" y="120"/>
                    </a:lnTo>
                    <a:lnTo>
                      <a:pt x="372" y="120"/>
                    </a:lnTo>
                    <a:lnTo>
                      <a:pt x="368" y="122"/>
                    </a:lnTo>
                    <a:lnTo>
                      <a:pt x="368" y="122"/>
                    </a:lnTo>
                    <a:close/>
                    <a:moveTo>
                      <a:pt x="398" y="112"/>
                    </a:moveTo>
                    <a:lnTo>
                      <a:pt x="398" y="112"/>
                    </a:lnTo>
                    <a:lnTo>
                      <a:pt x="398" y="82"/>
                    </a:lnTo>
                    <a:lnTo>
                      <a:pt x="398" y="82"/>
                    </a:lnTo>
                    <a:lnTo>
                      <a:pt x="404" y="80"/>
                    </a:lnTo>
                    <a:lnTo>
                      <a:pt x="404" y="80"/>
                    </a:lnTo>
                    <a:lnTo>
                      <a:pt x="404" y="84"/>
                    </a:lnTo>
                    <a:lnTo>
                      <a:pt x="404" y="84"/>
                    </a:lnTo>
                    <a:lnTo>
                      <a:pt x="406" y="80"/>
                    </a:lnTo>
                    <a:lnTo>
                      <a:pt x="406" y="80"/>
                    </a:lnTo>
                    <a:lnTo>
                      <a:pt x="410" y="78"/>
                    </a:lnTo>
                    <a:lnTo>
                      <a:pt x="410" y="78"/>
                    </a:lnTo>
                    <a:lnTo>
                      <a:pt x="414" y="78"/>
                    </a:lnTo>
                    <a:lnTo>
                      <a:pt x="414" y="78"/>
                    </a:lnTo>
                    <a:lnTo>
                      <a:pt x="412" y="82"/>
                    </a:lnTo>
                    <a:lnTo>
                      <a:pt x="412" y="82"/>
                    </a:lnTo>
                    <a:lnTo>
                      <a:pt x="410" y="82"/>
                    </a:lnTo>
                    <a:lnTo>
                      <a:pt x="410" y="82"/>
                    </a:lnTo>
                    <a:lnTo>
                      <a:pt x="406" y="84"/>
                    </a:lnTo>
                    <a:lnTo>
                      <a:pt x="406" y="84"/>
                    </a:lnTo>
                    <a:lnTo>
                      <a:pt x="404" y="88"/>
                    </a:lnTo>
                    <a:lnTo>
                      <a:pt x="404" y="88"/>
                    </a:lnTo>
                    <a:lnTo>
                      <a:pt x="404" y="94"/>
                    </a:lnTo>
                    <a:lnTo>
                      <a:pt x="404" y="94"/>
                    </a:lnTo>
                    <a:lnTo>
                      <a:pt x="404" y="110"/>
                    </a:lnTo>
                    <a:lnTo>
                      <a:pt x="404" y="110"/>
                    </a:lnTo>
                    <a:lnTo>
                      <a:pt x="398" y="112"/>
                    </a:lnTo>
                    <a:lnTo>
                      <a:pt x="398" y="112"/>
                    </a:lnTo>
                    <a:close/>
                    <a:moveTo>
                      <a:pt x="0" y="312"/>
                    </a:moveTo>
                    <a:lnTo>
                      <a:pt x="0" y="312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6" y="264"/>
                    </a:lnTo>
                    <a:lnTo>
                      <a:pt x="6" y="264"/>
                    </a:lnTo>
                    <a:lnTo>
                      <a:pt x="26" y="292"/>
                    </a:lnTo>
                    <a:lnTo>
                      <a:pt x="26" y="292"/>
                    </a:lnTo>
                    <a:lnTo>
                      <a:pt x="26" y="258"/>
                    </a:lnTo>
                    <a:lnTo>
                      <a:pt x="26" y="258"/>
                    </a:lnTo>
                    <a:lnTo>
                      <a:pt x="32" y="256"/>
                    </a:lnTo>
                    <a:lnTo>
                      <a:pt x="32" y="256"/>
                    </a:lnTo>
                    <a:lnTo>
                      <a:pt x="32" y="300"/>
                    </a:lnTo>
                    <a:lnTo>
                      <a:pt x="32" y="300"/>
                    </a:lnTo>
                    <a:lnTo>
                      <a:pt x="26" y="302"/>
                    </a:lnTo>
                    <a:lnTo>
                      <a:pt x="26" y="302"/>
                    </a:lnTo>
                    <a:lnTo>
                      <a:pt x="6" y="274"/>
                    </a:lnTo>
                    <a:lnTo>
                      <a:pt x="6" y="274"/>
                    </a:lnTo>
                    <a:lnTo>
                      <a:pt x="6" y="310"/>
                    </a:lnTo>
                    <a:lnTo>
                      <a:pt x="6" y="310"/>
                    </a:lnTo>
                    <a:lnTo>
                      <a:pt x="0" y="312"/>
                    </a:lnTo>
                    <a:lnTo>
                      <a:pt x="0" y="3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4" name="Freeform 58"/>
              <p:cNvSpPr>
                <a:spLocks noEditPoints="1"/>
              </p:cNvSpPr>
              <p:nvPr userDrawn="1"/>
            </p:nvSpPr>
            <p:spPr bwMode="auto">
              <a:xfrm>
                <a:off x="1801758" y="5294274"/>
                <a:ext cx="638175" cy="282575"/>
              </a:xfrm>
              <a:custGeom>
                <a:avLst/>
                <a:gdLst/>
                <a:ahLst/>
                <a:cxnLst>
                  <a:cxn ang="0">
                    <a:pos x="12" y="140"/>
                  </a:cxn>
                  <a:cxn ang="0">
                    <a:pos x="22" y="168"/>
                  </a:cxn>
                  <a:cxn ang="0">
                    <a:pos x="6" y="168"/>
                  </a:cxn>
                  <a:cxn ang="0">
                    <a:pos x="18" y="146"/>
                  </a:cxn>
                  <a:cxn ang="0">
                    <a:pos x="44" y="162"/>
                  </a:cxn>
                  <a:cxn ang="0">
                    <a:pos x="32" y="152"/>
                  </a:cxn>
                  <a:cxn ang="0">
                    <a:pos x="48" y="136"/>
                  </a:cxn>
                  <a:cxn ang="0">
                    <a:pos x="36" y="134"/>
                  </a:cxn>
                  <a:cxn ang="0">
                    <a:pos x="54" y="146"/>
                  </a:cxn>
                  <a:cxn ang="0">
                    <a:pos x="40" y="150"/>
                  </a:cxn>
                  <a:cxn ang="0">
                    <a:pos x="44" y="158"/>
                  </a:cxn>
                  <a:cxn ang="0">
                    <a:pos x="72" y="154"/>
                  </a:cxn>
                  <a:cxn ang="0">
                    <a:pos x="72" y="122"/>
                  </a:cxn>
                  <a:cxn ang="0">
                    <a:pos x="80" y="152"/>
                  </a:cxn>
                  <a:cxn ang="0">
                    <a:pos x="78" y="146"/>
                  </a:cxn>
                  <a:cxn ang="0">
                    <a:pos x="66" y="130"/>
                  </a:cxn>
                  <a:cxn ang="0">
                    <a:pos x="104" y="144"/>
                  </a:cxn>
                  <a:cxn ang="0">
                    <a:pos x="104" y="110"/>
                  </a:cxn>
                  <a:cxn ang="0">
                    <a:pos x="98" y="138"/>
                  </a:cxn>
                  <a:cxn ang="0">
                    <a:pos x="112" y="122"/>
                  </a:cxn>
                  <a:cxn ang="0">
                    <a:pos x="122" y="136"/>
                  </a:cxn>
                  <a:cxn ang="0">
                    <a:pos x="138" y="100"/>
                  </a:cxn>
                  <a:cxn ang="0">
                    <a:pos x="128" y="136"/>
                  </a:cxn>
                  <a:cxn ang="0">
                    <a:pos x="142" y="94"/>
                  </a:cxn>
                  <a:cxn ang="0">
                    <a:pos x="152" y="130"/>
                  </a:cxn>
                  <a:cxn ang="0">
                    <a:pos x="172" y="116"/>
                  </a:cxn>
                  <a:cxn ang="0">
                    <a:pos x="152" y="102"/>
                  </a:cxn>
                  <a:cxn ang="0">
                    <a:pos x="176" y="114"/>
                  </a:cxn>
                  <a:cxn ang="0">
                    <a:pos x="152" y="130"/>
                  </a:cxn>
                  <a:cxn ang="0">
                    <a:pos x="170" y="114"/>
                  </a:cxn>
                  <a:cxn ang="0">
                    <a:pos x="158" y="100"/>
                  </a:cxn>
                  <a:cxn ang="0">
                    <a:pos x="192" y="82"/>
                  </a:cxn>
                  <a:cxn ang="0">
                    <a:pos x="206" y="108"/>
                  </a:cxn>
                  <a:cxn ang="0">
                    <a:pos x="190" y="88"/>
                  </a:cxn>
                  <a:cxn ang="0">
                    <a:pos x="220" y="62"/>
                  </a:cxn>
                  <a:cxn ang="0">
                    <a:pos x="238" y="78"/>
                  </a:cxn>
                  <a:cxn ang="0">
                    <a:pos x="222" y="76"/>
                  </a:cxn>
                  <a:cxn ang="0">
                    <a:pos x="246" y="68"/>
                  </a:cxn>
                  <a:cxn ang="0">
                    <a:pos x="250" y="52"/>
                  </a:cxn>
                  <a:cxn ang="0">
                    <a:pos x="252" y="60"/>
                  </a:cxn>
                  <a:cxn ang="0">
                    <a:pos x="246" y="94"/>
                  </a:cxn>
                  <a:cxn ang="0">
                    <a:pos x="276" y="54"/>
                  </a:cxn>
                  <a:cxn ang="0">
                    <a:pos x="264" y="88"/>
                  </a:cxn>
                  <a:cxn ang="0">
                    <a:pos x="266" y="64"/>
                  </a:cxn>
                  <a:cxn ang="0">
                    <a:pos x="276" y="78"/>
                  </a:cxn>
                  <a:cxn ang="0">
                    <a:pos x="310" y="64"/>
                  </a:cxn>
                  <a:cxn ang="0">
                    <a:pos x="322" y="58"/>
                  </a:cxn>
                  <a:cxn ang="0">
                    <a:pos x="308" y="44"/>
                  </a:cxn>
                  <a:cxn ang="0">
                    <a:pos x="322" y="48"/>
                  </a:cxn>
                  <a:cxn ang="0">
                    <a:pos x="316" y="52"/>
                  </a:cxn>
                  <a:cxn ang="0">
                    <a:pos x="316" y="72"/>
                  </a:cxn>
                  <a:cxn ang="0">
                    <a:pos x="356" y="52"/>
                  </a:cxn>
                  <a:cxn ang="0">
                    <a:pos x="334" y="42"/>
                  </a:cxn>
                  <a:cxn ang="0">
                    <a:pos x="352" y="38"/>
                  </a:cxn>
                  <a:cxn ang="0">
                    <a:pos x="338" y="54"/>
                  </a:cxn>
                  <a:cxn ang="0">
                    <a:pos x="358" y="26"/>
                  </a:cxn>
                  <a:cxn ang="0">
                    <a:pos x="384" y="18"/>
                  </a:cxn>
                  <a:cxn ang="0">
                    <a:pos x="386" y="18"/>
                  </a:cxn>
                  <a:cxn ang="0">
                    <a:pos x="402" y="0"/>
                  </a:cxn>
                  <a:cxn ang="0">
                    <a:pos x="396" y="14"/>
                  </a:cxn>
                </a:cxnLst>
                <a:rect l="0" t="0" r="r" b="b"/>
                <a:pathLst>
                  <a:path w="402" h="178">
                    <a:moveTo>
                      <a:pt x="4" y="176"/>
                    </a:moveTo>
                    <a:lnTo>
                      <a:pt x="4" y="17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4" y="148"/>
                    </a:lnTo>
                    <a:lnTo>
                      <a:pt x="4" y="148"/>
                    </a:lnTo>
                    <a:lnTo>
                      <a:pt x="8" y="144"/>
                    </a:lnTo>
                    <a:lnTo>
                      <a:pt x="12" y="140"/>
                    </a:lnTo>
                    <a:lnTo>
                      <a:pt x="12" y="140"/>
                    </a:lnTo>
                    <a:lnTo>
                      <a:pt x="18" y="140"/>
                    </a:lnTo>
                    <a:lnTo>
                      <a:pt x="18" y="140"/>
                    </a:lnTo>
                    <a:lnTo>
                      <a:pt x="22" y="142"/>
                    </a:lnTo>
                    <a:lnTo>
                      <a:pt x="22" y="142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60"/>
                    </a:lnTo>
                    <a:lnTo>
                      <a:pt x="22" y="168"/>
                    </a:lnTo>
                    <a:lnTo>
                      <a:pt x="22" y="168"/>
                    </a:lnTo>
                    <a:lnTo>
                      <a:pt x="18" y="172"/>
                    </a:lnTo>
                    <a:lnTo>
                      <a:pt x="12" y="174"/>
                    </a:lnTo>
                    <a:lnTo>
                      <a:pt x="12" y="174"/>
                    </a:lnTo>
                    <a:lnTo>
                      <a:pt x="8" y="174"/>
                    </a:lnTo>
                    <a:lnTo>
                      <a:pt x="4" y="172"/>
                    </a:lnTo>
                    <a:lnTo>
                      <a:pt x="4" y="172"/>
                    </a:lnTo>
                    <a:lnTo>
                      <a:pt x="4" y="176"/>
                    </a:lnTo>
                    <a:lnTo>
                      <a:pt x="4" y="176"/>
                    </a:lnTo>
                    <a:close/>
                    <a:moveTo>
                      <a:pt x="4" y="160"/>
                    </a:moveTo>
                    <a:lnTo>
                      <a:pt x="4" y="160"/>
                    </a:lnTo>
                    <a:lnTo>
                      <a:pt x="6" y="168"/>
                    </a:lnTo>
                    <a:lnTo>
                      <a:pt x="6" y="168"/>
                    </a:lnTo>
                    <a:lnTo>
                      <a:pt x="8" y="170"/>
                    </a:lnTo>
                    <a:lnTo>
                      <a:pt x="12" y="170"/>
                    </a:lnTo>
                    <a:lnTo>
                      <a:pt x="12" y="170"/>
                    </a:lnTo>
                    <a:lnTo>
                      <a:pt x="14" y="168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20" y="160"/>
                    </a:lnTo>
                    <a:lnTo>
                      <a:pt x="20" y="156"/>
                    </a:lnTo>
                    <a:lnTo>
                      <a:pt x="20" y="156"/>
                    </a:lnTo>
                    <a:lnTo>
                      <a:pt x="20" y="150"/>
                    </a:lnTo>
                    <a:lnTo>
                      <a:pt x="18" y="146"/>
                    </a:lnTo>
                    <a:lnTo>
                      <a:pt x="18" y="146"/>
                    </a:lnTo>
                    <a:lnTo>
                      <a:pt x="16" y="146"/>
                    </a:lnTo>
                    <a:lnTo>
                      <a:pt x="12" y="146"/>
                    </a:lnTo>
                    <a:lnTo>
                      <a:pt x="12" y="146"/>
                    </a:lnTo>
                    <a:lnTo>
                      <a:pt x="10" y="148"/>
                    </a:lnTo>
                    <a:lnTo>
                      <a:pt x="6" y="150"/>
                    </a:lnTo>
                    <a:lnTo>
                      <a:pt x="6" y="150"/>
                    </a:lnTo>
                    <a:lnTo>
                      <a:pt x="6" y="154"/>
                    </a:lnTo>
                    <a:lnTo>
                      <a:pt x="4" y="160"/>
                    </a:lnTo>
                    <a:lnTo>
                      <a:pt x="4" y="160"/>
                    </a:lnTo>
                    <a:close/>
                    <a:moveTo>
                      <a:pt x="50" y="158"/>
                    </a:moveTo>
                    <a:lnTo>
                      <a:pt x="50" y="158"/>
                    </a:lnTo>
                    <a:lnTo>
                      <a:pt x="44" y="162"/>
                    </a:lnTo>
                    <a:lnTo>
                      <a:pt x="44" y="162"/>
                    </a:lnTo>
                    <a:lnTo>
                      <a:pt x="38" y="166"/>
                    </a:lnTo>
                    <a:lnTo>
                      <a:pt x="38" y="166"/>
                    </a:lnTo>
                    <a:lnTo>
                      <a:pt x="34" y="166"/>
                    </a:lnTo>
                    <a:lnTo>
                      <a:pt x="32" y="166"/>
                    </a:lnTo>
                    <a:lnTo>
                      <a:pt x="32" y="166"/>
                    </a:lnTo>
                    <a:lnTo>
                      <a:pt x="30" y="164"/>
                    </a:lnTo>
                    <a:lnTo>
                      <a:pt x="30" y="160"/>
                    </a:lnTo>
                    <a:lnTo>
                      <a:pt x="30" y="160"/>
                    </a:lnTo>
                    <a:lnTo>
                      <a:pt x="30" y="156"/>
                    </a:lnTo>
                    <a:lnTo>
                      <a:pt x="30" y="156"/>
                    </a:lnTo>
                    <a:lnTo>
                      <a:pt x="32" y="152"/>
                    </a:lnTo>
                    <a:lnTo>
                      <a:pt x="32" y="152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40" y="146"/>
                    </a:lnTo>
                    <a:lnTo>
                      <a:pt x="40" y="146"/>
                    </a:lnTo>
                    <a:lnTo>
                      <a:pt x="48" y="142"/>
                    </a:lnTo>
                    <a:lnTo>
                      <a:pt x="48" y="142"/>
                    </a:lnTo>
                    <a:lnTo>
                      <a:pt x="48" y="140"/>
                    </a:lnTo>
                    <a:lnTo>
                      <a:pt x="48" y="140"/>
                    </a:lnTo>
                    <a:lnTo>
                      <a:pt x="48" y="138"/>
                    </a:lnTo>
                    <a:lnTo>
                      <a:pt x="48" y="136"/>
                    </a:lnTo>
                    <a:lnTo>
                      <a:pt x="48" y="136"/>
                    </a:lnTo>
                    <a:lnTo>
                      <a:pt x="46" y="136"/>
                    </a:lnTo>
                    <a:lnTo>
                      <a:pt x="42" y="136"/>
                    </a:lnTo>
                    <a:lnTo>
                      <a:pt x="42" y="136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2" y="138"/>
                    </a:lnTo>
                    <a:lnTo>
                      <a:pt x="32" y="138"/>
                    </a:lnTo>
                    <a:lnTo>
                      <a:pt x="36" y="134"/>
                    </a:lnTo>
                    <a:lnTo>
                      <a:pt x="36" y="134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8" y="130"/>
                    </a:lnTo>
                    <a:lnTo>
                      <a:pt x="48" y="130"/>
                    </a:lnTo>
                    <a:lnTo>
                      <a:pt x="52" y="132"/>
                    </a:lnTo>
                    <a:lnTo>
                      <a:pt x="52" y="132"/>
                    </a:lnTo>
                    <a:lnTo>
                      <a:pt x="54" y="134"/>
                    </a:lnTo>
                    <a:lnTo>
                      <a:pt x="54" y="134"/>
                    </a:lnTo>
                    <a:lnTo>
                      <a:pt x="54" y="140"/>
                    </a:lnTo>
                    <a:lnTo>
                      <a:pt x="54" y="140"/>
                    </a:lnTo>
                    <a:lnTo>
                      <a:pt x="54" y="146"/>
                    </a:lnTo>
                    <a:lnTo>
                      <a:pt x="54" y="146"/>
                    </a:lnTo>
                    <a:lnTo>
                      <a:pt x="54" y="156"/>
                    </a:lnTo>
                    <a:lnTo>
                      <a:pt x="54" y="156"/>
                    </a:lnTo>
                    <a:lnTo>
                      <a:pt x="56" y="160"/>
                    </a:lnTo>
                    <a:lnTo>
                      <a:pt x="56" y="160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58"/>
                    </a:lnTo>
                    <a:lnTo>
                      <a:pt x="50" y="158"/>
                    </a:lnTo>
                    <a:close/>
                    <a:moveTo>
                      <a:pt x="48" y="146"/>
                    </a:moveTo>
                    <a:lnTo>
                      <a:pt x="48" y="146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36" y="152"/>
                    </a:lnTo>
                    <a:lnTo>
                      <a:pt x="36" y="152"/>
                    </a:lnTo>
                    <a:lnTo>
                      <a:pt x="34" y="156"/>
                    </a:lnTo>
                    <a:lnTo>
                      <a:pt x="34" y="156"/>
                    </a:lnTo>
                    <a:lnTo>
                      <a:pt x="34" y="158"/>
                    </a:lnTo>
                    <a:lnTo>
                      <a:pt x="34" y="158"/>
                    </a:lnTo>
                    <a:lnTo>
                      <a:pt x="36" y="162"/>
                    </a:lnTo>
                    <a:lnTo>
                      <a:pt x="36" y="162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8" y="154"/>
                    </a:lnTo>
                    <a:lnTo>
                      <a:pt x="48" y="154"/>
                    </a:lnTo>
                    <a:lnTo>
                      <a:pt x="48" y="148"/>
                    </a:lnTo>
                    <a:lnTo>
                      <a:pt x="48" y="146"/>
                    </a:lnTo>
                    <a:close/>
                    <a:moveTo>
                      <a:pt x="80" y="152"/>
                    </a:moveTo>
                    <a:lnTo>
                      <a:pt x="80" y="152"/>
                    </a:lnTo>
                    <a:lnTo>
                      <a:pt x="80" y="148"/>
                    </a:lnTo>
                    <a:lnTo>
                      <a:pt x="80" y="148"/>
                    </a:lnTo>
                    <a:lnTo>
                      <a:pt x="76" y="152"/>
                    </a:lnTo>
                    <a:lnTo>
                      <a:pt x="72" y="154"/>
                    </a:lnTo>
                    <a:lnTo>
                      <a:pt x="72" y="154"/>
                    </a:lnTo>
                    <a:lnTo>
                      <a:pt x="66" y="154"/>
                    </a:lnTo>
                    <a:lnTo>
                      <a:pt x="66" y="154"/>
                    </a:lnTo>
                    <a:lnTo>
                      <a:pt x="62" y="152"/>
                    </a:lnTo>
                    <a:lnTo>
                      <a:pt x="62" y="150"/>
                    </a:lnTo>
                    <a:lnTo>
                      <a:pt x="62" y="150"/>
                    </a:lnTo>
                    <a:lnTo>
                      <a:pt x="60" y="142"/>
                    </a:lnTo>
                    <a:lnTo>
                      <a:pt x="60" y="142"/>
                    </a:lnTo>
                    <a:lnTo>
                      <a:pt x="60" y="132"/>
                    </a:lnTo>
                    <a:lnTo>
                      <a:pt x="60" y="132"/>
                    </a:lnTo>
                    <a:lnTo>
                      <a:pt x="66" y="126"/>
                    </a:lnTo>
                    <a:lnTo>
                      <a:pt x="66" y="126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76" y="122"/>
                    </a:lnTo>
                    <a:lnTo>
                      <a:pt x="76" y="122"/>
                    </a:lnTo>
                    <a:lnTo>
                      <a:pt x="80" y="124"/>
                    </a:lnTo>
                    <a:lnTo>
                      <a:pt x="80" y="124"/>
                    </a:lnTo>
                    <a:lnTo>
                      <a:pt x="80" y="108"/>
                    </a:lnTo>
                    <a:lnTo>
                      <a:pt x="80" y="108"/>
                    </a:lnTo>
                    <a:lnTo>
                      <a:pt x="84" y="106"/>
                    </a:lnTo>
                    <a:lnTo>
                      <a:pt x="84" y="106"/>
                    </a:lnTo>
                    <a:lnTo>
                      <a:pt x="84" y="150"/>
                    </a:lnTo>
                    <a:lnTo>
                      <a:pt x="84" y="150"/>
                    </a:lnTo>
                    <a:lnTo>
                      <a:pt x="80" y="152"/>
                    </a:lnTo>
                    <a:lnTo>
                      <a:pt x="80" y="152"/>
                    </a:lnTo>
                    <a:close/>
                    <a:moveTo>
                      <a:pt x="64" y="140"/>
                    </a:moveTo>
                    <a:lnTo>
                      <a:pt x="64" y="140"/>
                    </a:lnTo>
                    <a:lnTo>
                      <a:pt x="66" y="146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70" y="150"/>
                    </a:lnTo>
                    <a:lnTo>
                      <a:pt x="72" y="150"/>
                    </a:lnTo>
                    <a:lnTo>
                      <a:pt x="72" y="150"/>
                    </a:lnTo>
                    <a:lnTo>
                      <a:pt x="76" y="148"/>
                    </a:lnTo>
                    <a:lnTo>
                      <a:pt x="78" y="146"/>
                    </a:lnTo>
                    <a:lnTo>
                      <a:pt x="78" y="146"/>
                    </a:lnTo>
                    <a:lnTo>
                      <a:pt x="80" y="14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0" y="130"/>
                    </a:lnTo>
                    <a:lnTo>
                      <a:pt x="78" y="126"/>
                    </a:lnTo>
                    <a:lnTo>
                      <a:pt x="78" y="126"/>
                    </a:lnTo>
                    <a:lnTo>
                      <a:pt x="76" y="126"/>
                    </a:lnTo>
                    <a:lnTo>
                      <a:pt x="72" y="126"/>
                    </a:lnTo>
                    <a:lnTo>
                      <a:pt x="72" y="126"/>
                    </a:lnTo>
                    <a:lnTo>
                      <a:pt x="70" y="128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66" y="134"/>
                    </a:lnTo>
                    <a:lnTo>
                      <a:pt x="64" y="140"/>
                    </a:lnTo>
                    <a:lnTo>
                      <a:pt x="64" y="140"/>
                    </a:lnTo>
                    <a:close/>
                    <a:moveTo>
                      <a:pt x="112" y="130"/>
                    </a:moveTo>
                    <a:lnTo>
                      <a:pt x="112" y="130"/>
                    </a:lnTo>
                    <a:lnTo>
                      <a:pt x="116" y="130"/>
                    </a:lnTo>
                    <a:lnTo>
                      <a:pt x="116" y="130"/>
                    </a:lnTo>
                    <a:lnTo>
                      <a:pt x="114" y="134"/>
                    </a:lnTo>
                    <a:lnTo>
                      <a:pt x="112" y="138"/>
                    </a:lnTo>
                    <a:lnTo>
                      <a:pt x="112" y="138"/>
                    </a:lnTo>
                    <a:lnTo>
                      <a:pt x="108" y="142"/>
                    </a:lnTo>
                    <a:lnTo>
                      <a:pt x="104" y="144"/>
                    </a:lnTo>
                    <a:lnTo>
                      <a:pt x="104" y="144"/>
                    </a:lnTo>
                    <a:lnTo>
                      <a:pt x="98" y="144"/>
                    </a:lnTo>
                    <a:lnTo>
                      <a:pt x="94" y="142"/>
                    </a:lnTo>
                    <a:lnTo>
                      <a:pt x="94" y="142"/>
                    </a:lnTo>
                    <a:lnTo>
                      <a:pt x="92" y="138"/>
                    </a:lnTo>
                    <a:lnTo>
                      <a:pt x="90" y="132"/>
                    </a:lnTo>
                    <a:lnTo>
                      <a:pt x="90" y="132"/>
                    </a:lnTo>
                    <a:lnTo>
                      <a:pt x="92" y="124"/>
                    </a:lnTo>
                    <a:lnTo>
                      <a:pt x="94" y="118"/>
                    </a:lnTo>
                    <a:lnTo>
                      <a:pt x="94" y="118"/>
                    </a:lnTo>
                    <a:lnTo>
                      <a:pt x="98" y="114"/>
                    </a:lnTo>
                    <a:lnTo>
                      <a:pt x="104" y="110"/>
                    </a:lnTo>
                    <a:lnTo>
                      <a:pt x="104" y="110"/>
                    </a:lnTo>
                    <a:lnTo>
                      <a:pt x="110" y="110"/>
                    </a:lnTo>
                    <a:lnTo>
                      <a:pt x="114" y="112"/>
                    </a:lnTo>
                    <a:lnTo>
                      <a:pt x="114" y="112"/>
                    </a:lnTo>
                    <a:lnTo>
                      <a:pt x="116" y="116"/>
                    </a:lnTo>
                    <a:lnTo>
                      <a:pt x="116" y="122"/>
                    </a:lnTo>
                    <a:lnTo>
                      <a:pt x="116" y="124"/>
                    </a:lnTo>
                    <a:lnTo>
                      <a:pt x="116" y="124"/>
                    </a:lnTo>
                    <a:lnTo>
                      <a:pt x="96" y="132"/>
                    </a:lnTo>
                    <a:lnTo>
                      <a:pt x="96" y="132"/>
                    </a:lnTo>
                    <a:lnTo>
                      <a:pt x="96" y="136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100" y="140"/>
                    </a:lnTo>
                    <a:lnTo>
                      <a:pt x="104" y="140"/>
                    </a:lnTo>
                    <a:lnTo>
                      <a:pt x="104" y="140"/>
                    </a:lnTo>
                    <a:lnTo>
                      <a:pt x="108" y="136"/>
                    </a:lnTo>
                    <a:lnTo>
                      <a:pt x="108" y="136"/>
                    </a:lnTo>
                    <a:lnTo>
                      <a:pt x="112" y="130"/>
                    </a:lnTo>
                    <a:lnTo>
                      <a:pt x="112" y="130"/>
                    </a:lnTo>
                    <a:close/>
                    <a:moveTo>
                      <a:pt x="96" y="126"/>
                    </a:moveTo>
                    <a:lnTo>
                      <a:pt x="96" y="126"/>
                    </a:lnTo>
                    <a:lnTo>
                      <a:pt x="112" y="122"/>
                    </a:lnTo>
                    <a:lnTo>
                      <a:pt x="112" y="122"/>
                    </a:lnTo>
                    <a:lnTo>
                      <a:pt x="110" y="116"/>
                    </a:lnTo>
                    <a:lnTo>
                      <a:pt x="110" y="116"/>
                    </a:lnTo>
                    <a:lnTo>
                      <a:pt x="108" y="114"/>
                    </a:lnTo>
                    <a:lnTo>
                      <a:pt x="104" y="116"/>
                    </a:lnTo>
                    <a:lnTo>
                      <a:pt x="104" y="116"/>
                    </a:lnTo>
                    <a:lnTo>
                      <a:pt x="100" y="116"/>
                    </a:lnTo>
                    <a:lnTo>
                      <a:pt x="98" y="120"/>
                    </a:lnTo>
                    <a:lnTo>
                      <a:pt x="98" y="120"/>
                    </a:lnTo>
                    <a:lnTo>
                      <a:pt x="96" y="122"/>
                    </a:lnTo>
                    <a:lnTo>
                      <a:pt x="96" y="126"/>
                    </a:lnTo>
                    <a:lnTo>
                      <a:pt x="96" y="126"/>
                    </a:lnTo>
                    <a:close/>
                    <a:moveTo>
                      <a:pt x="122" y="136"/>
                    </a:moveTo>
                    <a:lnTo>
                      <a:pt x="122" y="136"/>
                    </a:lnTo>
                    <a:lnTo>
                      <a:pt x="122" y="106"/>
                    </a:lnTo>
                    <a:lnTo>
                      <a:pt x="122" y="106"/>
                    </a:lnTo>
                    <a:lnTo>
                      <a:pt x="128" y="104"/>
                    </a:lnTo>
                    <a:lnTo>
                      <a:pt x="128" y="104"/>
                    </a:lnTo>
                    <a:lnTo>
                      <a:pt x="126" y="108"/>
                    </a:lnTo>
                    <a:lnTo>
                      <a:pt x="126" y="108"/>
                    </a:lnTo>
                    <a:lnTo>
                      <a:pt x="130" y="104"/>
                    </a:lnTo>
                    <a:lnTo>
                      <a:pt x="130" y="104"/>
                    </a:lnTo>
                    <a:lnTo>
                      <a:pt x="134" y="100"/>
                    </a:lnTo>
                    <a:lnTo>
                      <a:pt x="134" y="100"/>
                    </a:lnTo>
                    <a:lnTo>
                      <a:pt x="138" y="100"/>
                    </a:lnTo>
                    <a:lnTo>
                      <a:pt x="138" y="100"/>
                    </a:lnTo>
                    <a:lnTo>
                      <a:pt x="136" y="106"/>
                    </a:lnTo>
                    <a:lnTo>
                      <a:pt x="136" y="106"/>
                    </a:lnTo>
                    <a:lnTo>
                      <a:pt x="132" y="106"/>
                    </a:lnTo>
                    <a:lnTo>
                      <a:pt x="132" y="106"/>
                    </a:lnTo>
                    <a:lnTo>
                      <a:pt x="130" y="108"/>
                    </a:lnTo>
                    <a:lnTo>
                      <a:pt x="130" y="108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28" y="118"/>
                    </a:lnTo>
                    <a:lnTo>
                      <a:pt x="128" y="118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2" y="136"/>
                    </a:lnTo>
                    <a:lnTo>
                      <a:pt x="122" y="136"/>
                    </a:lnTo>
                    <a:close/>
                    <a:moveTo>
                      <a:pt x="142" y="94"/>
                    </a:moveTo>
                    <a:lnTo>
                      <a:pt x="142" y="94"/>
                    </a:lnTo>
                    <a:lnTo>
                      <a:pt x="142" y="88"/>
                    </a:lnTo>
                    <a:lnTo>
                      <a:pt x="142" y="88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92"/>
                    </a:lnTo>
                    <a:lnTo>
                      <a:pt x="146" y="92"/>
                    </a:lnTo>
                    <a:lnTo>
                      <a:pt x="142" y="94"/>
                    </a:lnTo>
                    <a:lnTo>
                      <a:pt x="142" y="94"/>
                    </a:lnTo>
                    <a:close/>
                    <a:moveTo>
                      <a:pt x="140" y="130"/>
                    </a:moveTo>
                    <a:lnTo>
                      <a:pt x="140" y="130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6" y="98"/>
                    </a:lnTo>
                    <a:lnTo>
                      <a:pt x="146" y="98"/>
                    </a:lnTo>
                    <a:lnTo>
                      <a:pt x="146" y="128"/>
                    </a:lnTo>
                    <a:lnTo>
                      <a:pt x="146" y="128"/>
                    </a:lnTo>
                    <a:lnTo>
                      <a:pt x="140" y="130"/>
                    </a:lnTo>
                    <a:lnTo>
                      <a:pt x="140" y="130"/>
                    </a:lnTo>
                    <a:close/>
                    <a:moveTo>
                      <a:pt x="152" y="130"/>
                    </a:moveTo>
                    <a:lnTo>
                      <a:pt x="152" y="130"/>
                    </a:lnTo>
                    <a:lnTo>
                      <a:pt x="156" y="128"/>
                    </a:lnTo>
                    <a:lnTo>
                      <a:pt x="156" y="128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64" y="132"/>
                    </a:lnTo>
                    <a:lnTo>
                      <a:pt x="164" y="132"/>
                    </a:lnTo>
                    <a:lnTo>
                      <a:pt x="168" y="128"/>
                    </a:lnTo>
                    <a:lnTo>
                      <a:pt x="168" y="128"/>
                    </a:lnTo>
                    <a:lnTo>
                      <a:pt x="172" y="122"/>
                    </a:lnTo>
                    <a:lnTo>
                      <a:pt x="172" y="122"/>
                    </a:lnTo>
                    <a:lnTo>
                      <a:pt x="172" y="116"/>
                    </a:lnTo>
                    <a:lnTo>
                      <a:pt x="172" y="116"/>
                    </a:lnTo>
                    <a:lnTo>
                      <a:pt x="168" y="120"/>
                    </a:lnTo>
                    <a:lnTo>
                      <a:pt x="164" y="122"/>
                    </a:lnTo>
                    <a:lnTo>
                      <a:pt x="164" y="122"/>
                    </a:lnTo>
                    <a:lnTo>
                      <a:pt x="158" y="124"/>
                    </a:lnTo>
                    <a:lnTo>
                      <a:pt x="154" y="122"/>
                    </a:lnTo>
                    <a:lnTo>
                      <a:pt x="154" y="122"/>
                    </a:lnTo>
                    <a:lnTo>
                      <a:pt x="152" y="116"/>
                    </a:lnTo>
                    <a:lnTo>
                      <a:pt x="152" y="112"/>
                    </a:lnTo>
                    <a:lnTo>
                      <a:pt x="152" y="112"/>
                    </a:lnTo>
                    <a:lnTo>
                      <a:pt x="152" y="102"/>
                    </a:lnTo>
                    <a:lnTo>
                      <a:pt x="152" y="102"/>
                    </a:lnTo>
                    <a:lnTo>
                      <a:pt x="158" y="94"/>
                    </a:lnTo>
                    <a:lnTo>
                      <a:pt x="158" y="94"/>
                    </a:lnTo>
                    <a:lnTo>
                      <a:pt x="164" y="90"/>
                    </a:lnTo>
                    <a:lnTo>
                      <a:pt x="164" y="90"/>
                    </a:lnTo>
                    <a:lnTo>
                      <a:pt x="168" y="90"/>
                    </a:lnTo>
                    <a:lnTo>
                      <a:pt x="172" y="92"/>
                    </a:lnTo>
                    <a:lnTo>
                      <a:pt x="172" y="92"/>
                    </a:lnTo>
                    <a:lnTo>
                      <a:pt x="172" y="88"/>
                    </a:lnTo>
                    <a:lnTo>
                      <a:pt x="172" y="88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6" y="114"/>
                    </a:lnTo>
                    <a:lnTo>
                      <a:pt x="176" y="114"/>
                    </a:lnTo>
                    <a:lnTo>
                      <a:pt x="174" y="126"/>
                    </a:lnTo>
                    <a:lnTo>
                      <a:pt x="174" y="126"/>
                    </a:lnTo>
                    <a:lnTo>
                      <a:pt x="170" y="132"/>
                    </a:lnTo>
                    <a:lnTo>
                      <a:pt x="170" y="132"/>
                    </a:lnTo>
                    <a:lnTo>
                      <a:pt x="164" y="136"/>
                    </a:lnTo>
                    <a:lnTo>
                      <a:pt x="164" y="136"/>
                    </a:lnTo>
                    <a:lnTo>
                      <a:pt x="158" y="136"/>
                    </a:lnTo>
                    <a:lnTo>
                      <a:pt x="156" y="136"/>
                    </a:lnTo>
                    <a:lnTo>
                      <a:pt x="156" y="136"/>
                    </a:lnTo>
                    <a:lnTo>
                      <a:pt x="152" y="134"/>
                    </a:lnTo>
                    <a:lnTo>
                      <a:pt x="152" y="130"/>
                    </a:lnTo>
                    <a:lnTo>
                      <a:pt x="152" y="130"/>
                    </a:lnTo>
                    <a:close/>
                    <a:moveTo>
                      <a:pt x="156" y="110"/>
                    </a:moveTo>
                    <a:lnTo>
                      <a:pt x="156" y="110"/>
                    </a:lnTo>
                    <a:lnTo>
                      <a:pt x="156" y="114"/>
                    </a:lnTo>
                    <a:lnTo>
                      <a:pt x="158" y="118"/>
                    </a:lnTo>
                    <a:lnTo>
                      <a:pt x="158" y="118"/>
                    </a:lnTo>
                    <a:lnTo>
                      <a:pt x="160" y="118"/>
                    </a:lnTo>
                    <a:lnTo>
                      <a:pt x="164" y="118"/>
                    </a:lnTo>
                    <a:lnTo>
                      <a:pt x="164" y="118"/>
                    </a:lnTo>
                    <a:lnTo>
                      <a:pt x="168" y="116"/>
                    </a:lnTo>
                    <a:lnTo>
                      <a:pt x="170" y="114"/>
                    </a:lnTo>
                    <a:lnTo>
                      <a:pt x="170" y="114"/>
                    </a:lnTo>
                    <a:lnTo>
                      <a:pt x="172" y="110"/>
                    </a:lnTo>
                    <a:lnTo>
                      <a:pt x="172" y="104"/>
                    </a:lnTo>
                    <a:lnTo>
                      <a:pt x="172" y="104"/>
                    </a:lnTo>
                    <a:lnTo>
                      <a:pt x="172" y="100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94"/>
                    </a:lnTo>
                    <a:lnTo>
                      <a:pt x="164" y="96"/>
                    </a:lnTo>
                    <a:lnTo>
                      <a:pt x="164" y="96"/>
                    </a:lnTo>
                    <a:lnTo>
                      <a:pt x="162" y="96"/>
                    </a:lnTo>
                    <a:lnTo>
                      <a:pt x="158" y="100"/>
                    </a:lnTo>
                    <a:lnTo>
                      <a:pt x="158" y="100"/>
                    </a:lnTo>
                    <a:lnTo>
                      <a:pt x="156" y="104"/>
                    </a:lnTo>
                    <a:lnTo>
                      <a:pt x="156" y="110"/>
                    </a:lnTo>
                    <a:lnTo>
                      <a:pt x="156" y="110"/>
                    </a:lnTo>
                    <a:close/>
                    <a:moveTo>
                      <a:pt x="184" y="116"/>
                    </a:moveTo>
                    <a:lnTo>
                      <a:pt x="184" y="116"/>
                    </a:lnTo>
                    <a:lnTo>
                      <a:pt x="184" y="84"/>
                    </a:lnTo>
                    <a:lnTo>
                      <a:pt x="184" y="84"/>
                    </a:lnTo>
                    <a:lnTo>
                      <a:pt x="188" y="84"/>
                    </a:lnTo>
                    <a:lnTo>
                      <a:pt x="188" y="84"/>
                    </a:lnTo>
                    <a:lnTo>
                      <a:pt x="188" y="88"/>
                    </a:lnTo>
                    <a:lnTo>
                      <a:pt x="188" y="88"/>
                    </a:lnTo>
                    <a:lnTo>
                      <a:pt x="192" y="82"/>
                    </a:lnTo>
                    <a:lnTo>
                      <a:pt x="198" y="80"/>
                    </a:lnTo>
                    <a:lnTo>
                      <a:pt x="198" y="80"/>
                    </a:lnTo>
                    <a:lnTo>
                      <a:pt x="202" y="80"/>
                    </a:lnTo>
                    <a:lnTo>
                      <a:pt x="202" y="80"/>
                    </a:lnTo>
                    <a:lnTo>
                      <a:pt x="206" y="80"/>
                    </a:lnTo>
                    <a:lnTo>
                      <a:pt x="206" y="80"/>
                    </a:lnTo>
                    <a:lnTo>
                      <a:pt x="206" y="84"/>
                    </a:lnTo>
                    <a:lnTo>
                      <a:pt x="206" y="84"/>
                    </a:lnTo>
                    <a:lnTo>
                      <a:pt x="206" y="90"/>
                    </a:lnTo>
                    <a:lnTo>
                      <a:pt x="206" y="90"/>
                    </a:lnTo>
                    <a:lnTo>
                      <a:pt x="206" y="108"/>
                    </a:lnTo>
                    <a:lnTo>
                      <a:pt x="206" y="108"/>
                    </a:lnTo>
                    <a:lnTo>
                      <a:pt x="202" y="110"/>
                    </a:lnTo>
                    <a:lnTo>
                      <a:pt x="202" y="110"/>
                    </a:lnTo>
                    <a:lnTo>
                      <a:pt x="202" y="90"/>
                    </a:lnTo>
                    <a:lnTo>
                      <a:pt x="202" y="90"/>
                    </a:lnTo>
                    <a:lnTo>
                      <a:pt x="202" y="86"/>
                    </a:lnTo>
                    <a:lnTo>
                      <a:pt x="202" y="86"/>
                    </a:lnTo>
                    <a:lnTo>
                      <a:pt x="200" y="84"/>
                    </a:lnTo>
                    <a:lnTo>
                      <a:pt x="200" y="84"/>
                    </a:lnTo>
                    <a:lnTo>
                      <a:pt x="196" y="84"/>
                    </a:lnTo>
                    <a:lnTo>
                      <a:pt x="196" y="84"/>
                    </a:lnTo>
                    <a:lnTo>
                      <a:pt x="190" y="88"/>
                    </a:lnTo>
                    <a:lnTo>
                      <a:pt x="190" y="88"/>
                    </a:lnTo>
                    <a:lnTo>
                      <a:pt x="190" y="92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8" y="114"/>
                    </a:lnTo>
                    <a:lnTo>
                      <a:pt x="188" y="114"/>
                    </a:lnTo>
                    <a:lnTo>
                      <a:pt x="184" y="116"/>
                    </a:lnTo>
                    <a:lnTo>
                      <a:pt x="184" y="116"/>
                    </a:lnTo>
                    <a:close/>
                    <a:moveTo>
                      <a:pt x="214" y="106"/>
                    </a:moveTo>
                    <a:lnTo>
                      <a:pt x="214" y="106"/>
                    </a:lnTo>
                    <a:lnTo>
                      <a:pt x="214" y="62"/>
                    </a:lnTo>
                    <a:lnTo>
                      <a:pt x="214" y="62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20" y="76"/>
                    </a:lnTo>
                    <a:lnTo>
                      <a:pt x="220" y="76"/>
                    </a:lnTo>
                    <a:lnTo>
                      <a:pt x="224" y="72"/>
                    </a:lnTo>
                    <a:lnTo>
                      <a:pt x="228" y="70"/>
                    </a:lnTo>
                    <a:lnTo>
                      <a:pt x="228" y="70"/>
                    </a:lnTo>
                    <a:lnTo>
                      <a:pt x="234" y="68"/>
                    </a:lnTo>
                    <a:lnTo>
                      <a:pt x="234" y="68"/>
                    </a:lnTo>
                    <a:lnTo>
                      <a:pt x="236" y="72"/>
                    </a:lnTo>
                    <a:lnTo>
                      <a:pt x="236" y="72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38" y="98"/>
                    </a:lnTo>
                    <a:lnTo>
                      <a:pt x="238" y="98"/>
                    </a:lnTo>
                    <a:lnTo>
                      <a:pt x="232" y="100"/>
                    </a:lnTo>
                    <a:lnTo>
                      <a:pt x="232" y="100"/>
                    </a:lnTo>
                    <a:lnTo>
                      <a:pt x="232" y="80"/>
                    </a:lnTo>
                    <a:lnTo>
                      <a:pt x="232" y="80"/>
                    </a:lnTo>
                    <a:lnTo>
                      <a:pt x="232" y="74"/>
                    </a:lnTo>
                    <a:lnTo>
                      <a:pt x="232" y="74"/>
                    </a:lnTo>
                    <a:lnTo>
                      <a:pt x="226" y="74"/>
                    </a:lnTo>
                    <a:lnTo>
                      <a:pt x="226" y="74"/>
                    </a:lnTo>
                    <a:lnTo>
                      <a:pt x="222" y="76"/>
                    </a:lnTo>
                    <a:lnTo>
                      <a:pt x="222" y="76"/>
                    </a:lnTo>
                    <a:lnTo>
                      <a:pt x="220" y="80"/>
                    </a:lnTo>
                    <a:lnTo>
                      <a:pt x="220" y="80"/>
                    </a:lnTo>
                    <a:lnTo>
                      <a:pt x="220" y="88"/>
                    </a:lnTo>
                    <a:lnTo>
                      <a:pt x="220" y="88"/>
                    </a:lnTo>
                    <a:lnTo>
                      <a:pt x="220" y="104"/>
                    </a:lnTo>
                    <a:lnTo>
                      <a:pt x="220" y="104"/>
                    </a:lnTo>
                    <a:lnTo>
                      <a:pt x="214" y="106"/>
                    </a:lnTo>
                    <a:lnTo>
                      <a:pt x="214" y="106"/>
                    </a:lnTo>
                    <a:close/>
                    <a:moveTo>
                      <a:pt x="246" y="94"/>
                    </a:moveTo>
                    <a:lnTo>
                      <a:pt x="246" y="94"/>
                    </a:lnTo>
                    <a:lnTo>
                      <a:pt x="246" y="68"/>
                    </a:lnTo>
                    <a:lnTo>
                      <a:pt x="246" y="68"/>
                    </a:lnTo>
                    <a:lnTo>
                      <a:pt x="242" y="70"/>
                    </a:lnTo>
                    <a:lnTo>
                      <a:pt x="242" y="70"/>
                    </a:lnTo>
                    <a:lnTo>
                      <a:pt x="242" y="66"/>
                    </a:lnTo>
                    <a:lnTo>
                      <a:pt x="242" y="66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0"/>
                    </a:lnTo>
                    <a:lnTo>
                      <a:pt x="246" y="60"/>
                    </a:lnTo>
                    <a:lnTo>
                      <a:pt x="246" y="56"/>
                    </a:lnTo>
                    <a:lnTo>
                      <a:pt x="246" y="56"/>
                    </a:lnTo>
                    <a:lnTo>
                      <a:pt x="250" y="52"/>
                    </a:lnTo>
                    <a:lnTo>
                      <a:pt x="250" y="52"/>
                    </a:lnTo>
                    <a:lnTo>
                      <a:pt x="254" y="50"/>
                    </a:lnTo>
                    <a:lnTo>
                      <a:pt x="254" y="50"/>
                    </a:lnTo>
                    <a:lnTo>
                      <a:pt x="258" y="48"/>
                    </a:lnTo>
                    <a:lnTo>
                      <a:pt x="258" y="48"/>
                    </a:lnTo>
                    <a:lnTo>
                      <a:pt x="258" y="52"/>
                    </a:lnTo>
                    <a:lnTo>
                      <a:pt x="258" y="52"/>
                    </a:lnTo>
                    <a:lnTo>
                      <a:pt x="256" y="54"/>
                    </a:lnTo>
                    <a:lnTo>
                      <a:pt x="256" y="54"/>
                    </a:lnTo>
                    <a:lnTo>
                      <a:pt x="252" y="56"/>
                    </a:lnTo>
                    <a:lnTo>
                      <a:pt x="252" y="56"/>
                    </a:lnTo>
                    <a:lnTo>
                      <a:pt x="252" y="60"/>
                    </a:lnTo>
                    <a:lnTo>
                      <a:pt x="252" y="60"/>
                    </a:lnTo>
                    <a:lnTo>
                      <a:pt x="252" y="62"/>
                    </a:lnTo>
                    <a:lnTo>
                      <a:pt x="252" y="62"/>
                    </a:lnTo>
                    <a:lnTo>
                      <a:pt x="256" y="60"/>
                    </a:lnTo>
                    <a:lnTo>
                      <a:pt x="256" y="60"/>
                    </a:lnTo>
                    <a:lnTo>
                      <a:pt x="256" y="64"/>
                    </a:lnTo>
                    <a:lnTo>
                      <a:pt x="256" y="64"/>
                    </a:lnTo>
                    <a:lnTo>
                      <a:pt x="252" y="66"/>
                    </a:lnTo>
                    <a:lnTo>
                      <a:pt x="252" y="66"/>
                    </a:lnTo>
                    <a:lnTo>
                      <a:pt x="250" y="94"/>
                    </a:lnTo>
                    <a:lnTo>
                      <a:pt x="250" y="94"/>
                    </a:lnTo>
                    <a:lnTo>
                      <a:pt x="246" y="94"/>
                    </a:lnTo>
                    <a:lnTo>
                      <a:pt x="246" y="94"/>
                    </a:lnTo>
                    <a:close/>
                    <a:moveTo>
                      <a:pt x="278" y="84"/>
                    </a:moveTo>
                    <a:lnTo>
                      <a:pt x="278" y="84"/>
                    </a:lnTo>
                    <a:lnTo>
                      <a:pt x="284" y="82"/>
                    </a:lnTo>
                    <a:lnTo>
                      <a:pt x="284" y="82"/>
                    </a:lnTo>
                    <a:lnTo>
                      <a:pt x="284" y="40"/>
                    </a:lnTo>
                    <a:lnTo>
                      <a:pt x="284" y="40"/>
                    </a:lnTo>
                    <a:lnTo>
                      <a:pt x="278" y="42"/>
                    </a:lnTo>
                    <a:lnTo>
                      <a:pt x="278" y="42"/>
                    </a:lnTo>
                    <a:lnTo>
                      <a:pt x="278" y="56"/>
                    </a:lnTo>
                    <a:lnTo>
                      <a:pt x="278" y="56"/>
                    </a:lnTo>
                    <a:lnTo>
                      <a:pt x="276" y="54"/>
                    </a:lnTo>
                    <a:lnTo>
                      <a:pt x="276" y="54"/>
                    </a:lnTo>
                    <a:lnTo>
                      <a:pt x="270" y="56"/>
                    </a:lnTo>
                    <a:lnTo>
                      <a:pt x="270" y="56"/>
                    </a:lnTo>
                    <a:lnTo>
                      <a:pt x="264" y="60"/>
                    </a:lnTo>
                    <a:lnTo>
                      <a:pt x="264" y="60"/>
                    </a:lnTo>
                    <a:lnTo>
                      <a:pt x="260" y="66"/>
                    </a:lnTo>
                    <a:lnTo>
                      <a:pt x="260" y="66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60" y="84"/>
                    </a:lnTo>
                    <a:lnTo>
                      <a:pt x="260" y="84"/>
                    </a:lnTo>
                    <a:lnTo>
                      <a:pt x="264" y="88"/>
                    </a:lnTo>
                    <a:lnTo>
                      <a:pt x="264" y="88"/>
                    </a:lnTo>
                    <a:lnTo>
                      <a:pt x="270" y="88"/>
                    </a:lnTo>
                    <a:lnTo>
                      <a:pt x="270" y="88"/>
                    </a:lnTo>
                    <a:lnTo>
                      <a:pt x="276" y="84"/>
                    </a:lnTo>
                    <a:lnTo>
                      <a:pt x="278" y="80"/>
                    </a:lnTo>
                    <a:lnTo>
                      <a:pt x="278" y="80"/>
                    </a:lnTo>
                    <a:lnTo>
                      <a:pt x="278" y="84"/>
                    </a:lnTo>
                    <a:lnTo>
                      <a:pt x="278" y="84"/>
                    </a:lnTo>
                    <a:close/>
                    <a:moveTo>
                      <a:pt x="264" y="74"/>
                    </a:moveTo>
                    <a:lnTo>
                      <a:pt x="264" y="74"/>
                    </a:lnTo>
                    <a:lnTo>
                      <a:pt x="264" y="68"/>
                    </a:lnTo>
                    <a:lnTo>
                      <a:pt x="266" y="64"/>
                    </a:lnTo>
                    <a:lnTo>
                      <a:pt x="266" y="64"/>
                    </a:lnTo>
                    <a:lnTo>
                      <a:pt x="268" y="62"/>
                    </a:lnTo>
                    <a:lnTo>
                      <a:pt x="272" y="60"/>
                    </a:lnTo>
                    <a:lnTo>
                      <a:pt x="272" y="60"/>
                    </a:lnTo>
                    <a:lnTo>
                      <a:pt x="274" y="60"/>
                    </a:lnTo>
                    <a:lnTo>
                      <a:pt x="276" y="60"/>
                    </a:lnTo>
                    <a:lnTo>
                      <a:pt x="276" y="60"/>
                    </a:lnTo>
                    <a:lnTo>
                      <a:pt x="278" y="64"/>
                    </a:lnTo>
                    <a:lnTo>
                      <a:pt x="278" y="68"/>
                    </a:lnTo>
                    <a:lnTo>
                      <a:pt x="278" y="68"/>
                    </a:lnTo>
                    <a:lnTo>
                      <a:pt x="278" y="74"/>
                    </a:lnTo>
                    <a:lnTo>
                      <a:pt x="276" y="78"/>
                    </a:lnTo>
                    <a:lnTo>
                      <a:pt x="276" y="78"/>
                    </a:lnTo>
                    <a:lnTo>
                      <a:pt x="274" y="82"/>
                    </a:lnTo>
                    <a:lnTo>
                      <a:pt x="272" y="82"/>
                    </a:lnTo>
                    <a:lnTo>
                      <a:pt x="272" y="82"/>
                    </a:lnTo>
                    <a:lnTo>
                      <a:pt x="268" y="84"/>
                    </a:lnTo>
                    <a:lnTo>
                      <a:pt x="266" y="82"/>
                    </a:lnTo>
                    <a:lnTo>
                      <a:pt x="266" y="82"/>
                    </a:lnTo>
                    <a:lnTo>
                      <a:pt x="264" y="78"/>
                    </a:lnTo>
                    <a:lnTo>
                      <a:pt x="264" y="74"/>
                    </a:lnTo>
                    <a:lnTo>
                      <a:pt x="264" y="74"/>
                    </a:lnTo>
                    <a:close/>
                    <a:moveTo>
                      <a:pt x="304" y="66"/>
                    </a:moveTo>
                    <a:lnTo>
                      <a:pt x="304" y="66"/>
                    </a:lnTo>
                    <a:lnTo>
                      <a:pt x="310" y="64"/>
                    </a:lnTo>
                    <a:lnTo>
                      <a:pt x="310" y="64"/>
                    </a:lnTo>
                    <a:lnTo>
                      <a:pt x="310" y="66"/>
                    </a:lnTo>
                    <a:lnTo>
                      <a:pt x="312" y="68"/>
                    </a:lnTo>
                    <a:lnTo>
                      <a:pt x="312" y="68"/>
                    </a:lnTo>
                    <a:lnTo>
                      <a:pt x="316" y="68"/>
                    </a:lnTo>
                    <a:lnTo>
                      <a:pt x="316" y="68"/>
                    </a:lnTo>
                    <a:lnTo>
                      <a:pt x="322" y="64"/>
                    </a:lnTo>
                    <a:lnTo>
                      <a:pt x="322" y="64"/>
                    </a:lnTo>
                    <a:lnTo>
                      <a:pt x="322" y="60"/>
                    </a:lnTo>
                    <a:lnTo>
                      <a:pt x="322" y="60"/>
                    </a:lnTo>
                    <a:lnTo>
                      <a:pt x="322" y="58"/>
                    </a:lnTo>
                    <a:lnTo>
                      <a:pt x="322" y="58"/>
                    </a:lnTo>
                    <a:lnTo>
                      <a:pt x="316" y="58"/>
                    </a:lnTo>
                    <a:lnTo>
                      <a:pt x="316" y="58"/>
                    </a:lnTo>
                    <a:lnTo>
                      <a:pt x="310" y="58"/>
                    </a:lnTo>
                    <a:lnTo>
                      <a:pt x="310" y="58"/>
                    </a:lnTo>
                    <a:lnTo>
                      <a:pt x="306" y="56"/>
                    </a:lnTo>
                    <a:lnTo>
                      <a:pt x="306" y="56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306" y="48"/>
                    </a:lnTo>
                    <a:lnTo>
                      <a:pt x="306" y="48"/>
                    </a:lnTo>
                    <a:lnTo>
                      <a:pt x="308" y="44"/>
                    </a:lnTo>
                    <a:lnTo>
                      <a:pt x="308" y="44"/>
                    </a:lnTo>
                    <a:lnTo>
                      <a:pt x="312" y="42"/>
                    </a:lnTo>
                    <a:lnTo>
                      <a:pt x="312" y="42"/>
                    </a:lnTo>
                    <a:lnTo>
                      <a:pt x="316" y="40"/>
                    </a:lnTo>
                    <a:lnTo>
                      <a:pt x="316" y="40"/>
                    </a:lnTo>
                    <a:lnTo>
                      <a:pt x="322" y="40"/>
                    </a:lnTo>
                    <a:lnTo>
                      <a:pt x="322" y="40"/>
                    </a:lnTo>
                    <a:lnTo>
                      <a:pt x="326" y="40"/>
                    </a:lnTo>
                    <a:lnTo>
                      <a:pt x="326" y="40"/>
                    </a:lnTo>
                    <a:lnTo>
                      <a:pt x="328" y="46"/>
                    </a:lnTo>
                    <a:lnTo>
                      <a:pt x="328" y="46"/>
                    </a:lnTo>
                    <a:lnTo>
                      <a:pt x="322" y="48"/>
                    </a:lnTo>
                    <a:lnTo>
                      <a:pt x="322" y="48"/>
                    </a:lnTo>
                    <a:lnTo>
                      <a:pt x="320" y="44"/>
                    </a:lnTo>
                    <a:lnTo>
                      <a:pt x="320" y="44"/>
                    </a:lnTo>
                    <a:lnTo>
                      <a:pt x="316" y="44"/>
                    </a:lnTo>
                    <a:lnTo>
                      <a:pt x="316" y="44"/>
                    </a:lnTo>
                    <a:lnTo>
                      <a:pt x="312" y="48"/>
                    </a:lnTo>
                    <a:lnTo>
                      <a:pt x="312" y="48"/>
                    </a:lnTo>
                    <a:lnTo>
                      <a:pt x="310" y="50"/>
                    </a:lnTo>
                    <a:lnTo>
                      <a:pt x="310" y="52"/>
                    </a:lnTo>
                    <a:lnTo>
                      <a:pt x="310" y="52"/>
                    </a:lnTo>
                    <a:lnTo>
                      <a:pt x="312" y="52"/>
                    </a:lnTo>
                    <a:lnTo>
                      <a:pt x="312" y="52"/>
                    </a:lnTo>
                    <a:lnTo>
                      <a:pt x="316" y="52"/>
                    </a:lnTo>
                    <a:lnTo>
                      <a:pt x="316" y="52"/>
                    </a:lnTo>
                    <a:lnTo>
                      <a:pt x="324" y="52"/>
                    </a:lnTo>
                    <a:lnTo>
                      <a:pt x="324" y="52"/>
                    </a:lnTo>
                    <a:lnTo>
                      <a:pt x="326" y="54"/>
                    </a:lnTo>
                    <a:lnTo>
                      <a:pt x="326" y="54"/>
                    </a:lnTo>
                    <a:lnTo>
                      <a:pt x="328" y="58"/>
                    </a:lnTo>
                    <a:lnTo>
                      <a:pt x="328" y="58"/>
                    </a:lnTo>
                    <a:lnTo>
                      <a:pt x="326" y="64"/>
                    </a:lnTo>
                    <a:lnTo>
                      <a:pt x="326" y="64"/>
                    </a:lnTo>
                    <a:lnTo>
                      <a:pt x="322" y="68"/>
                    </a:lnTo>
                    <a:lnTo>
                      <a:pt x="322" y="68"/>
                    </a:lnTo>
                    <a:lnTo>
                      <a:pt x="316" y="72"/>
                    </a:lnTo>
                    <a:lnTo>
                      <a:pt x="316" y="72"/>
                    </a:lnTo>
                    <a:lnTo>
                      <a:pt x="312" y="72"/>
                    </a:lnTo>
                    <a:lnTo>
                      <a:pt x="308" y="72"/>
                    </a:lnTo>
                    <a:lnTo>
                      <a:pt x="308" y="72"/>
                    </a:lnTo>
                    <a:lnTo>
                      <a:pt x="306" y="70"/>
                    </a:lnTo>
                    <a:lnTo>
                      <a:pt x="304" y="66"/>
                    </a:lnTo>
                    <a:lnTo>
                      <a:pt x="304" y="66"/>
                    </a:lnTo>
                    <a:close/>
                    <a:moveTo>
                      <a:pt x="352" y="48"/>
                    </a:moveTo>
                    <a:lnTo>
                      <a:pt x="352" y="48"/>
                    </a:lnTo>
                    <a:lnTo>
                      <a:pt x="358" y="46"/>
                    </a:lnTo>
                    <a:lnTo>
                      <a:pt x="358" y="46"/>
                    </a:lnTo>
                    <a:lnTo>
                      <a:pt x="356" y="52"/>
                    </a:lnTo>
                    <a:lnTo>
                      <a:pt x="352" y="56"/>
                    </a:lnTo>
                    <a:lnTo>
                      <a:pt x="352" y="56"/>
                    </a:lnTo>
                    <a:lnTo>
                      <a:pt x="350" y="60"/>
                    </a:lnTo>
                    <a:lnTo>
                      <a:pt x="346" y="62"/>
                    </a:lnTo>
                    <a:lnTo>
                      <a:pt x="346" y="62"/>
                    </a:lnTo>
                    <a:lnTo>
                      <a:pt x="340" y="62"/>
                    </a:lnTo>
                    <a:lnTo>
                      <a:pt x="336" y="62"/>
                    </a:lnTo>
                    <a:lnTo>
                      <a:pt x="336" y="62"/>
                    </a:lnTo>
                    <a:lnTo>
                      <a:pt x="334" y="58"/>
                    </a:lnTo>
                    <a:lnTo>
                      <a:pt x="332" y="50"/>
                    </a:lnTo>
                    <a:lnTo>
                      <a:pt x="332" y="50"/>
                    </a:lnTo>
                    <a:lnTo>
                      <a:pt x="334" y="42"/>
                    </a:lnTo>
                    <a:lnTo>
                      <a:pt x="334" y="42"/>
                    </a:lnTo>
                    <a:lnTo>
                      <a:pt x="338" y="34"/>
                    </a:lnTo>
                    <a:lnTo>
                      <a:pt x="338" y="34"/>
                    </a:lnTo>
                    <a:lnTo>
                      <a:pt x="346" y="30"/>
                    </a:lnTo>
                    <a:lnTo>
                      <a:pt x="346" y="30"/>
                    </a:lnTo>
                    <a:lnTo>
                      <a:pt x="350" y="30"/>
                    </a:lnTo>
                    <a:lnTo>
                      <a:pt x="354" y="30"/>
                    </a:lnTo>
                    <a:lnTo>
                      <a:pt x="354" y="30"/>
                    </a:lnTo>
                    <a:lnTo>
                      <a:pt x="356" y="32"/>
                    </a:lnTo>
                    <a:lnTo>
                      <a:pt x="356" y="36"/>
                    </a:lnTo>
                    <a:lnTo>
                      <a:pt x="356" y="36"/>
                    </a:lnTo>
                    <a:lnTo>
                      <a:pt x="352" y="38"/>
                    </a:lnTo>
                    <a:lnTo>
                      <a:pt x="352" y="38"/>
                    </a:lnTo>
                    <a:lnTo>
                      <a:pt x="350" y="34"/>
                    </a:lnTo>
                    <a:lnTo>
                      <a:pt x="350" y="34"/>
                    </a:lnTo>
                    <a:lnTo>
                      <a:pt x="346" y="34"/>
                    </a:lnTo>
                    <a:lnTo>
                      <a:pt x="346" y="34"/>
                    </a:lnTo>
                    <a:lnTo>
                      <a:pt x="342" y="36"/>
                    </a:lnTo>
                    <a:lnTo>
                      <a:pt x="340" y="40"/>
                    </a:lnTo>
                    <a:lnTo>
                      <a:pt x="340" y="40"/>
                    </a:lnTo>
                    <a:lnTo>
                      <a:pt x="338" y="44"/>
                    </a:lnTo>
                    <a:lnTo>
                      <a:pt x="338" y="48"/>
                    </a:lnTo>
                    <a:lnTo>
                      <a:pt x="338" y="48"/>
                    </a:lnTo>
                    <a:lnTo>
                      <a:pt x="338" y="54"/>
                    </a:lnTo>
                    <a:lnTo>
                      <a:pt x="340" y="56"/>
                    </a:lnTo>
                    <a:lnTo>
                      <a:pt x="340" y="56"/>
                    </a:lnTo>
                    <a:lnTo>
                      <a:pt x="342" y="58"/>
                    </a:lnTo>
                    <a:lnTo>
                      <a:pt x="346" y="58"/>
                    </a:lnTo>
                    <a:lnTo>
                      <a:pt x="346" y="58"/>
                    </a:lnTo>
                    <a:lnTo>
                      <a:pt x="350" y="54"/>
                    </a:lnTo>
                    <a:lnTo>
                      <a:pt x="350" y="54"/>
                    </a:lnTo>
                    <a:lnTo>
                      <a:pt x="352" y="48"/>
                    </a:lnTo>
                    <a:lnTo>
                      <a:pt x="352" y="48"/>
                    </a:lnTo>
                    <a:close/>
                    <a:moveTo>
                      <a:pt x="370" y="54"/>
                    </a:moveTo>
                    <a:lnTo>
                      <a:pt x="370" y="54"/>
                    </a:lnTo>
                    <a:lnTo>
                      <a:pt x="358" y="26"/>
                    </a:lnTo>
                    <a:lnTo>
                      <a:pt x="358" y="26"/>
                    </a:lnTo>
                    <a:lnTo>
                      <a:pt x="364" y="24"/>
                    </a:lnTo>
                    <a:lnTo>
                      <a:pt x="364" y="24"/>
                    </a:lnTo>
                    <a:lnTo>
                      <a:pt x="370" y="42"/>
                    </a:lnTo>
                    <a:lnTo>
                      <a:pt x="370" y="42"/>
                    </a:lnTo>
                    <a:lnTo>
                      <a:pt x="372" y="46"/>
                    </a:lnTo>
                    <a:lnTo>
                      <a:pt x="372" y="46"/>
                    </a:lnTo>
                    <a:lnTo>
                      <a:pt x="374" y="40"/>
                    </a:lnTo>
                    <a:lnTo>
                      <a:pt x="374" y="40"/>
                    </a:lnTo>
                    <a:lnTo>
                      <a:pt x="380" y="20"/>
                    </a:lnTo>
                    <a:lnTo>
                      <a:pt x="380" y="20"/>
                    </a:lnTo>
                    <a:lnTo>
                      <a:pt x="384" y="18"/>
                    </a:lnTo>
                    <a:lnTo>
                      <a:pt x="384" y="18"/>
                    </a:lnTo>
                    <a:lnTo>
                      <a:pt x="374" y="52"/>
                    </a:lnTo>
                    <a:lnTo>
                      <a:pt x="374" y="52"/>
                    </a:lnTo>
                    <a:lnTo>
                      <a:pt x="370" y="54"/>
                    </a:lnTo>
                    <a:lnTo>
                      <a:pt x="370" y="54"/>
                    </a:lnTo>
                    <a:close/>
                    <a:moveTo>
                      <a:pt x="390" y="46"/>
                    </a:moveTo>
                    <a:lnTo>
                      <a:pt x="390" y="46"/>
                    </a:lnTo>
                    <a:lnTo>
                      <a:pt x="390" y="20"/>
                    </a:lnTo>
                    <a:lnTo>
                      <a:pt x="390" y="20"/>
                    </a:lnTo>
                    <a:lnTo>
                      <a:pt x="386" y="22"/>
                    </a:lnTo>
                    <a:lnTo>
                      <a:pt x="386" y="22"/>
                    </a:lnTo>
                    <a:lnTo>
                      <a:pt x="386" y="18"/>
                    </a:lnTo>
                    <a:lnTo>
                      <a:pt x="386" y="18"/>
                    </a:lnTo>
                    <a:lnTo>
                      <a:pt x="390" y="16"/>
                    </a:lnTo>
                    <a:lnTo>
                      <a:pt x="390" y="16"/>
                    </a:lnTo>
                    <a:lnTo>
                      <a:pt x="390" y="12"/>
                    </a:lnTo>
                    <a:lnTo>
                      <a:pt x="390" y="12"/>
                    </a:lnTo>
                    <a:lnTo>
                      <a:pt x="390" y="8"/>
                    </a:lnTo>
                    <a:lnTo>
                      <a:pt x="390" y="8"/>
                    </a:lnTo>
                    <a:lnTo>
                      <a:pt x="394" y="4"/>
                    </a:lnTo>
                    <a:lnTo>
                      <a:pt x="394" y="4"/>
                    </a:lnTo>
                    <a:lnTo>
                      <a:pt x="398" y="2"/>
                    </a:lnTo>
                    <a:lnTo>
                      <a:pt x="398" y="2"/>
                    </a:lnTo>
                    <a:lnTo>
                      <a:pt x="402" y="0"/>
                    </a:lnTo>
                    <a:lnTo>
                      <a:pt x="402" y="0"/>
                    </a:lnTo>
                    <a:lnTo>
                      <a:pt x="402" y="4"/>
                    </a:lnTo>
                    <a:lnTo>
                      <a:pt x="402" y="6"/>
                    </a:lnTo>
                    <a:lnTo>
                      <a:pt x="402" y="6"/>
                    </a:lnTo>
                    <a:lnTo>
                      <a:pt x="400" y="6"/>
                    </a:lnTo>
                    <a:lnTo>
                      <a:pt x="400" y="6"/>
                    </a:lnTo>
                    <a:lnTo>
                      <a:pt x="396" y="8"/>
                    </a:lnTo>
                    <a:lnTo>
                      <a:pt x="396" y="8"/>
                    </a:lnTo>
                    <a:lnTo>
                      <a:pt x="396" y="12"/>
                    </a:lnTo>
                    <a:lnTo>
                      <a:pt x="396" y="12"/>
                    </a:lnTo>
                    <a:lnTo>
                      <a:pt x="396" y="14"/>
                    </a:lnTo>
                    <a:lnTo>
                      <a:pt x="396" y="14"/>
                    </a:lnTo>
                    <a:lnTo>
                      <a:pt x="400" y="12"/>
                    </a:lnTo>
                    <a:lnTo>
                      <a:pt x="400" y="12"/>
                    </a:lnTo>
                    <a:lnTo>
                      <a:pt x="400" y="16"/>
                    </a:lnTo>
                    <a:lnTo>
                      <a:pt x="400" y="16"/>
                    </a:lnTo>
                    <a:lnTo>
                      <a:pt x="396" y="18"/>
                    </a:lnTo>
                    <a:lnTo>
                      <a:pt x="396" y="18"/>
                    </a:lnTo>
                    <a:lnTo>
                      <a:pt x="394" y="44"/>
                    </a:lnTo>
                    <a:lnTo>
                      <a:pt x="394" y="44"/>
                    </a:lnTo>
                    <a:lnTo>
                      <a:pt x="390" y="46"/>
                    </a:lnTo>
                    <a:lnTo>
                      <a:pt x="390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35" name="그룹 134"/>
            <p:cNvGrpSpPr/>
            <p:nvPr userDrawn="1"/>
          </p:nvGrpSpPr>
          <p:grpSpPr>
            <a:xfrm>
              <a:off x="876277" y="5113299"/>
              <a:ext cx="536575" cy="479425"/>
              <a:chOff x="2579688" y="5160963"/>
              <a:chExt cx="536575" cy="479425"/>
            </a:xfrm>
            <a:solidFill>
              <a:schemeClr val="accent4"/>
            </a:solidFill>
          </p:grpSpPr>
          <p:sp>
            <p:nvSpPr>
              <p:cNvPr id="136" name="Freeform 60"/>
              <p:cNvSpPr>
                <a:spLocks/>
              </p:cNvSpPr>
              <p:nvPr userDrawn="1"/>
            </p:nvSpPr>
            <p:spPr bwMode="auto">
              <a:xfrm>
                <a:off x="2579688" y="5570538"/>
                <a:ext cx="76200" cy="349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48" h="22">
                    <a:moveTo>
                      <a:pt x="0" y="16"/>
                    </a:moveTo>
                    <a:lnTo>
                      <a:pt x="0" y="16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7" name="Freeform 61"/>
              <p:cNvSpPr>
                <a:spLocks/>
              </p:cNvSpPr>
              <p:nvPr userDrawn="1"/>
            </p:nvSpPr>
            <p:spPr bwMode="auto">
              <a:xfrm>
                <a:off x="2579688" y="5329238"/>
                <a:ext cx="9525" cy="25717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80"/>
                  </a:cxn>
                  <a:cxn ang="0">
                    <a:pos x="6" y="80"/>
                  </a:cxn>
                  <a:cxn ang="0">
                    <a:pos x="6" y="160"/>
                  </a:cxn>
                  <a:cxn ang="0">
                    <a:pos x="6" y="160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82"/>
                  </a:cxn>
                  <a:cxn ang="0">
                    <a:pos x="0" y="82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6" h="162">
                    <a:moveTo>
                      <a:pt x="0" y="2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160"/>
                    </a:lnTo>
                    <a:lnTo>
                      <a:pt x="6" y="160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82"/>
                    </a:lnTo>
                    <a:lnTo>
                      <a:pt x="0" y="8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8" name="Freeform 62"/>
              <p:cNvSpPr>
                <a:spLocks/>
              </p:cNvSpPr>
              <p:nvPr userDrawn="1"/>
            </p:nvSpPr>
            <p:spPr bwMode="auto">
              <a:xfrm>
                <a:off x="2579688" y="5160963"/>
                <a:ext cx="66675" cy="146050"/>
              </a:xfrm>
              <a:custGeom>
                <a:avLst/>
                <a:gdLst/>
                <a:ahLst/>
                <a:cxnLst>
                  <a:cxn ang="0">
                    <a:pos x="0" y="92"/>
                  </a:cxn>
                  <a:cxn ang="0">
                    <a:pos x="0" y="9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10"/>
                  </a:cxn>
                  <a:cxn ang="0">
                    <a:pos x="42" y="10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44"/>
                  </a:cxn>
                  <a:cxn ang="0">
                    <a:pos x="8" y="44"/>
                  </a:cxn>
                  <a:cxn ang="0">
                    <a:pos x="38" y="36"/>
                  </a:cxn>
                  <a:cxn ang="0">
                    <a:pos x="38" y="36"/>
                  </a:cxn>
                  <a:cxn ang="0">
                    <a:pos x="38" y="44"/>
                  </a:cxn>
                  <a:cxn ang="0">
                    <a:pos x="38" y="44"/>
                  </a:cxn>
                  <a:cxn ang="0">
                    <a:pos x="8" y="54"/>
                  </a:cxn>
                  <a:cxn ang="0">
                    <a:pos x="8" y="54"/>
                  </a:cxn>
                  <a:cxn ang="0">
                    <a:pos x="8" y="82"/>
                  </a:cxn>
                  <a:cxn ang="0">
                    <a:pos x="8" y="82"/>
                  </a:cxn>
                  <a:cxn ang="0">
                    <a:pos x="42" y="72"/>
                  </a:cxn>
                  <a:cxn ang="0">
                    <a:pos x="42" y="72"/>
                  </a:cxn>
                  <a:cxn ang="0">
                    <a:pos x="42" y="80"/>
                  </a:cxn>
                  <a:cxn ang="0">
                    <a:pos x="42" y="80"/>
                  </a:cxn>
                  <a:cxn ang="0">
                    <a:pos x="0" y="92"/>
                  </a:cxn>
                  <a:cxn ang="0">
                    <a:pos x="0" y="92"/>
                  </a:cxn>
                </a:cxnLst>
                <a:rect l="0" t="0" r="r" b="b"/>
                <a:pathLst>
                  <a:path w="42" h="92">
                    <a:moveTo>
                      <a:pt x="0" y="92"/>
                    </a:moveTo>
                    <a:lnTo>
                      <a:pt x="0" y="9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10"/>
                    </a:lnTo>
                    <a:lnTo>
                      <a:pt x="42" y="10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44"/>
                    </a:lnTo>
                    <a:lnTo>
                      <a:pt x="8" y="44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8" y="54"/>
                    </a:lnTo>
                    <a:lnTo>
                      <a:pt x="8" y="54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80"/>
                    </a:lnTo>
                    <a:lnTo>
                      <a:pt x="42" y="80"/>
                    </a:lnTo>
                    <a:lnTo>
                      <a:pt x="0" y="92"/>
                    </a:lnTo>
                    <a:lnTo>
                      <a:pt x="0" y="9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39" name="Freeform 63"/>
              <p:cNvSpPr>
                <a:spLocks/>
              </p:cNvSpPr>
              <p:nvPr userDrawn="1"/>
            </p:nvSpPr>
            <p:spPr bwMode="auto">
              <a:xfrm>
                <a:off x="3040063" y="5211763"/>
                <a:ext cx="76200" cy="31750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20">
                    <a:moveTo>
                      <a:pt x="48" y="6"/>
                    </a:moveTo>
                    <a:lnTo>
                      <a:pt x="48" y="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0" name="Freeform 64"/>
              <p:cNvSpPr>
                <a:spLocks/>
              </p:cNvSpPr>
              <p:nvPr userDrawn="1"/>
            </p:nvSpPr>
            <p:spPr bwMode="auto">
              <a:xfrm>
                <a:off x="3106738" y="5227638"/>
                <a:ext cx="9525" cy="244475"/>
              </a:xfrm>
              <a:custGeom>
                <a:avLst/>
                <a:gdLst/>
                <a:ahLst/>
                <a:cxnLst>
                  <a:cxn ang="0">
                    <a:pos x="6" y="152"/>
                  </a:cxn>
                  <a:cxn ang="0">
                    <a:pos x="6" y="152"/>
                  </a:cxn>
                  <a:cxn ang="0">
                    <a:pos x="0" y="154"/>
                  </a:cxn>
                  <a:cxn ang="0">
                    <a:pos x="0" y="154"/>
                  </a:cxn>
                  <a:cxn ang="0">
                    <a:pos x="0" y="78"/>
                  </a:cxn>
                  <a:cxn ang="0">
                    <a:pos x="0" y="78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76"/>
                  </a:cxn>
                  <a:cxn ang="0">
                    <a:pos x="6" y="76"/>
                  </a:cxn>
                  <a:cxn ang="0">
                    <a:pos x="6" y="152"/>
                  </a:cxn>
                  <a:cxn ang="0">
                    <a:pos x="6" y="152"/>
                  </a:cxn>
                </a:cxnLst>
                <a:rect l="0" t="0" r="r" b="b"/>
                <a:pathLst>
                  <a:path w="6" h="154">
                    <a:moveTo>
                      <a:pt x="6" y="152"/>
                    </a:moveTo>
                    <a:lnTo>
                      <a:pt x="6" y="152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6" y="152"/>
                    </a:lnTo>
                    <a:lnTo>
                      <a:pt x="6" y="15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1" name="Freeform 65"/>
              <p:cNvSpPr>
                <a:spLocks/>
              </p:cNvSpPr>
              <p:nvPr userDrawn="1"/>
            </p:nvSpPr>
            <p:spPr bwMode="auto">
              <a:xfrm>
                <a:off x="3049588" y="5491163"/>
                <a:ext cx="66675" cy="146050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42" y="0"/>
                  </a:cxn>
                  <a:cxn ang="0">
                    <a:pos x="42" y="78"/>
                  </a:cxn>
                  <a:cxn ang="0">
                    <a:pos x="42" y="78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0" y="82"/>
                  </a:cxn>
                  <a:cxn ang="0">
                    <a:pos x="0" y="82"/>
                  </a:cxn>
                  <a:cxn ang="0">
                    <a:pos x="34" y="70"/>
                  </a:cxn>
                  <a:cxn ang="0">
                    <a:pos x="34" y="70"/>
                  </a:cxn>
                  <a:cxn ang="0">
                    <a:pos x="34" y="48"/>
                  </a:cxn>
                  <a:cxn ang="0">
                    <a:pos x="34" y="48"/>
                  </a:cxn>
                  <a:cxn ang="0">
                    <a:pos x="2" y="58"/>
                  </a:cxn>
                  <a:cxn ang="0">
                    <a:pos x="2" y="58"/>
                  </a:cxn>
                  <a:cxn ang="0">
                    <a:pos x="2" y="48"/>
                  </a:cxn>
                  <a:cxn ang="0">
                    <a:pos x="2" y="48"/>
                  </a:cxn>
                  <a:cxn ang="0">
                    <a:pos x="34" y="38"/>
                  </a:cxn>
                  <a:cxn ang="0">
                    <a:pos x="34" y="38"/>
                  </a:cxn>
                  <a:cxn ang="0">
                    <a:pos x="34" y="12"/>
                  </a:cxn>
                  <a:cxn ang="0">
                    <a:pos x="34" y="12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2" y="0"/>
                  </a:cxn>
                  <a:cxn ang="0">
                    <a:pos x="42" y="0"/>
                  </a:cxn>
                </a:cxnLst>
                <a:rect l="0" t="0" r="r" b="b"/>
                <a:pathLst>
                  <a:path w="42" h="92">
                    <a:moveTo>
                      <a:pt x="42" y="0"/>
                    </a:moveTo>
                    <a:lnTo>
                      <a:pt x="42" y="0"/>
                    </a:lnTo>
                    <a:lnTo>
                      <a:pt x="42" y="78"/>
                    </a:lnTo>
                    <a:lnTo>
                      <a:pt x="42" y="78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0" y="82"/>
                    </a:lnTo>
                    <a:lnTo>
                      <a:pt x="0" y="82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34" y="48"/>
                    </a:lnTo>
                    <a:lnTo>
                      <a:pt x="34" y="48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2" name="Freeform 66"/>
              <p:cNvSpPr>
                <a:spLocks noEditPoints="1"/>
              </p:cNvSpPr>
              <p:nvPr userDrawn="1"/>
            </p:nvSpPr>
            <p:spPr bwMode="auto">
              <a:xfrm>
                <a:off x="2662238" y="5287963"/>
                <a:ext cx="187325" cy="352425"/>
              </a:xfrm>
              <a:custGeom>
                <a:avLst/>
                <a:gdLst/>
                <a:ahLst/>
                <a:cxnLst>
                  <a:cxn ang="0">
                    <a:pos x="60" y="2"/>
                  </a:cxn>
                  <a:cxn ang="0">
                    <a:pos x="82" y="0"/>
                  </a:cxn>
                  <a:cxn ang="0">
                    <a:pos x="100" y="12"/>
                  </a:cxn>
                  <a:cxn ang="0">
                    <a:pos x="108" y="24"/>
                  </a:cxn>
                  <a:cxn ang="0">
                    <a:pos x="116" y="66"/>
                  </a:cxn>
                  <a:cxn ang="0">
                    <a:pos x="118" y="94"/>
                  </a:cxn>
                  <a:cxn ang="0">
                    <a:pos x="114" y="146"/>
                  </a:cxn>
                  <a:cxn ang="0">
                    <a:pos x="100" y="186"/>
                  </a:cxn>
                  <a:cxn ang="0">
                    <a:pos x="92" y="198"/>
                  </a:cxn>
                  <a:cxn ang="0">
                    <a:pos x="72" y="216"/>
                  </a:cxn>
                  <a:cxn ang="0">
                    <a:pos x="58" y="220"/>
                  </a:cxn>
                  <a:cxn ang="0">
                    <a:pos x="36" y="222"/>
                  </a:cxn>
                  <a:cxn ang="0">
                    <a:pos x="16" y="210"/>
                  </a:cxn>
                  <a:cxn ang="0">
                    <a:pos x="10" y="198"/>
                  </a:cxn>
                  <a:cxn ang="0">
                    <a:pos x="2" y="156"/>
                  </a:cxn>
                  <a:cxn ang="0">
                    <a:pos x="0" y="128"/>
                  </a:cxn>
                  <a:cxn ang="0">
                    <a:pos x="4" y="74"/>
                  </a:cxn>
                  <a:cxn ang="0">
                    <a:pos x="18" y="34"/>
                  </a:cxn>
                  <a:cxn ang="0">
                    <a:pos x="26" y="24"/>
                  </a:cxn>
                  <a:cxn ang="0">
                    <a:pos x="46" y="6"/>
                  </a:cxn>
                  <a:cxn ang="0">
                    <a:pos x="60" y="2"/>
                  </a:cxn>
                  <a:cxn ang="0">
                    <a:pos x="60" y="36"/>
                  </a:cxn>
                  <a:cxn ang="0">
                    <a:pos x="48" y="44"/>
                  </a:cxn>
                  <a:cxn ang="0">
                    <a:pos x="44" y="52"/>
                  </a:cxn>
                  <a:cxn ang="0">
                    <a:pos x="40" y="62"/>
                  </a:cxn>
                  <a:cxn ang="0">
                    <a:pos x="36" y="118"/>
                  </a:cxn>
                  <a:cxn ang="0">
                    <a:pos x="38" y="150"/>
                  </a:cxn>
                  <a:cxn ang="0">
                    <a:pos x="40" y="168"/>
                  </a:cxn>
                  <a:cxn ang="0">
                    <a:pos x="48" y="186"/>
                  </a:cxn>
                  <a:cxn ang="0">
                    <a:pos x="54" y="188"/>
                  </a:cxn>
                  <a:cxn ang="0">
                    <a:pos x="60" y="186"/>
                  </a:cxn>
                  <a:cxn ang="0">
                    <a:pos x="70" y="178"/>
                  </a:cxn>
                  <a:cxn ang="0">
                    <a:pos x="74" y="170"/>
                  </a:cxn>
                  <a:cxn ang="0">
                    <a:pos x="78" y="158"/>
                  </a:cxn>
                  <a:cxn ang="0">
                    <a:pos x="82" y="104"/>
                  </a:cxn>
                  <a:cxn ang="0">
                    <a:pos x="80" y="72"/>
                  </a:cxn>
                  <a:cxn ang="0">
                    <a:pos x="78" y="54"/>
                  </a:cxn>
                  <a:cxn ang="0">
                    <a:pos x="70" y="36"/>
                  </a:cxn>
                  <a:cxn ang="0">
                    <a:pos x="66" y="34"/>
                  </a:cxn>
                  <a:cxn ang="0">
                    <a:pos x="60" y="36"/>
                  </a:cxn>
                </a:cxnLst>
                <a:rect l="0" t="0" r="r" b="b"/>
                <a:pathLst>
                  <a:path w="118" h="222">
                    <a:moveTo>
                      <a:pt x="60" y="2"/>
                    </a:moveTo>
                    <a:lnTo>
                      <a:pt x="60" y="2"/>
                    </a:lnTo>
                    <a:lnTo>
                      <a:pt x="72" y="0"/>
                    </a:lnTo>
                    <a:lnTo>
                      <a:pt x="82" y="0"/>
                    </a:lnTo>
                    <a:lnTo>
                      <a:pt x="92" y="4"/>
                    </a:lnTo>
                    <a:lnTo>
                      <a:pt x="100" y="12"/>
                    </a:lnTo>
                    <a:lnTo>
                      <a:pt x="100" y="12"/>
                    </a:lnTo>
                    <a:lnTo>
                      <a:pt x="108" y="24"/>
                    </a:lnTo>
                    <a:lnTo>
                      <a:pt x="114" y="42"/>
                    </a:lnTo>
                    <a:lnTo>
                      <a:pt x="116" y="66"/>
                    </a:lnTo>
                    <a:lnTo>
                      <a:pt x="118" y="94"/>
                    </a:lnTo>
                    <a:lnTo>
                      <a:pt x="118" y="94"/>
                    </a:lnTo>
                    <a:lnTo>
                      <a:pt x="116" y="122"/>
                    </a:lnTo>
                    <a:lnTo>
                      <a:pt x="114" y="146"/>
                    </a:lnTo>
                    <a:lnTo>
                      <a:pt x="108" y="168"/>
                    </a:lnTo>
                    <a:lnTo>
                      <a:pt x="100" y="186"/>
                    </a:lnTo>
                    <a:lnTo>
                      <a:pt x="100" y="186"/>
                    </a:lnTo>
                    <a:lnTo>
                      <a:pt x="92" y="198"/>
                    </a:lnTo>
                    <a:lnTo>
                      <a:pt x="82" y="208"/>
                    </a:lnTo>
                    <a:lnTo>
                      <a:pt x="72" y="216"/>
                    </a:lnTo>
                    <a:lnTo>
                      <a:pt x="58" y="220"/>
                    </a:lnTo>
                    <a:lnTo>
                      <a:pt x="58" y="220"/>
                    </a:lnTo>
                    <a:lnTo>
                      <a:pt x="46" y="222"/>
                    </a:lnTo>
                    <a:lnTo>
                      <a:pt x="36" y="222"/>
                    </a:lnTo>
                    <a:lnTo>
                      <a:pt x="26" y="218"/>
                    </a:lnTo>
                    <a:lnTo>
                      <a:pt x="16" y="210"/>
                    </a:lnTo>
                    <a:lnTo>
                      <a:pt x="16" y="210"/>
                    </a:lnTo>
                    <a:lnTo>
                      <a:pt x="10" y="198"/>
                    </a:lnTo>
                    <a:lnTo>
                      <a:pt x="4" y="180"/>
                    </a:lnTo>
                    <a:lnTo>
                      <a:pt x="2" y="156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2" y="100"/>
                    </a:lnTo>
                    <a:lnTo>
                      <a:pt x="4" y="74"/>
                    </a:lnTo>
                    <a:lnTo>
                      <a:pt x="10" y="52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26" y="24"/>
                    </a:lnTo>
                    <a:lnTo>
                      <a:pt x="36" y="14"/>
                    </a:lnTo>
                    <a:lnTo>
                      <a:pt x="46" y="6"/>
                    </a:lnTo>
                    <a:lnTo>
                      <a:pt x="60" y="2"/>
                    </a:lnTo>
                    <a:lnTo>
                      <a:pt x="60" y="2"/>
                    </a:lnTo>
                    <a:close/>
                    <a:moveTo>
                      <a:pt x="60" y="36"/>
                    </a:moveTo>
                    <a:lnTo>
                      <a:pt x="60" y="36"/>
                    </a:lnTo>
                    <a:lnTo>
                      <a:pt x="54" y="38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5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38" y="86"/>
                    </a:lnTo>
                    <a:lnTo>
                      <a:pt x="36" y="118"/>
                    </a:lnTo>
                    <a:lnTo>
                      <a:pt x="36" y="118"/>
                    </a:lnTo>
                    <a:lnTo>
                      <a:pt x="38" y="150"/>
                    </a:lnTo>
                    <a:lnTo>
                      <a:pt x="40" y="168"/>
                    </a:lnTo>
                    <a:lnTo>
                      <a:pt x="40" y="168"/>
                    </a:lnTo>
                    <a:lnTo>
                      <a:pt x="44" y="180"/>
                    </a:lnTo>
                    <a:lnTo>
                      <a:pt x="48" y="186"/>
                    </a:lnTo>
                    <a:lnTo>
                      <a:pt x="48" y="186"/>
                    </a:lnTo>
                    <a:lnTo>
                      <a:pt x="54" y="188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4" y="184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4" y="170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80" y="136"/>
                    </a:lnTo>
                    <a:lnTo>
                      <a:pt x="82" y="104"/>
                    </a:lnTo>
                    <a:lnTo>
                      <a:pt x="82" y="104"/>
                    </a:lnTo>
                    <a:lnTo>
                      <a:pt x="80" y="7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74" y="42"/>
                    </a:lnTo>
                    <a:lnTo>
                      <a:pt x="70" y="36"/>
                    </a:lnTo>
                    <a:lnTo>
                      <a:pt x="70" y="36"/>
                    </a:lnTo>
                    <a:lnTo>
                      <a:pt x="66" y="34"/>
                    </a:lnTo>
                    <a:lnTo>
                      <a:pt x="60" y="36"/>
                    </a:lnTo>
                    <a:lnTo>
                      <a:pt x="60" y="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3" name="Freeform 67"/>
              <p:cNvSpPr>
                <a:spLocks/>
              </p:cNvSpPr>
              <p:nvPr userDrawn="1"/>
            </p:nvSpPr>
            <p:spPr bwMode="auto">
              <a:xfrm>
                <a:off x="2884488" y="5224463"/>
                <a:ext cx="190500" cy="346075"/>
              </a:xfrm>
              <a:custGeom>
                <a:avLst/>
                <a:gdLst/>
                <a:ahLst/>
                <a:cxnLst>
                  <a:cxn ang="0">
                    <a:pos x="0" y="174"/>
                  </a:cxn>
                  <a:cxn ang="0">
                    <a:pos x="34" y="160"/>
                  </a:cxn>
                  <a:cxn ang="0">
                    <a:pos x="42" y="180"/>
                  </a:cxn>
                  <a:cxn ang="0">
                    <a:pos x="50" y="184"/>
                  </a:cxn>
                  <a:cxn ang="0">
                    <a:pos x="58" y="182"/>
                  </a:cxn>
                  <a:cxn ang="0">
                    <a:pos x="76" y="168"/>
                  </a:cxn>
                  <a:cxn ang="0">
                    <a:pos x="82" y="154"/>
                  </a:cxn>
                  <a:cxn ang="0">
                    <a:pos x="84" y="140"/>
                  </a:cxn>
                  <a:cxn ang="0">
                    <a:pos x="80" y="122"/>
                  </a:cxn>
                  <a:cxn ang="0">
                    <a:pos x="78" y="118"/>
                  </a:cxn>
                  <a:cxn ang="0">
                    <a:pos x="70" y="114"/>
                  </a:cxn>
                  <a:cxn ang="0">
                    <a:pos x="60" y="114"/>
                  </a:cxn>
                  <a:cxn ang="0">
                    <a:pos x="44" y="122"/>
                  </a:cxn>
                  <a:cxn ang="0">
                    <a:pos x="48" y="88"/>
                  </a:cxn>
                  <a:cxn ang="0">
                    <a:pos x="60" y="82"/>
                  </a:cxn>
                  <a:cxn ang="0">
                    <a:pos x="70" y="74"/>
                  </a:cxn>
                  <a:cxn ang="0">
                    <a:pos x="76" y="52"/>
                  </a:cxn>
                  <a:cxn ang="0">
                    <a:pos x="76" y="44"/>
                  </a:cxn>
                  <a:cxn ang="0">
                    <a:pos x="72" y="36"/>
                  </a:cxn>
                  <a:cxn ang="0">
                    <a:pos x="58" y="36"/>
                  </a:cxn>
                  <a:cxn ang="0">
                    <a:pos x="48" y="40"/>
                  </a:cxn>
                  <a:cxn ang="0">
                    <a:pos x="42" y="46"/>
                  </a:cxn>
                  <a:cxn ang="0">
                    <a:pos x="34" y="70"/>
                  </a:cxn>
                  <a:cxn ang="0">
                    <a:pos x="2" y="72"/>
                  </a:cxn>
                  <a:cxn ang="0">
                    <a:pos x="6" y="54"/>
                  </a:cxn>
                  <a:cxn ang="0">
                    <a:pos x="12" y="40"/>
                  </a:cxn>
                  <a:cxn ang="0">
                    <a:pos x="32" y="16"/>
                  </a:cxn>
                  <a:cxn ang="0">
                    <a:pos x="44" y="8"/>
                  </a:cxn>
                  <a:cxn ang="0">
                    <a:pos x="58" y="2"/>
                  </a:cxn>
                  <a:cxn ang="0">
                    <a:pos x="82" y="0"/>
                  </a:cxn>
                  <a:cxn ang="0">
                    <a:pos x="100" y="8"/>
                  </a:cxn>
                  <a:cxn ang="0">
                    <a:pos x="104" y="14"/>
                  </a:cxn>
                  <a:cxn ang="0">
                    <a:pos x="110" y="30"/>
                  </a:cxn>
                  <a:cxn ang="0">
                    <a:pos x="112" y="40"/>
                  </a:cxn>
                  <a:cxn ang="0">
                    <a:pos x="106" y="66"/>
                  </a:cxn>
                  <a:cxn ang="0">
                    <a:pos x="86" y="92"/>
                  </a:cxn>
                  <a:cxn ang="0">
                    <a:pos x="92" y="92"/>
                  </a:cxn>
                  <a:cxn ang="0">
                    <a:pos x="106" y="96"/>
                  </a:cxn>
                  <a:cxn ang="0">
                    <a:pos x="110" y="100"/>
                  </a:cxn>
                  <a:cxn ang="0">
                    <a:pos x="118" y="114"/>
                  </a:cxn>
                  <a:cxn ang="0">
                    <a:pos x="120" y="130"/>
                  </a:cxn>
                  <a:cxn ang="0">
                    <a:pos x="118" y="144"/>
                  </a:cxn>
                  <a:cxn ang="0">
                    <a:pos x="110" y="170"/>
                  </a:cxn>
                  <a:cxn ang="0">
                    <a:pos x="102" y="182"/>
                  </a:cxn>
                  <a:cxn ang="0">
                    <a:pos x="82" y="204"/>
                  </a:cxn>
                  <a:cxn ang="0">
                    <a:pos x="58" y="216"/>
                  </a:cxn>
                  <a:cxn ang="0">
                    <a:pos x="48" y="218"/>
                  </a:cxn>
                  <a:cxn ang="0">
                    <a:pos x="26" y="216"/>
                  </a:cxn>
                  <a:cxn ang="0">
                    <a:pos x="18" y="212"/>
                  </a:cxn>
                  <a:cxn ang="0">
                    <a:pos x="6" y="198"/>
                  </a:cxn>
                  <a:cxn ang="0">
                    <a:pos x="0" y="174"/>
                  </a:cxn>
                </a:cxnLst>
                <a:rect l="0" t="0" r="r" b="b"/>
                <a:pathLst>
                  <a:path w="120" h="218">
                    <a:moveTo>
                      <a:pt x="0" y="174"/>
                    </a:moveTo>
                    <a:lnTo>
                      <a:pt x="0" y="174"/>
                    </a:lnTo>
                    <a:lnTo>
                      <a:pt x="34" y="160"/>
                    </a:lnTo>
                    <a:lnTo>
                      <a:pt x="34" y="160"/>
                    </a:lnTo>
                    <a:lnTo>
                      <a:pt x="36" y="172"/>
                    </a:lnTo>
                    <a:lnTo>
                      <a:pt x="42" y="180"/>
                    </a:lnTo>
                    <a:lnTo>
                      <a:pt x="42" y="180"/>
                    </a:lnTo>
                    <a:lnTo>
                      <a:pt x="50" y="184"/>
                    </a:lnTo>
                    <a:lnTo>
                      <a:pt x="58" y="182"/>
                    </a:lnTo>
                    <a:lnTo>
                      <a:pt x="58" y="182"/>
                    </a:lnTo>
                    <a:lnTo>
                      <a:pt x="68" y="176"/>
                    </a:lnTo>
                    <a:lnTo>
                      <a:pt x="76" y="168"/>
                    </a:lnTo>
                    <a:lnTo>
                      <a:pt x="76" y="168"/>
                    </a:lnTo>
                    <a:lnTo>
                      <a:pt x="82" y="154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2" y="126"/>
                    </a:lnTo>
                    <a:lnTo>
                      <a:pt x="80" y="122"/>
                    </a:lnTo>
                    <a:lnTo>
                      <a:pt x="78" y="118"/>
                    </a:lnTo>
                    <a:lnTo>
                      <a:pt x="78" y="118"/>
                    </a:lnTo>
                    <a:lnTo>
                      <a:pt x="74" y="116"/>
                    </a:lnTo>
                    <a:lnTo>
                      <a:pt x="70" y="114"/>
                    </a:lnTo>
                    <a:lnTo>
                      <a:pt x="64" y="114"/>
                    </a:lnTo>
                    <a:lnTo>
                      <a:pt x="60" y="114"/>
                    </a:lnTo>
                    <a:lnTo>
                      <a:pt x="60" y="114"/>
                    </a:lnTo>
                    <a:lnTo>
                      <a:pt x="44" y="122"/>
                    </a:lnTo>
                    <a:lnTo>
                      <a:pt x="44" y="122"/>
                    </a:lnTo>
                    <a:lnTo>
                      <a:pt x="48" y="88"/>
                    </a:lnTo>
                    <a:lnTo>
                      <a:pt x="48" y="88"/>
                    </a:lnTo>
                    <a:lnTo>
                      <a:pt x="60" y="82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76" y="64"/>
                    </a:lnTo>
                    <a:lnTo>
                      <a:pt x="76" y="52"/>
                    </a:lnTo>
                    <a:lnTo>
                      <a:pt x="76" y="52"/>
                    </a:lnTo>
                    <a:lnTo>
                      <a:pt x="76" y="44"/>
                    </a:lnTo>
                    <a:lnTo>
                      <a:pt x="72" y="36"/>
                    </a:lnTo>
                    <a:lnTo>
                      <a:pt x="72" y="36"/>
                    </a:lnTo>
                    <a:lnTo>
                      <a:pt x="66" y="34"/>
                    </a:lnTo>
                    <a:lnTo>
                      <a:pt x="58" y="36"/>
                    </a:lnTo>
                    <a:lnTo>
                      <a:pt x="58" y="36"/>
                    </a:lnTo>
                    <a:lnTo>
                      <a:pt x="48" y="40"/>
                    </a:lnTo>
                    <a:lnTo>
                      <a:pt x="42" y="46"/>
                    </a:lnTo>
                    <a:lnTo>
                      <a:pt x="42" y="46"/>
                    </a:lnTo>
                    <a:lnTo>
                      <a:pt x="36" y="56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6" y="54"/>
                    </a:lnTo>
                    <a:lnTo>
                      <a:pt x="12" y="40"/>
                    </a:lnTo>
                    <a:lnTo>
                      <a:pt x="12" y="40"/>
                    </a:lnTo>
                    <a:lnTo>
                      <a:pt x="20" y="26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44" y="8"/>
                    </a:lnTo>
                    <a:lnTo>
                      <a:pt x="58" y="2"/>
                    </a:lnTo>
                    <a:lnTo>
                      <a:pt x="58" y="2"/>
                    </a:lnTo>
                    <a:lnTo>
                      <a:pt x="70" y="0"/>
                    </a:lnTo>
                    <a:lnTo>
                      <a:pt x="82" y="0"/>
                    </a:lnTo>
                    <a:lnTo>
                      <a:pt x="90" y="2"/>
                    </a:lnTo>
                    <a:lnTo>
                      <a:pt x="100" y="8"/>
                    </a:lnTo>
                    <a:lnTo>
                      <a:pt x="100" y="8"/>
                    </a:lnTo>
                    <a:lnTo>
                      <a:pt x="104" y="14"/>
                    </a:lnTo>
                    <a:lnTo>
                      <a:pt x="108" y="22"/>
                    </a:lnTo>
                    <a:lnTo>
                      <a:pt x="110" y="30"/>
                    </a:lnTo>
                    <a:lnTo>
                      <a:pt x="112" y="40"/>
                    </a:lnTo>
                    <a:lnTo>
                      <a:pt x="112" y="40"/>
                    </a:lnTo>
                    <a:lnTo>
                      <a:pt x="110" y="54"/>
                    </a:lnTo>
                    <a:lnTo>
                      <a:pt x="106" y="66"/>
                    </a:lnTo>
                    <a:lnTo>
                      <a:pt x="98" y="78"/>
                    </a:lnTo>
                    <a:lnTo>
                      <a:pt x="86" y="92"/>
                    </a:lnTo>
                    <a:lnTo>
                      <a:pt x="86" y="92"/>
                    </a:lnTo>
                    <a:lnTo>
                      <a:pt x="92" y="92"/>
                    </a:lnTo>
                    <a:lnTo>
                      <a:pt x="100" y="94"/>
                    </a:lnTo>
                    <a:lnTo>
                      <a:pt x="106" y="96"/>
                    </a:lnTo>
                    <a:lnTo>
                      <a:pt x="110" y="100"/>
                    </a:lnTo>
                    <a:lnTo>
                      <a:pt x="110" y="100"/>
                    </a:lnTo>
                    <a:lnTo>
                      <a:pt x="114" y="106"/>
                    </a:lnTo>
                    <a:lnTo>
                      <a:pt x="118" y="114"/>
                    </a:lnTo>
                    <a:lnTo>
                      <a:pt x="120" y="122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18" y="144"/>
                    </a:lnTo>
                    <a:lnTo>
                      <a:pt x="116" y="156"/>
                    </a:lnTo>
                    <a:lnTo>
                      <a:pt x="110" y="170"/>
                    </a:lnTo>
                    <a:lnTo>
                      <a:pt x="102" y="182"/>
                    </a:lnTo>
                    <a:lnTo>
                      <a:pt x="102" y="182"/>
                    </a:lnTo>
                    <a:lnTo>
                      <a:pt x="92" y="194"/>
                    </a:lnTo>
                    <a:lnTo>
                      <a:pt x="82" y="204"/>
                    </a:lnTo>
                    <a:lnTo>
                      <a:pt x="72" y="210"/>
                    </a:lnTo>
                    <a:lnTo>
                      <a:pt x="58" y="216"/>
                    </a:lnTo>
                    <a:lnTo>
                      <a:pt x="58" y="216"/>
                    </a:lnTo>
                    <a:lnTo>
                      <a:pt x="48" y="218"/>
                    </a:lnTo>
                    <a:lnTo>
                      <a:pt x="36" y="218"/>
                    </a:lnTo>
                    <a:lnTo>
                      <a:pt x="26" y="216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2" y="206"/>
                    </a:lnTo>
                    <a:lnTo>
                      <a:pt x="6" y="198"/>
                    </a:lnTo>
                    <a:lnTo>
                      <a:pt x="2" y="186"/>
                    </a:lnTo>
                    <a:lnTo>
                      <a:pt x="0" y="174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44" name="그룹 143"/>
            <p:cNvGrpSpPr/>
            <p:nvPr userDrawn="1"/>
          </p:nvGrpSpPr>
          <p:grpSpPr>
            <a:xfrm>
              <a:off x="1571602" y="3535324"/>
              <a:ext cx="654050" cy="501650"/>
              <a:chOff x="1792233" y="3535324"/>
              <a:chExt cx="654050" cy="501650"/>
            </a:xfrm>
            <a:solidFill>
              <a:schemeClr val="accent1"/>
            </a:solidFill>
          </p:grpSpPr>
          <p:sp>
            <p:nvSpPr>
              <p:cNvPr id="145" name="Freeform 68"/>
              <p:cNvSpPr>
                <a:spLocks noEditPoints="1"/>
              </p:cNvSpPr>
              <p:nvPr userDrawn="1"/>
            </p:nvSpPr>
            <p:spPr bwMode="auto">
              <a:xfrm>
                <a:off x="1792233" y="3535324"/>
                <a:ext cx="638175" cy="295275"/>
              </a:xfrm>
              <a:custGeom>
                <a:avLst/>
                <a:gdLst/>
                <a:ahLst/>
                <a:cxnLst>
                  <a:cxn ang="0">
                    <a:pos x="28" y="90"/>
                  </a:cxn>
                  <a:cxn ang="0">
                    <a:pos x="40" y="110"/>
                  </a:cxn>
                  <a:cxn ang="0">
                    <a:pos x="46" y="102"/>
                  </a:cxn>
                  <a:cxn ang="0">
                    <a:pos x="58" y="106"/>
                  </a:cxn>
                  <a:cxn ang="0">
                    <a:pos x="64" y="80"/>
                  </a:cxn>
                  <a:cxn ang="0">
                    <a:pos x="86" y="100"/>
                  </a:cxn>
                  <a:cxn ang="0">
                    <a:pos x="96" y="76"/>
                  </a:cxn>
                  <a:cxn ang="0">
                    <a:pos x="78" y="84"/>
                  </a:cxn>
                  <a:cxn ang="0">
                    <a:pos x="106" y="66"/>
                  </a:cxn>
                  <a:cxn ang="0">
                    <a:pos x="136" y="62"/>
                  </a:cxn>
                  <a:cxn ang="0">
                    <a:pos x="124" y="68"/>
                  </a:cxn>
                  <a:cxn ang="0">
                    <a:pos x="106" y="80"/>
                  </a:cxn>
                  <a:cxn ang="0">
                    <a:pos x="174" y="94"/>
                  </a:cxn>
                  <a:cxn ang="0">
                    <a:pos x="194" y="70"/>
                  </a:cxn>
                  <a:cxn ang="0">
                    <a:pos x="180" y="74"/>
                  </a:cxn>
                  <a:cxn ang="0">
                    <a:pos x="182" y="54"/>
                  </a:cxn>
                  <a:cxn ang="0">
                    <a:pos x="218" y="66"/>
                  </a:cxn>
                  <a:cxn ang="0">
                    <a:pos x="210" y="44"/>
                  </a:cxn>
                  <a:cxn ang="0">
                    <a:pos x="206" y="54"/>
                  </a:cxn>
                  <a:cxn ang="0">
                    <a:pos x="212" y="76"/>
                  </a:cxn>
                  <a:cxn ang="0">
                    <a:pos x="228" y="68"/>
                  </a:cxn>
                  <a:cxn ang="0">
                    <a:pos x="240" y="64"/>
                  </a:cxn>
                  <a:cxn ang="0">
                    <a:pos x="254" y="36"/>
                  </a:cxn>
                  <a:cxn ang="0">
                    <a:pos x="288" y="30"/>
                  </a:cxn>
                  <a:cxn ang="0">
                    <a:pos x="278" y="38"/>
                  </a:cxn>
                  <a:cxn ang="0">
                    <a:pos x="260" y="42"/>
                  </a:cxn>
                  <a:cxn ang="0">
                    <a:pos x="316" y="26"/>
                  </a:cxn>
                  <a:cxn ang="0">
                    <a:pos x="324" y="52"/>
                  </a:cxn>
                  <a:cxn ang="0">
                    <a:pos x="330" y="36"/>
                  </a:cxn>
                  <a:cxn ang="0">
                    <a:pos x="342" y="38"/>
                  </a:cxn>
                  <a:cxn ang="0">
                    <a:pos x="338" y="26"/>
                  </a:cxn>
                  <a:cxn ang="0">
                    <a:pos x="354" y="24"/>
                  </a:cxn>
                  <a:cxn ang="0">
                    <a:pos x="360" y="32"/>
                  </a:cxn>
                  <a:cxn ang="0">
                    <a:pos x="366" y="18"/>
                  </a:cxn>
                  <a:cxn ang="0">
                    <a:pos x="378" y="0"/>
                  </a:cxn>
                  <a:cxn ang="0">
                    <a:pos x="372" y="42"/>
                  </a:cxn>
                  <a:cxn ang="0">
                    <a:pos x="378" y="32"/>
                  </a:cxn>
                  <a:cxn ang="0">
                    <a:pos x="382" y="26"/>
                  </a:cxn>
                  <a:cxn ang="0">
                    <a:pos x="394" y="12"/>
                  </a:cxn>
                  <a:cxn ang="0">
                    <a:pos x="14" y="150"/>
                  </a:cxn>
                  <a:cxn ang="0">
                    <a:pos x="34" y="176"/>
                  </a:cxn>
                  <a:cxn ang="0">
                    <a:pos x="18" y="180"/>
                  </a:cxn>
                  <a:cxn ang="0">
                    <a:pos x="44" y="178"/>
                  </a:cxn>
                  <a:cxn ang="0">
                    <a:pos x="50" y="172"/>
                  </a:cxn>
                  <a:cxn ang="0">
                    <a:pos x="66" y="140"/>
                  </a:cxn>
                  <a:cxn ang="0">
                    <a:pos x="46" y="158"/>
                  </a:cxn>
                  <a:cxn ang="0">
                    <a:pos x="54" y="146"/>
                  </a:cxn>
                  <a:cxn ang="0">
                    <a:pos x="84" y="134"/>
                  </a:cxn>
                  <a:cxn ang="0">
                    <a:pos x="84" y="140"/>
                  </a:cxn>
                  <a:cxn ang="0">
                    <a:pos x="112" y="130"/>
                  </a:cxn>
                  <a:cxn ang="0">
                    <a:pos x="124" y="120"/>
                  </a:cxn>
                  <a:cxn ang="0">
                    <a:pos x="128" y="120"/>
                  </a:cxn>
                  <a:cxn ang="0">
                    <a:pos x="134" y="158"/>
                  </a:cxn>
                  <a:cxn ang="0">
                    <a:pos x="158" y="140"/>
                  </a:cxn>
                  <a:cxn ang="0">
                    <a:pos x="142" y="128"/>
                  </a:cxn>
                  <a:cxn ang="0">
                    <a:pos x="152" y="148"/>
                  </a:cxn>
                  <a:cxn ang="0">
                    <a:pos x="146" y="128"/>
                  </a:cxn>
                  <a:cxn ang="0">
                    <a:pos x="168" y="136"/>
                  </a:cxn>
                  <a:cxn ang="0">
                    <a:pos x="186" y="130"/>
                  </a:cxn>
                  <a:cxn ang="0">
                    <a:pos x="216" y="96"/>
                  </a:cxn>
                  <a:cxn ang="0">
                    <a:pos x="226" y="136"/>
                  </a:cxn>
                  <a:cxn ang="0">
                    <a:pos x="228" y="130"/>
                  </a:cxn>
                </a:cxnLst>
                <a:rect l="0" t="0" r="r" b="b"/>
                <a:pathLst>
                  <a:path w="402" h="186">
                    <a:moveTo>
                      <a:pt x="2" y="118"/>
                    </a:moveTo>
                    <a:lnTo>
                      <a:pt x="2" y="11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6" y="74"/>
                    </a:lnTo>
                    <a:lnTo>
                      <a:pt x="6" y="74"/>
                    </a:lnTo>
                    <a:lnTo>
                      <a:pt x="6" y="112"/>
                    </a:lnTo>
                    <a:lnTo>
                      <a:pt x="6" y="112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" y="118"/>
                    </a:lnTo>
                    <a:lnTo>
                      <a:pt x="2" y="118"/>
                    </a:lnTo>
                    <a:close/>
                    <a:moveTo>
                      <a:pt x="28" y="96"/>
                    </a:moveTo>
                    <a:lnTo>
                      <a:pt x="28" y="96"/>
                    </a:lnTo>
                    <a:lnTo>
                      <a:pt x="28" y="90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34" y="80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4" y="78"/>
                    </a:lnTo>
                    <a:lnTo>
                      <a:pt x="48" y="80"/>
                    </a:lnTo>
                    <a:lnTo>
                      <a:pt x="48" y="80"/>
                    </a:lnTo>
                    <a:lnTo>
                      <a:pt x="52" y="84"/>
                    </a:lnTo>
                    <a:lnTo>
                      <a:pt x="52" y="92"/>
                    </a:lnTo>
                    <a:lnTo>
                      <a:pt x="52" y="92"/>
                    </a:lnTo>
                    <a:lnTo>
                      <a:pt x="50" y="100"/>
                    </a:lnTo>
                    <a:lnTo>
                      <a:pt x="50" y="100"/>
                    </a:lnTo>
                    <a:lnTo>
                      <a:pt x="46" y="106"/>
                    </a:lnTo>
                    <a:lnTo>
                      <a:pt x="46" y="106"/>
                    </a:lnTo>
                    <a:lnTo>
                      <a:pt x="40" y="110"/>
                    </a:lnTo>
                    <a:lnTo>
                      <a:pt x="40" y="110"/>
                    </a:lnTo>
                    <a:lnTo>
                      <a:pt x="34" y="110"/>
                    </a:lnTo>
                    <a:lnTo>
                      <a:pt x="30" y="108"/>
                    </a:lnTo>
                    <a:lnTo>
                      <a:pt x="30" y="108"/>
                    </a:lnTo>
                    <a:lnTo>
                      <a:pt x="28" y="104"/>
                    </a:lnTo>
                    <a:lnTo>
                      <a:pt x="28" y="96"/>
                    </a:lnTo>
                    <a:lnTo>
                      <a:pt x="28" y="96"/>
                    </a:lnTo>
                    <a:close/>
                    <a:moveTo>
                      <a:pt x="32" y="96"/>
                    </a:moveTo>
                    <a:lnTo>
                      <a:pt x="32" y="96"/>
                    </a:lnTo>
                    <a:lnTo>
                      <a:pt x="32" y="100"/>
                    </a:lnTo>
                    <a:lnTo>
                      <a:pt x="34" y="104"/>
                    </a:lnTo>
                    <a:lnTo>
                      <a:pt x="34" y="104"/>
                    </a:lnTo>
                    <a:lnTo>
                      <a:pt x="36" y="106"/>
                    </a:lnTo>
                    <a:lnTo>
                      <a:pt x="40" y="106"/>
                    </a:lnTo>
                    <a:lnTo>
                      <a:pt x="40" y="106"/>
                    </a:lnTo>
                    <a:lnTo>
                      <a:pt x="42" y="104"/>
                    </a:lnTo>
                    <a:lnTo>
                      <a:pt x="46" y="102"/>
                    </a:lnTo>
                    <a:lnTo>
                      <a:pt x="46" y="102"/>
                    </a:lnTo>
                    <a:lnTo>
                      <a:pt x="48" y="98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6" y="88"/>
                    </a:lnTo>
                    <a:lnTo>
                      <a:pt x="46" y="84"/>
                    </a:lnTo>
                    <a:lnTo>
                      <a:pt x="46" y="84"/>
                    </a:lnTo>
                    <a:lnTo>
                      <a:pt x="42" y="82"/>
                    </a:lnTo>
                    <a:lnTo>
                      <a:pt x="40" y="82"/>
                    </a:lnTo>
                    <a:lnTo>
                      <a:pt x="40" y="82"/>
                    </a:lnTo>
                    <a:lnTo>
                      <a:pt x="36" y="84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32" y="90"/>
                    </a:lnTo>
                    <a:lnTo>
                      <a:pt x="32" y="96"/>
                    </a:lnTo>
                    <a:lnTo>
                      <a:pt x="32" y="96"/>
                    </a:lnTo>
                    <a:close/>
                    <a:moveTo>
                      <a:pt x="58" y="106"/>
                    </a:moveTo>
                    <a:lnTo>
                      <a:pt x="58" y="106"/>
                    </a:lnTo>
                    <a:lnTo>
                      <a:pt x="58" y="76"/>
                    </a:lnTo>
                    <a:lnTo>
                      <a:pt x="58" y="76"/>
                    </a:lnTo>
                    <a:lnTo>
                      <a:pt x="62" y="74"/>
                    </a:lnTo>
                    <a:lnTo>
                      <a:pt x="62" y="74"/>
                    </a:lnTo>
                    <a:lnTo>
                      <a:pt x="62" y="80"/>
                    </a:lnTo>
                    <a:lnTo>
                      <a:pt x="62" y="80"/>
                    </a:lnTo>
                    <a:lnTo>
                      <a:pt x="64" y="74"/>
                    </a:lnTo>
                    <a:lnTo>
                      <a:pt x="64" y="74"/>
                    </a:lnTo>
                    <a:lnTo>
                      <a:pt x="66" y="72"/>
                    </a:lnTo>
                    <a:lnTo>
                      <a:pt x="66" y="72"/>
                    </a:lnTo>
                    <a:lnTo>
                      <a:pt x="72" y="74"/>
                    </a:lnTo>
                    <a:lnTo>
                      <a:pt x="72" y="74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66" y="78"/>
                    </a:lnTo>
                    <a:lnTo>
                      <a:pt x="66" y="78"/>
                    </a:lnTo>
                    <a:lnTo>
                      <a:pt x="64" y="80"/>
                    </a:lnTo>
                    <a:lnTo>
                      <a:pt x="64" y="80"/>
                    </a:lnTo>
                    <a:lnTo>
                      <a:pt x="62" y="82"/>
                    </a:lnTo>
                    <a:lnTo>
                      <a:pt x="62" y="82"/>
                    </a:lnTo>
                    <a:lnTo>
                      <a:pt x="62" y="90"/>
                    </a:lnTo>
                    <a:lnTo>
                      <a:pt x="62" y="90"/>
                    </a:lnTo>
                    <a:lnTo>
                      <a:pt x="62" y="104"/>
                    </a:lnTo>
                    <a:lnTo>
                      <a:pt x="62" y="104"/>
                    </a:lnTo>
                    <a:lnTo>
                      <a:pt x="58" y="106"/>
                    </a:lnTo>
                    <a:lnTo>
                      <a:pt x="58" y="106"/>
                    </a:lnTo>
                    <a:close/>
                    <a:moveTo>
                      <a:pt x="92" y="88"/>
                    </a:moveTo>
                    <a:lnTo>
                      <a:pt x="92" y="88"/>
                    </a:lnTo>
                    <a:lnTo>
                      <a:pt x="98" y="88"/>
                    </a:lnTo>
                    <a:lnTo>
                      <a:pt x="98" y="88"/>
                    </a:lnTo>
                    <a:lnTo>
                      <a:pt x="94" y="96"/>
                    </a:lnTo>
                    <a:lnTo>
                      <a:pt x="94" y="96"/>
                    </a:lnTo>
                    <a:lnTo>
                      <a:pt x="90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0" y="100"/>
                    </a:lnTo>
                    <a:lnTo>
                      <a:pt x="76" y="98"/>
                    </a:lnTo>
                    <a:lnTo>
                      <a:pt x="76" y="98"/>
                    </a:lnTo>
                    <a:lnTo>
                      <a:pt x="74" y="94"/>
                    </a:lnTo>
                    <a:lnTo>
                      <a:pt x="72" y="88"/>
                    </a:lnTo>
                    <a:lnTo>
                      <a:pt x="72" y="88"/>
                    </a:lnTo>
                    <a:lnTo>
                      <a:pt x="74" y="80"/>
                    </a:lnTo>
                    <a:lnTo>
                      <a:pt x="76" y="76"/>
                    </a:lnTo>
                    <a:lnTo>
                      <a:pt x="76" y="76"/>
                    </a:lnTo>
                    <a:lnTo>
                      <a:pt x="80" y="72"/>
                    </a:lnTo>
                    <a:lnTo>
                      <a:pt x="84" y="70"/>
                    </a:lnTo>
                    <a:lnTo>
                      <a:pt x="84" y="70"/>
                    </a:lnTo>
                    <a:lnTo>
                      <a:pt x="90" y="70"/>
                    </a:lnTo>
                    <a:lnTo>
                      <a:pt x="94" y="72"/>
                    </a:lnTo>
                    <a:lnTo>
                      <a:pt x="94" y="72"/>
                    </a:lnTo>
                    <a:lnTo>
                      <a:pt x="96" y="76"/>
                    </a:lnTo>
                    <a:lnTo>
                      <a:pt x="98" y="82"/>
                    </a:lnTo>
                    <a:lnTo>
                      <a:pt x="98" y="84"/>
                    </a:lnTo>
                    <a:lnTo>
                      <a:pt x="98" y="84"/>
                    </a:lnTo>
                    <a:lnTo>
                      <a:pt x="78" y="88"/>
                    </a:lnTo>
                    <a:lnTo>
                      <a:pt x="78" y="88"/>
                    </a:lnTo>
                    <a:lnTo>
                      <a:pt x="78" y="92"/>
                    </a:lnTo>
                    <a:lnTo>
                      <a:pt x="80" y="94"/>
                    </a:lnTo>
                    <a:lnTo>
                      <a:pt x="80" y="94"/>
                    </a:lnTo>
                    <a:lnTo>
                      <a:pt x="82" y="96"/>
                    </a:lnTo>
                    <a:lnTo>
                      <a:pt x="86" y="96"/>
                    </a:lnTo>
                    <a:lnTo>
                      <a:pt x="86" y="96"/>
                    </a:lnTo>
                    <a:lnTo>
                      <a:pt x="90" y="94"/>
                    </a:lnTo>
                    <a:lnTo>
                      <a:pt x="90" y="94"/>
                    </a:lnTo>
                    <a:lnTo>
                      <a:pt x="92" y="88"/>
                    </a:lnTo>
                    <a:lnTo>
                      <a:pt x="92" y="88"/>
                    </a:lnTo>
                    <a:close/>
                    <a:moveTo>
                      <a:pt x="78" y="84"/>
                    </a:moveTo>
                    <a:lnTo>
                      <a:pt x="78" y="84"/>
                    </a:lnTo>
                    <a:lnTo>
                      <a:pt x="92" y="80"/>
                    </a:lnTo>
                    <a:lnTo>
                      <a:pt x="92" y="80"/>
                    </a:lnTo>
                    <a:lnTo>
                      <a:pt x="90" y="76"/>
                    </a:lnTo>
                    <a:lnTo>
                      <a:pt x="90" y="76"/>
                    </a:lnTo>
                    <a:lnTo>
                      <a:pt x="88" y="74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2" y="74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84"/>
                    </a:lnTo>
                    <a:lnTo>
                      <a:pt x="78" y="84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102" y="66"/>
                    </a:lnTo>
                    <a:lnTo>
                      <a:pt x="102" y="66"/>
                    </a:lnTo>
                    <a:lnTo>
                      <a:pt x="106" y="66"/>
                    </a:lnTo>
                    <a:lnTo>
                      <a:pt x="106" y="66"/>
                    </a:lnTo>
                    <a:lnTo>
                      <a:pt x="106" y="70"/>
                    </a:lnTo>
                    <a:lnTo>
                      <a:pt x="106" y="70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14" y="64"/>
                    </a:lnTo>
                    <a:lnTo>
                      <a:pt x="114" y="64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26" y="62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4" y="60"/>
                    </a:lnTo>
                    <a:lnTo>
                      <a:pt x="136" y="62"/>
                    </a:lnTo>
                    <a:lnTo>
                      <a:pt x="136" y="62"/>
                    </a:lnTo>
                    <a:lnTo>
                      <a:pt x="138" y="64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8" y="90"/>
                    </a:lnTo>
                    <a:lnTo>
                      <a:pt x="138" y="90"/>
                    </a:lnTo>
                    <a:lnTo>
                      <a:pt x="134" y="90"/>
                    </a:lnTo>
                    <a:lnTo>
                      <a:pt x="134" y="90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32" y="64"/>
                    </a:lnTo>
                    <a:lnTo>
                      <a:pt x="132" y="64"/>
                    </a:lnTo>
                    <a:lnTo>
                      <a:pt x="128" y="64"/>
                    </a:lnTo>
                    <a:lnTo>
                      <a:pt x="128" y="64"/>
                    </a:lnTo>
                    <a:lnTo>
                      <a:pt x="124" y="68"/>
                    </a:lnTo>
                    <a:lnTo>
                      <a:pt x="124" y="68"/>
                    </a:lnTo>
                    <a:lnTo>
                      <a:pt x="122" y="74"/>
                    </a:lnTo>
                    <a:lnTo>
                      <a:pt x="122" y="74"/>
                    </a:lnTo>
                    <a:lnTo>
                      <a:pt x="122" y="92"/>
                    </a:lnTo>
                    <a:lnTo>
                      <a:pt x="122" y="92"/>
                    </a:lnTo>
                    <a:lnTo>
                      <a:pt x="118" y="94"/>
                    </a:lnTo>
                    <a:lnTo>
                      <a:pt x="118" y="94"/>
                    </a:lnTo>
                    <a:lnTo>
                      <a:pt x="118" y="74"/>
                    </a:lnTo>
                    <a:lnTo>
                      <a:pt x="118" y="74"/>
                    </a:lnTo>
                    <a:lnTo>
                      <a:pt x="118" y="68"/>
                    </a:lnTo>
                    <a:lnTo>
                      <a:pt x="118" y="68"/>
                    </a:lnTo>
                    <a:lnTo>
                      <a:pt x="114" y="68"/>
                    </a:lnTo>
                    <a:lnTo>
                      <a:pt x="114" y="68"/>
                    </a:lnTo>
                    <a:lnTo>
                      <a:pt x="110" y="70"/>
                    </a:lnTo>
                    <a:lnTo>
                      <a:pt x="110" y="70"/>
                    </a:lnTo>
                    <a:lnTo>
                      <a:pt x="108" y="74"/>
                    </a:lnTo>
                    <a:lnTo>
                      <a:pt x="108" y="74"/>
                    </a:lnTo>
                    <a:lnTo>
                      <a:pt x="106" y="80"/>
                    </a:lnTo>
                    <a:lnTo>
                      <a:pt x="106" y="80"/>
                    </a:lnTo>
                    <a:lnTo>
                      <a:pt x="108" y="96"/>
                    </a:lnTo>
                    <a:lnTo>
                      <a:pt x="108" y="96"/>
                    </a:lnTo>
                    <a:lnTo>
                      <a:pt x="102" y="96"/>
                    </a:lnTo>
                    <a:lnTo>
                      <a:pt x="102" y="96"/>
                    </a:lnTo>
                    <a:close/>
                    <a:moveTo>
                      <a:pt x="160" y="84"/>
                    </a:moveTo>
                    <a:lnTo>
                      <a:pt x="160" y="84"/>
                    </a:lnTo>
                    <a:lnTo>
                      <a:pt x="160" y="44"/>
                    </a:lnTo>
                    <a:lnTo>
                      <a:pt x="160" y="44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6" y="84"/>
                    </a:lnTo>
                    <a:lnTo>
                      <a:pt x="166" y="84"/>
                    </a:lnTo>
                    <a:lnTo>
                      <a:pt x="160" y="84"/>
                    </a:lnTo>
                    <a:lnTo>
                      <a:pt x="160" y="84"/>
                    </a:lnTo>
                    <a:close/>
                    <a:moveTo>
                      <a:pt x="174" y="94"/>
                    </a:moveTo>
                    <a:lnTo>
                      <a:pt x="174" y="94"/>
                    </a:lnTo>
                    <a:lnTo>
                      <a:pt x="172" y="52"/>
                    </a:lnTo>
                    <a:lnTo>
                      <a:pt x="172" y="52"/>
                    </a:lnTo>
                    <a:lnTo>
                      <a:pt x="178" y="52"/>
                    </a:lnTo>
                    <a:lnTo>
                      <a:pt x="178" y="52"/>
                    </a:lnTo>
                    <a:lnTo>
                      <a:pt x="178" y="56"/>
                    </a:lnTo>
                    <a:lnTo>
                      <a:pt x="178" y="56"/>
                    </a:lnTo>
                    <a:lnTo>
                      <a:pt x="180" y="52"/>
                    </a:lnTo>
                    <a:lnTo>
                      <a:pt x="180" y="52"/>
                    </a:lnTo>
                    <a:lnTo>
                      <a:pt x="184" y="50"/>
                    </a:lnTo>
                    <a:lnTo>
                      <a:pt x="184" y="50"/>
                    </a:lnTo>
                    <a:lnTo>
                      <a:pt x="190" y="50"/>
                    </a:lnTo>
                    <a:lnTo>
                      <a:pt x="190" y="50"/>
                    </a:lnTo>
                    <a:lnTo>
                      <a:pt x="194" y="54"/>
                    </a:lnTo>
                    <a:lnTo>
                      <a:pt x="194" y="54"/>
                    </a:lnTo>
                    <a:lnTo>
                      <a:pt x="196" y="62"/>
                    </a:lnTo>
                    <a:lnTo>
                      <a:pt x="196" y="62"/>
                    </a:lnTo>
                    <a:lnTo>
                      <a:pt x="194" y="70"/>
                    </a:lnTo>
                    <a:lnTo>
                      <a:pt x="194" y="70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84" y="80"/>
                    </a:lnTo>
                    <a:lnTo>
                      <a:pt x="184" y="80"/>
                    </a:lnTo>
                    <a:lnTo>
                      <a:pt x="180" y="80"/>
                    </a:lnTo>
                    <a:lnTo>
                      <a:pt x="180" y="80"/>
                    </a:lnTo>
                    <a:lnTo>
                      <a:pt x="178" y="78"/>
                    </a:lnTo>
                    <a:lnTo>
                      <a:pt x="178" y="78"/>
                    </a:lnTo>
                    <a:lnTo>
                      <a:pt x="178" y="92"/>
                    </a:lnTo>
                    <a:lnTo>
                      <a:pt x="178" y="92"/>
                    </a:lnTo>
                    <a:lnTo>
                      <a:pt x="174" y="94"/>
                    </a:lnTo>
                    <a:lnTo>
                      <a:pt x="174" y="94"/>
                    </a:lnTo>
                    <a:close/>
                    <a:moveTo>
                      <a:pt x="178" y="66"/>
                    </a:moveTo>
                    <a:lnTo>
                      <a:pt x="178" y="66"/>
                    </a:lnTo>
                    <a:lnTo>
                      <a:pt x="178" y="72"/>
                    </a:lnTo>
                    <a:lnTo>
                      <a:pt x="180" y="74"/>
                    </a:lnTo>
                    <a:lnTo>
                      <a:pt x="180" y="74"/>
                    </a:lnTo>
                    <a:lnTo>
                      <a:pt x="182" y="76"/>
                    </a:lnTo>
                    <a:lnTo>
                      <a:pt x="184" y="76"/>
                    </a:lnTo>
                    <a:lnTo>
                      <a:pt x="184" y="76"/>
                    </a:lnTo>
                    <a:lnTo>
                      <a:pt x="188" y="76"/>
                    </a:lnTo>
                    <a:lnTo>
                      <a:pt x="190" y="72"/>
                    </a:lnTo>
                    <a:lnTo>
                      <a:pt x="190" y="72"/>
                    </a:lnTo>
                    <a:lnTo>
                      <a:pt x="192" y="68"/>
                    </a:lnTo>
                    <a:lnTo>
                      <a:pt x="192" y="64"/>
                    </a:lnTo>
                    <a:lnTo>
                      <a:pt x="192" y="64"/>
                    </a:lnTo>
                    <a:lnTo>
                      <a:pt x="190" y="58"/>
                    </a:lnTo>
                    <a:lnTo>
                      <a:pt x="190" y="56"/>
                    </a:lnTo>
                    <a:lnTo>
                      <a:pt x="190" y="56"/>
                    </a:lnTo>
                    <a:lnTo>
                      <a:pt x="186" y="54"/>
                    </a:lnTo>
                    <a:lnTo>
                      <a:pt x="184" y="54"/>
                    </a:lnTo>
                    <a:lnTo>
                      <a:pt x="184" y="54"/>
                    </a:lnTo>
                    <a:lnTo>
                      <a:pt x="182" y="54"/>
                    </a:lnTo>
                    <a:lnTo>
                      <a:pt x="180" y="58"/>
                    </a:lnTo>
                    <a:lnTo>
                      <a:pt x="180" y="58"/>
                    </a:lnTo>
                    <a:lnTo>
                      <a:pt x="178" y="62"/>
                    </a:lnTo>
                    <a:lnTo>
                      <a:pt x="178" y="66"/>
                    </a:lnTo>
                    <a:lnTo>
                      <a:pt x="178" y="66"/>
                    </a:lnTo>
                    <a:close/>
                    <a:moveTo>
                      <a:pt x="200" y="68"/>
                    </a:moveTo>
                    <a:lnTo>
                      <a:pt x="200" y="68"/>
                    </a:lnTo>
                    <a:lnTo>
                      <a:pt x="204" y="66"/>
                    </a:lnTo>
                    <a:lnTo>
                      <a:pt x="204" y="66"/>
                    </a:lnTo>
                    <a:lnTo>
                      <a:pt x="206" y="70"/>
                    </a:lnTo>
                    <a:lnTo>
                      <a:pt x="206" y="70"/>
                    </a:lnTo>
                    <a:lnTo>
                      <a:pt x="210" y="72"/>
                    </a:lnTo>
                    <a:lnTo>
                      <a:pt x="210" y="72"/>
                    </a:lnTo>
                    <a:lnTo>
                      <a:pt x="216" y="68"/>
                    </a:lnTo>
                    <a:lnTo>
                      <a:pt x="216" y="68"/>
                    </a:lnTo>
                    <a:lnTo>
                      <a:pt x="218" y="66"/>
                    </a:lnTo>
                    <a:lnTo>
                      <a:pt x="218" y="66"/>
                    </a:lnTo>
                    <a:lnTo>
                      <a:pt x="216" y="62"/>
                    </a:lnTo>
                    <a:lnTo>
                      <a:pt x="216" y="62"/>
                    </a:lnTo>
                    <a:lnTo>
                      <a:pt x="212" y="62"/>
                    </a:lnTo>
                    <a:lnTo>
                      <a:pt x="212" y="62"/>
                    </a:lnTo>
                    <a:lnTo>
                      <a:pt x="204" y="60"/>
                    </a:lnTo>
                    <a:lnTo>
                      <a:pt x="204" y="60"/>
                    </a:lnTo>
                    <a:lnTo>
                      <a:pt x="202" y="58"/>
                    </a:lnTo>
                    <a:lnTo>
                      <a:pt x="202" y="58"/>
                    </a:lnTo>
                    <a:lnTo>
                      <a:pt x="200" y="54"/>
                    </a:lnTo>
                    <a:lnTo>
                      <a:pt x="200" y="54"/>
                    </a:lnTo>
                    <a:lnTo>
                      <a:pt x="202" y="50"/>
                    </a:lnTo>
                    <a:lnTo>
                      <a:pt x="202" y="50"/>
                    </a:lnTo>
                    <a:lnTo>
                      <a:pt x="204" y="48"/>
                    </a:lnTo>
                    <a:lnTo>
                      <a:pt x="204" y="48"/>
                    </a:lnTo>
                    <a:lnTo>
                      <a:pt x="206" y="46"/>
                    </a:lnTo>
                    <a:lnTo>
                      <a:pt x="206" y="46"/>
                    </a:lnTo>
                    <a:lnTo>
                      <a:pt x="210" y="44"/>
                    </a:lnTo>
                    <a:lnTo>
                      <a:pt x="210" y="44"/>
                    </a:lnTo>
                    <a:lnTo>
                      <a:pt x="216" y="44"/>
                    </a:lnTo>
                    <a:lnTo>
                      <a:pt x="216" y="44"/>
                    </a:lnTo>
                    <a:lnTo>
                      <a:pt x="218" y="46"/>
                    </a:lnTo>
                    <a:lnTo>
                      <a:pt x="218" y="46"/>
                    </a:lnTo>
                    <a:lnTo>
                      <a:pt x="220" y="50"/>
                    </a:lnTo>
                    <a:lnTo>
                      <a:pt x="220" y="50"/>
                    </a:lnTo>
                    <a:lnTo>
                      <a:pt x="216" y="52"/>
                    </a:lnTo>
                    <a:lnTo>
                      <a:pt x="216" y="52"/>
                    </a:lnTo>
                    <a:lnTo>
                      <a:pt x="214" y="48"/>
                    </a:lnTo>
                    <a:lnTo>
                      <a:pt x="214" y="48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06" y="50"/>
                    </a:lnTo>
                    <a:lnTo>
                      <a:pt x="206" y="50"/>
                    </a:lnTo>
                    <a:lnTo>
                      <a:pt x="204" y="54"/>
                    </a:lnTo>
                    <a:lnTo>
                      <a:pt x="206" y="54"/>
                    </a:lnTo>
                    <a:lnTo>
                      <a:pt x="206" y="54"/>
                    </a:lnTo>
                    <a:lnTo>
                      <a:pt x="206" y="56"/>
                    </a:lnTo>
                    <a:lnTo>
                      <a:pt x="206" y="56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8" y="58"/>
                    </a:lnTo>
                    <a:lnTo>
                      <a:pt x="218" y="58"/>
                    </a:lnTo>
                    <a:lnTo>
                      <a:pt x="220" y="60"/>
                    </a:lnTo>
                    <a:lnTo>
                      <a:pt x="220" y="60"/>
                    </a:lnTo>
                    <a:lnTo>
                      <a:pt x="222" y="64"/>
                    </a:lnTo>
                    <a:lnTo>
                      <a:pt x="222" y="64"/>
                    </a:lnTo>
                    <a:lnTo>
                      <a:pt x="220" y="68"/>
                    </a:lnTo>
                    <a:lnTo>
                      <a:pt x="220" y="68"/>
                    </a:lnTo>
                    <a:lnTo>
                      <a:pt x="216" y="72"/>
                    </a:lnTo>
                    <a:lnTo>
                      <a:pt x="216" y="72"/>
                    </a:lnTo>
                    <a:lnTo>
                      <a:pt x="212" y="76"/>
                    </a:lnTo>
                    <a:lnTo>
                      <a:pt x="212" y="76"/>
                    </a:lnTo>
                    <a:lnTo>
                      <a:pt x="206" y="76"/>
                    </a:lnTo>
                    <a:lnTo>
                      <a:pt x="204" y="74"/>
                    </a:lnTo>
                    <a:lnTo>
                      <a:pt x="204" y="74"/>
                    </a:lnTo>
                    <a:lnTo>
                      <a:pt x="202" y="72"/>
                    </a:lnTo>
                    <a:lnTo>
                      <a:pt x="200" y="68"/>
                    </a:lnTo>
                    <a:lnTo>
                      <a:pt x="200" y="68"/>
                    </a:lnTo>
                    <a:close/>
                    <a:moveTo>
                      <a:pt x="244" y="68"/>
                    </a:moveTo>
                    <a:lnTo>
                      <a:pt x="244" y="68"/>
                    </a:lnTo>
                    <a:lnTo>
                      <a:pt x="244" y="64"/>
                    </a:lnTo>
                    <a:lnTo>
                      <a:pt x="244" y="64"/>
                    </a:lnTo>
                    <a:lnTo>
                      <a:pt x="240" y="68"/>
                    </a:lnTo>
                    <a:lnTo>
                      <a:pt x="236" y="70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32" y="70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28" y="64"/>
                    </a:lnTo>
                    <a:lnTo>
                      <a:pt x="228" y="64"/>
                    </a:lnTo>
                    <a:lnTo>
                      <a:pt x="226" y="60"/>
                    </a:lnTo>
                    <a:lnTo>
                      <a:pt x="226" y="60"/>
                    </a:lnTo>
                    <a:lnTo>
                      <a:pt x="226" y="42"/>
                    </a:lnTo>
                    <a:lnTo>
                      <a:pt x="226" y="42"/>
                    </a:lnTo>
                    <a:lnTo>
                      <a:pt x="230" y="40"/>
                    </a:lnTo>
                    <a:lnTo>
                      <a:pt x="230" y="40"/>
                    </a:lnTo>
                    <a:lnTo>
                      <a:pt x="232" y="58"/>
                    </a:lnTo>
                    <a:lnTo>
                      <a:pt x="232" y="58"/>
                    </a:lnTo>
                    <a:lnTo>
                      <a:pt x="232" y="62"/>
                    </a:lnTo>
                    <a:lnTo>
                      <a:pt x="232" y="62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6" y="66"/>
                    </a:lnTo>
                    <a:lnTo>
                      <a:pt x="236" y="66"/>
                    </a:lnTo>
                    <a:lnTo>
                      <a:pt x="240" y="64"/>
                    </a:lnTo>
                    <a:lnTo>
                      <a:pt x="240" y="64"/>
                    </a:lnTo>
                    <a:lnTo>
                      <a:pt x="244" y="60"/>
                    </a:lnTo>
                    <a:lnTo>
                      <a:pt x="244" y="60"/>
                    </a:lnTo>
                    <a:lnTo>
                      <a:pt x="244" y="54"/>
                    </a:lnTo>
                    <a:lnTo>
                      <a:pt x="244" y="54"/>
                    </a:lnTo>
                    <a:lnTo>
                      <a:pt x="244" y="38"/>
                    </a:lnTo>
                    <a:lnTo>
                      <a:pt x="244" y="38"/>
                    </a:lnTo>
                    <a:lnTo>
                      <a:pt x="248" y="38"/>
                    </a:lnTo>
                    <a:lnTo>
                      <a:pt x="248" y="38"/>
                    </a:lnTo>
                    <a:lnTo>
                      <a:pt x="248" y="66"/>
                    </a:lnTo>
                    <a:lnTo>
                      <a:pt x="248" y="66"/>
                    </a:lnTo>
                    <a:lnTo>
                      <a:pt x="244" y="68"/>
                    </a:lnTo>
                    <a:lnTo>
                      <a:pt x="244" y="68"/>
                    </a:lnTo>
                    <a:close/>
                    <a:moveTo>
                      <a:pt x="256" y="66"/>
                    </a:moveTo>
                    <a:lnTo>
                      <a:pt x="256" y="66"/>
                    </a:lnTo>
                    <a:lnTo>
                      <a:pt x="254" y="36"/>
                    </a:lnTo>
                    <a:lnTo>
                      <a:pt x="254" y="36"/>
                    </a:lnTo>
                    <a:lnTo>
                      <a:pt x="258" y="34"/>
                    </a:lnTo>
                    <a:lnTo>
                      <a:pt x="258" y="34"/>
                    </a:lnTo>
                    <a:lnTo>
                      <a:pt x="258" y="40"/>
                    </a:lnTo>
                    <a:lnTo>
                      <a:pt x="258" y="40"/>
                    </a:lnTo>
                    <a:lnTo>
                      <a:pt x="262" y="34"/>
                    </a:lnTo>
                    <a:lnTo>
                      <a:pt x="262" y="34"/>
                    </a:lnTo>
                    <a:lnTo>
                      <a:pt x="266" y="32"/>
                    </a:lnTo>
                    <a:lnTo>
                      <a:pt x="266" y="32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74" y="36"/>
                    </a:lnTo>
                    <a:lnTo>
                      <a:pt x="274" y="36"/>
                    </a:lnTo>
                    <a:lnTo>
                      <a:pt x="278" y="32"/>
                    </a:lnTo>
                    <a:lnTo>
                      <a:pt x="282" y="30"/>
                    </a:lnTo>
                    <a:lnTo>
                      <a:pt x="282" y="30"/>
                    </a:lnTo>
                    <a:lnTo>
                      <a:pt x="286" y="30"/>
                    </a:lnTo>
                    <a:lnTo>
                      <a:pt x="288" y="30"/>
                    </a:lnTo>
                    <a:lnTo>
                      <a:pt x="288" y="30"/>
                    </a:lnTo>
                    <a:lnTo>
                      <a:pt x="290" y="34"/>
                    </a:lnTo>
                    <a:lnTo>
                      <a:pt x="290" y="38"/>
                    </a:lnTo>
                    <a:lnTo>
                      <a:pt x="290" y="38"/>
                    </a:lnTo>
                    <a:lnTo>
                      <a:pt x="292" y="58"/>
                    </a:lnTo>
                    <a:lnTo>
                      <a:pt x="292" y="58"/>
                    </a:lnTo>
                    <a:lnTo>
                      <a:pt x="286" y="60"/>
                    </a:lnTo>
                    <a:lnTo>
                      <a:pt x="286" y="60"/>
                    </a:lnTo>
                    <a:lnTo>
                      <a:pt x="286" y="40"/>
                    </a:lnTo>
                    <a:lnTo>
                      <a:pt x="286" y="40"/>
                    </a:lnTo>
                    <a:lnTo>
                      <a:pt x="286" y="36"/>
                    </a:lnTo>
                    <a:lnTo>
                      <a:pt x="286" y="36"/>
                    </a:lnTo>
                    <a:lnTo>
                      <a:pt x="284" y="34"/>
                    </a:lnTo>
                    <a:lnTo>
                      <a:pt x="284" y="34"/>
                    </a:lnTo>
                    <a:lnTo>
                      <a:pt x="282" y="34"/>
                    </a:lnTo>
                    <a:lnTo>
                      <a:pt x="282" y="34"/>
                    </a:lnTo>
                    <a:lnTo>
                      <a:pt x="278" y="38"/>
                    </a:lnTo>
                    <a:lnTo>
                      <a:pt x="278" y="38"/>
                    </a:lnTo>
                    <a:lnTo>
                      <a:pt x="276" y="40"/>
                    </a:lnTo>
                    <a:lnTo>
                      <a:pt x="276" y="44"/>
                    </a:lnTo>
                    <a:lnTo>
                      <a:pt x="276" y="44"/>
                    </a:lnTo>
                    <a:lnTo>
                      <a:pt x="276" y="62"/>
                    </a:lnTo>
                    <a:lnTo>
                      <a:pt x="276" y="62"/>
                    </a:lnTo>
                    <a:lnTo>
                      <a:pt x="270" y="62"/>
                    </a:lnTo>
                    <a:lnTo>
                      <a:pt x="270" y="62"/>
                    </a:lnTo>
                    <a:lnTo>
                      <a:pt x="270" y="42"/>
                    </a:lnTo>
                    <a:lnTo>
                      <a:pt x="270" y="42"/>
                    </a:lnTo>
                    <a:lnTo>
                      <a:pt x="270" y="38"/>
                    </a:lnTo>
                    <a:lnTo>
                      <a:pt x="270" y="38"/>
                    </a:lnTo>
                    <a:lnTo>
                      <a:pt x="266" y="38"/>
                    </a:lnTo>
                    <a:lnTo>
                      <a:pt x="266" y="38"/>
                    </a:lnTo>
                    <a:lnTo>
                      <a:pt x="262" y="40"/>
                    </a:lnTo>
                    <a:lnTo>
                      <a:pt x="262" y="40"/>
                    </a:lnTo>
                    <a:lnTo>
                      <a:pt x="260" y="42"/>
                    </a:lnTo>
                    <a:lnTo>
                      <a:pt x="260" y="42"/>
                    </a:lnTo>
                    <a:lnTo>
                      <a:pt x="260" y="50"/>
                    </a:lnTo>
                    <a:lnTo>
                      <a:pt x="260" y="50"/>
                    </a:lnTo>
                    <a:lnTo>
                      <a:pt x="260" y="64"/>
                    </a:lnTo>
                    <a:lnTo>
                      <a:pt x="260" y="64"/>
                    </a:lnTo>
                    <a:lnTo>
                      <a:pt x="256" y="66"/>
                    </a:lnTo>
                    <a:lnTo>
                      <a:pt x="256" y="66"/>
                    </a:lnTo>
                    <a:close/>
                    <a:moveTo>
                      <a:pt x="316" y="54"/>
                    </a:moveTo>
                    <a:lnTo>
                      <a:pt x="316" y="54"/>
                    </a:lnTo>
                    <a:lnTo>
                      <a:pt x="312" y="54"/>
                    </a:lnTo>
                    <a:lnTo>
                      <a:pt x="312" y="54"/>
                    </a:lnTo>
                    <a:lnTo>
                      <a:pt x="312" y="14"/>
                    </a:lnTo>
                    <a:lnTo>
                      <a:pt x="312" y="14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6" y="26"/>
                    </a:lnTo>
                    <a:lnTo>
                      <a:pt x="316" y="26"/>
                    </a:lnTo>
                    <a:lnTo>
                      <a:pt x="320" y="24"/>
                    </a:lnTo>
                    <a:lnTo>
                      <a:pt x="324" y="22"/>
                    </a:lnTo>
                    <a:lnTo>
                      <a:pt x="324" y="22"/>
                    </a:lnTo>
                    <a:lnTo>
                      <a:pt x="328" y="22"/>
                    </a:lnTo>
                    <a:lnTo>
                      <a:pt x="328" y="22"/>
                    </a:lnTo>
                    <a:lnTo>
                      <a:pt x="332" y="24"/>
                    </a:lnTo>
                    <a:lnTo>
                      <a:pt x="332" y="24"/>
                    </a:lnTo>
                    <a:lnTo>
                      <a:pt x="334" y="28"/>
                    </a:lnTo>
                    <a:lnTo>
                      <a:pt x="334" y="28"/>
                    </a:lnTo>
                    <a:lnTo>
                      <a:pt x="334" y="34"/>
                    </a:lnTo>
                    <a:lnTo>
                      <a:pt x="334" y="34"/>
                    </a:lnTo>
                    <a:lnTo>
                      <a:pt x="334" y="40"/>
                    </a:lnTo>
                    <a:lnTo>
                      <a:pt x="332" y="46"/>
                    </a:lnTo>
                    <a:lnTo>
                      <a:pt x="332" y="46"/>
                    </a:lnTo>
                    <a:lnTo>
                      <a:pt x="328" y="50"/>
                    </a:lnTo>
                    <a:lnTo>
                      <a:pt x="324" y="52"/>
                    </a:lnTo>
                    <a:lnTo>
                      <a:pt x="324" y="52"/>
                    </a:lnTo>
                    <a:lnTo>
                      <a:pt x="320" y="52"/>
                    </a:lnTo>
                    <a:lnTo>
                      <a:pt x="316" y="50"/>
                    </a:lnTo>
                    <a:lnTo>
                      <a:pt x="316" y="50"/>
                    </a:lnTo>
                    <a:lnTo>
                      <a:pt x="316" y="54"/>
                    </a:lnTo>
                    <a:lnTo>
                      <a:pt x="316" y="54"/>
                    </a:lnTo>
                    <a:close/>
                    <a:moveTo>
                      <a:pt x="316" y="38"/>
                    </a:moveTo>
                    <a:lnTo>
                      <a:pt x="316" y="38"/>
                    </a:lnTo>
                    <a:lnTo>
                      <a:pt x="318" y="46"/>
                    </a:lnTo>
                    <a:lnTo>
                      <a:pt x="318" y="46"/>
                    </a:lnTo>
                    <a:lnTo>
                      <a:pt x="320" y="48"/>
                    </a:lnTo>
                    <a:lnTo>
                      <a:pt x="322" y="48"/>
                    </a:lnTo>
                    <a:lnTo>
                      <a:pt x="322" y="48"/>
                    </a:lnTo>
                    <a:lnTo>
                      <a:pt x="326" y="48"/>
                    </a:lnTo>
                    <a:lnTo>
                      <a:pt x="328" y="44"/>
                    </a:lnTo>
                    <a:lnTo>
                      <a:pt x="328" y="44"/>
                    </a:lnTo>
                    <a:lnTo>
                      <a:pt x="330" y="40"/>
                    </a:lnTo>
                    <a:lnTo>
                      <a:pt x="330" y="36"/>
                    </a:lnTo>
                    <a:lnTo>
                      <a:pt x="330" y="36"/>
                    </a:lnTo>
                    <a:lnTo>
                      <a:pt x="330" y="30"/>
                    </a:lnTo>
                    <a:lnTo>
                      <a:pt x="328" y="28"/>
                    </a:lnTo>
                    <a:lnTo>
                      <a:pt x="328" y="28"/>
                    </a:lnTo>
                    <a:lnTo>
                      <a:pt x="326" y="26"/>
                    </a:lnTo>
                    <a:lnTo>
                      <a:pt x="322" y="26"/>
                    </a:lnTo>
                    <a:lnTo>
                      <a:pt x="322" y="26"/>
                    </a:lnTo>
                    <a:lnTo>
                      <a:pt x="320" y="26"/>
                    </a:lnTo>
                    <a:lnTo>
                      <a:pt x="318" y="30"/>
                    </a:lnTo>
                    <a:lnTo>
                      <a:pt x="318" y="30"/>
                    </a:lnTo>
                    <a:lnTo>
                      <a:pt x="316" y="34"/>
                    </a:lnTo>
                    <a:lnTo>
                      <a:pt x="316" y="38"/>
                    </a:lnTo>
                    <a:lnTo>
                      <a:pt x="316" y="38"/>
                    </a:lnTo>
                    <a:close/>
                    <a:moveTo>
                      <a:pt x="338" y="40"/>
                    </a:moveTo>
                    <a:lnTo>
                      <a:pt x="338" y="40"/>
                    </a:lnTo>
                    <a:lnTo>
                      <a:pt x="342" y="38"/>
                    </a:lnTo>
                    <a:lnTo>
                      <a:pt x="342" y="38"/>
                    </a:lnTo>
                    <a:lnTo>
                      <a:pt x="344" y="42"/>
                    </a:lnTo>
                    <a:lnTo>
                      <a:pt x="344" y="42"/>
                    </a:lnTo>
                    <a:lnTo>
                      <a:pt x="350" y="42"/>
                    </a:lnTo>
                    <a:lnTo>
                      <a:pt x="350" y="42"/>
                    </a:lnTo>
                    <a:lnTo>
                      <a:pt x="354" y="40"/>
                    </a:lnTo>
                    <a:lnTo>
                      <a:pt x="354" y="40"/>
                    </a:lnTo>
                    <a:lnTo>
                      <a:pt x="356" y="36"/>
                    </a:lnTo>
                    <a:lnTo>
                      <a:pt x="356" y="36"/>
                    </a:lnTo>
                    <a:lnTo>
                      <a:pt x="354" y="34"/>
                    </a:lnTo>
                    <a:lnTo>
                      <a:pt x="354" y="34"/>
                    </a:lnTo>
                    <a:lnTo>
                      <a:pt x="350" y="34"/>
                    </a:lnTo>
                    <a:lnTo>
                      <a:pt x="350" y="34"/>
                    </a:lnTo>
                    <a:lnTo>
                      <a:pt x="342" y="32"/>
                    </a:lnTo>
                    <a:lnTo>
                      <a:pt x="342" y="32"/>
                    </a:lnTo>
                    <a:lnTo>
                      <a:pt x="340" y="30"/>
                    </a:lnTo>
                    <a:lnTo>
                      <a:pt x="340" y="30"/>
                    </a:lnTo>
                    <a:lnTo>
                      <a:pt x="338" y="26"/>
                    </a:lnTo>
                    <a:lnTo>
                      <a:pt x="338" y="26"/>
                    </a:lnTo>
                    <a:lnTo>
                      <a:pt x="340" y="22"/>
                    </a:lnTo>
                    <a:lnTo>
                      <a:pt x="340" y="22"/>
                    </a:lnTo>
                    <a:lnTo>
                      <a:pt x="342" y="20"/>
                    </a:lnTo>
                    <a:lnTo>
                      <a:pt x="342" y="20"/>
                    </a:lnTo>
                    <a:lnTo>
                      <a:pt x="344" y="18"/>
                    </a:lnTo>
                    <a:lnTo>
                      <a:pt x="344" y="18"/>
                    </a:lnTo>
                    <a:lnTo>
                      <a:pt x="348" y="16"/>
                    </a:lnTo>
                    <a:lnTo>
                      <a:pt x="348" y="16"/>
                    </a:lnTo>
                    <a:lnTo>
                      <a:pt x="354" y="16"/>
                    </a:lnTo>
                    <a:lnTo>
                      <a:pt x="354" y="16"/>
                    </a:lnTo>
                    <a:lnTo>
                      <a:pt x="358" y="18"/>
                    </a:lnTo>
                    <a:lnTo>
                      <a:pt x="358" y="18"/>
                    </a:lnTo>
                    <a:lnTo>
                      <a:pt x="358" y="22"/>
                    </a:lnTo>
                    <a:lnTo>
                      <a:pt x="358" y="22"/>
                    </a:lnTo>
                    <a:lnTo>
                      <a:pt x="354" y="24"/>
                    </a:lnTo>
                    <a:lnTo>
                      <a:pt x="354" y="24"/>
                    </a:lnTo>
                    <a:lnTo>
                      <a:pt x="352" y="20"/>
                    </a:lnTo>
                    <a:lnTo>
                      <a:pt x="352" y="20"/>
                    </a:lnTo>
                    <a:lnTo>
                      <a:pt x="348" y="20"/>
                    </a:lnTo>
                    <a:lnTo>
                      <a:pt x="348" y="20"/>
                    </a:lnTo>
                    <a:lnTo>
                      <a:pt x="344" y="22"/>
                    </a:lnTo>
                    <a:lnTo>
                      <a:pt x="344" y="22"/>
                    </a:lnTo>
                    <a:lnTo>
                      <a:pt x="344" y="26"/>
                    </a:lnTo>
                    <a:lnTo>
                      <a:pt x="344" y="26"/>
                    </a:lnTo>
                    <a:lnTo>
                      <a:pt x="344" y="26"/>
                    </a:lnTo>
                    <a:lnTo>
                      <a:pt x="346" y="28"/>
                    </a:lnTo>
                    <a:lnTo>
                      <a:pt x="346" y="28"/>
                    </a:lnTo>
                    <a:lnTo>
                      <a:pt x="350" y="28"/>
                    </a:lnTo>
                    <a:lnTo>
                      <a:pt x="350" y="28"/>
                    </a:lnTo>
                    <a:lnTo>
                      <a:pt x="356" y="30"/>
                    </a:lnTo>
                    <a:lnTo>
                      <a:pt x="356" y="30"/>
                    </a:lnTo>
                    <a:lnTo>
                      <a:pt x="360" y="32"/>
                    </a:lnTo>
                    <a:lnTo>
                      <a:pt x="360" y="32"/>
                    </a:lnTo>
                    <a:lnTo>
                      <a:pt x="360" y="36"/>
                    </a:lnTo>
                    <a:lnTo>
                      <a:pt x="360" y="36"/>
                    </a:lnTo>
                    <a:lnTo>
                      <a:pt x="358" y="40"/>
                    </a:lnTo>
                    <a:lnTo>
                      <a:pt x="358" y="40"/>
                    </a:lnTo>
                    <a:lnTo>
                      <a:pt x="356" y="44"/>
                    </a:lnTo>
                    <a:lnTo>
                      <a:pt x="356" y="44"/>
                    </a:lnTo>
                    <a:lnTo>
                      <a:pt x="350" y="46"/>
                    </a:lnTo>
                    <a:lnTo>
                      <a:pt x="350" y="46"/>
                    </a:lnTo>
                    <a:lnTo>
                      <a:pt x="346" y="48"/>
                    </a:lnTo>
                    <a:lnTo>
                      <a:pt x="342" y="46"/>
                    </a:lnTo>
                    <a:lnTo>
                      <a:pt x="342" y="46"/>
                    </a:lnTo>
                    <a:lnTo>
                      <a:pt x="340" y="44"/>
                    </a:lnTo>
                    <a:lnTo>
                      <a:pt x="338" y="40"/>
                    </a:lnTo>
                    <a:lnTo>
                      <a:pt x="338" y="40"/>
                    </a:lnTo>
                    <a:close/>
                    <a:moveTo>
                      <a:pt x="366" y="42"/>
                    </a:moveTo>
                    <a:lnTo>
                      <a:pt x="366" y="42"/>
                    </a:lnTo>
                    <a:lnTo>
                      <a:pt x="366" y="18"/>
                    </a:lnTo>
                    <a:lnTo>
                      <a:pt x="366" y="18"/>
                    </a:lnTo>
                    <a:lnTo>
                      <a:pt x="362" y="18"/>
                    </a:lnTo>
                    <a:lnTo>
                      <a:pt x="362" y="18"/>
                    </a:lnTo>
                    <a:lnTo>
                      <a:pt x="362" y="14"/>
                    </a:lnTo>
                    <a:lnTo>
                      <a:pt x="362" y="14"/>
                    </a:lnTo>
                    <a:lnTo>
                      <a:pt x="366" y="14"/>
                    </a:lnTo>
                    <a:lnTo>
                      <a:pt x="366" y="14"/>
                    </a:lnTo>
                    <a:lnTo>
                      <a:pt x="366" y="10"/>
                    </a:lnTo>
                    <a:lnTo>
                      <a:pt x="366" y="10"/>
                    </a:lnTo>
                    <a:lnTo>
                      <a:pt x="366" y="6"/>
                    </a:lnTo>
                    <a:lnTo>
                      <a:pt x="366" y="6"/>
                    </a:lnTo>
                    <a:lnTo>
                      <a:pt x="368" y="2"/>
                    </a:lnTo>
                    <a:lnTo>
                      <a:pt x="368" y="2"/>
                    </a:lnTo>
                    <a:lnTo>
                      <a:pt x="374" y="0"/>
                    </a:lnTo>
                    <a:lnTo>
                      <a:pt x="374" y="0"/>
                    </a:lnTo>
                    <a:lnTo>
                      <a:pt x="378" y="0"/>
                    </a:lnTo>
                    <a:lnTo>
                      <a:pt x="378" y="0"/>
                    </a:lnTo>
                    <a:lnTo>
                      <a:pt x="376" y="4"/>
                    </a:lnTo>
                    <a:lnTo>
                      <a:pt x="376" y="4"/>
                    </a:lnTo>
                    <a:lnTo>
                      <a:pt x="374" y="4"/>
                    </a:lnTo>
                    <a:lnTo>
                      <a:pt x="374" y="4"/>
                    </a:lnTo>
                    <a:lnTo>
                      <a:pt x="372" y="6"/>
                    </a:lnTo>
                    <a:lnTo>
                      <a:pt x="372" y="6"/>
                    </a:lnTo>
                    <a:lnTo>
                      <a:pt x="370" y="10"/>
                    </a:lnTo>
                    <a:lnTo>
                      <a:pt x="370" y="10"/>
                    </a:lnTo>
                    <a:lnTo>
                      <a:pt x="370" y="12"/>
                    </a:lnTo>
                    <a:lnTo>
                      <a:pt x="370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6"/>
                    </a:lnTo>
                    <a:lnTo>
                      <a:pt x="376" y="16"/>
                    </a:lnTo>
                    <a:lnTo>
                      <a:pt x="370" y="16"/>
                    </a:lnTo>
                    <a:lnTo>
                      <a:pt x="370" y="16"/>
                    </a:lnTo>
                    <a:lnTo>
                      <a:pt x="372" y="42"/>
                    </a:lnTo>
                    <a:lnTo>
                      <a:pt x="372" y="42"/>
                    </a:lnTo>
                    <a:lnTo>
                      <a:pt x="366" y="42"/>
                    </a:lnTo>
                    <a:lnTo>
                      <a:pt x="366" y="42"/>
                    </a:lnTo>
                    <a:close/>
                    <a:moveTo>
                      <a:pt x="398" y="26"/>
                    </a:moveTo>
                    <a:lnTo>
                      <a:pt x="398" y="26"/>
                    </a:lnTo>
                    <a:lnTo>
                      <a:pt x="402" y="26"/>
                    </a:lnTo>
                    <a:lnTo>
                      <a:pt x="402" y="26"/>
                    </a:lnTo>
                    <a:lnTo>
                      <a:pt x="400" y="30"/>
                    </a:lnTo>
                    <a:lnTo>
                      <a:pt x="398" y="34"/>
                    </a:lnTo>
                    <a:lnTo>
                      <a:pt x="398" y="34"/>
                    </a:lnTo>
                    <a:lnTo>
                      <a:pt x="394" y="38"/>
                    </a:lnTo>
                    <a:lnTo>
                      <a:pt x="390" y="38"/>
                    </a:lnTo>
                    <a:lnTo>
                      <a:pt x="390" y="38"/>
                    </a:lnTo>
                    <a:lnTo>
                      <a:pt x="386" y="38"/>
                    </a:lnTo>
                    <a:lnTo>
                      <a:pt x="382" y="36"/>
                    </a:lnTo>
                    <a:lnTo>
                      <a:pt x="382" y="36"/>
                    </a:lnTo>
                    <a:lnTo>
                      <a:pt x="378" y="32"/>
                    </a:lnTo>
                    <a:lnTo>
                      <a:pt x="378" y="26"/>
                    </a:lnTo>
                    <a:lnTo>
                      <a:pt x="378" y="26"/>
                    </a:lnTo>
                    <a:lnTo>
                      <a:pt x="378" y="20"/>
                    </a:lnTo>
                    <a:lnTo>
                      <a:pt x="382" y="14"/>
                    </a:lnTo>
                    <a:lnTo>
                      <a:pt x="382" y="14"/>
                    </a:lnTo>
                    <a:lnTo>
                      <a:pt x="386" y="10"/>
                    </a:lnTo>
                    <a:lnTo>
                      <a:pt x="390" y="8"/>
                    </a:lnTo>
                    <a:lnTo>
                      <a:pt x="390" y="8"/>
                    </a:lnTo>
                    <a:lnTo>
                      <a:pt x="394" y="8"/>
                    </a:lnTo>
                    <a:lnTo>
                      <a:pt x="398" y="10"/>
                    </a:lnTo>
                    <a:lnTo>
                      <a:pt x="398" y="10"/>
                    </a:lnTo>
                    <a:lnTo>
                      <a:pt x="402" y="14"/>
                    </a:lnTo>
                    <a:lnTo>
                      <a:pt x="402" y="20"/>
                    </a:lnTo>
                    <a:lnTo>
                      <a:pt x="402" y="22"/>
                    </a:lnTo>
                    <a:lnTo>
                      <a:pt x="402" y="22"/>
                    </a:lnTo>
                    <a:lnTo>
                      <a:pt x="382" y="26"/>
                    </a:lnTo>
                    <a:lnTo>
                      <a:pt x="382" y="26"/>
                    </a:lnTo>
                    <a:lnTo>
                      <a:pt x="384" y="30"/>
                    </a:lnTo>
                    <a:lnTo>
                      <a:pt x="386" y="32"/>
                    </a:lnTo>
                    <a:lnTo>
                      <a:pt x="386" y="32"/>
                    </a:lnTo>
                    <a:lnTo>
                      <a:pt x="388" y="34"/>
                    </a:lnTo>
                    <a:lnTo>
                      <a:pt x="390" y="34"/>
                    </a:lnTo>
                    <a:lnTo>
                      <a:pt x="390" y="34"/>
                    </a:lnTo>
                    <a:lnTo>
                      <a:pt x="394" y="32"/>
                    </a:lnTo>
                    <a:lnTo>
                      <a:pt x="394" y="32"/>
                    </a:lnTo>
                    <a:lnTo>
                      <a:pt x="398" y="26"/>
                    </a:lnTo>
                    <a:lnTo>
                      <a:pt x="398" y="26"/>
                    </a:lnTo>
                    <a:close/>
                    <a:moveTo>
                      <a:pt x="382" y="22"/>
                    </a:moveTo>
                    <a:lnTo>
                      <a:pt x="382" y="22"/>
                    </a:lnTo>
                    <a:lnTo>
                      <a:pt x="398" y="18"/>
                    </a:lnTo>
                    <a:lnTo>
                      <a:pt x="398" y="18"/>
                    </a:lnTo>
                    <a:lnTo>
                      <a:pt x="396" y="14"/>
                    </a:lnTo>
                    <a:lnTo>
                      <a:pt x="396" y="14"/>
                    </a:lnTo>
                    <a:lnTo>
                      <a:pt x="394" y="12"/>
                    </a:lnTo>
                    <a:lnTo>
                      <a:pt x="390" y="12"/>
                    </a:lnTo>
                    <a:lnTo>
                      <a:pt x="390" y="12"/>
                    </a:lnTo>
                    <a:lnTo>
                      <a:pt x="386" y="16"/>
                    </a:lnTo>
                    <a:lnTo>
                      <a:pt x="386" y="16"/>
                    </a:lnTo>
                    <a:lnTo>
                      <a:pt x="382" y="22"/>
                    </a:lnTo>
                    <a:lnTo>
                      <a:pt x="382" y="22"/>
                    </a:lnTo>
                    <a:close/>
                    <a:moveTo>
                      <a:pt x="2" y="184"/>
                    </a:moveTo>
                    <a:lnTo>
                      <a:pt x="2" y="184"/>
                    </a:lnTo>
                    <a:lnTo>
                      <a:pt x="2" y="152"/>
                    </a:lnTo>
                    <a:lnTo>
                      <a:pt x="2" y="152"/>
                    </a:lnTo>
                    <a:lnTo>
                      <a:pt x="6" y="152"/>
                    </a:lnTo>
                    <a:lnTo>
                      <a:pt x="6" y="152"/>
                    </a:lnTo>
                    <a:lnTo>
                      <a:pt x="6" y="156"/>
                    </a:lnTo>
                    <a:lnTo>
                      <a:pt x="6" y="156"/>
                    </a:lnTo>
                    <a:lnTo>
                      <a:pt x="8" y="152"/>
                    </a:lnTo>
                    <a:lnTo>
                      <a:pt x="8" y="152"/>
                    </a:lnTo>
                    <a:lnTo>
                      <a:pt x="14" y="150"/>
                    </a:lnTo>
                    <a:lnTo>
                      <a:pt x="14" y="150"/>
                    </a:lnTo>
                    <a:lnTo>
                      <a:pt x="18" y="150"/>
                    </a:lnTo>
                    <a:lnTo>
                      <a:pt x="18" y="150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4" y="148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2" y="146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36" y="150"/>
                    </a:lnTo>
                    <a:lnTo>
                      <a:pt x="38" y="154"/>
                    </a:lnTo>
                    <a:lnTo>
                      <a:pt x="38" y="154"/>
                    </a:lnTo>
                    <a:lnTo>
                      <a:pt x="38" y="176"/>
                    </a:lnTo>
                    <a:lnTo>
                      <a:pt x="38" y="176"/>
                    </a:lnTo>
                    <a:lnTo>
                      <a:pt x="34" y="176"/>
                    </a:lnTo>
                    <a:lnTo>
                      <a:pt x="34" y="176"/>
                    </a:lnTo>
                    <a:lnTo>
                      <a:pt x="34" y="158"/>
                    </a:lnTo>
                    <a:lnTo>
                      <a:pt x="34" y="158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0" y="152"/>
                    </a:lnTo>
                    <a:lnTo>
                      <a:pt x="30" y="152"/>
                    </a:lnTo>
                    <a:lnTo>
                      <a:pt x="28" y="152"/>
                    </a:lnTo>
                    <a:lnTo>
                      <a:pt x="28" y="152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80"/>
                    </a:lnTo>
                    <a:lnTo>
                      <a:pt x="22" y="180"/>
                    </a:lnTo>
                    <a:lnTo>
                      <a:pt x="18" y="180"/>
                    </a:lnTo>
                    <a:lnTo>
                      <a:pt x="18" y="180"/>
                    </a:lnTo>
                    <a:lnTo>
                      <a:pt x="18" y="160"/>
                    </a:lnTo>
                    <a:lnTo>
                      <a:pt x="18" y="160"/>
                    </a:lnTo>
                    <a:lnTo>
                      <a:pt x="16" y="156"/>
                    </a:lnTo>
                    <a:lnTo>
                      <a:pt x="16" y="156"/>
                    </a:lnTo>
                    <a:lnTo>
                      <a:pt x="12" y="154"/>
                    </a:lnTo>
                    <a:lnTo>
                      <a:pt x="12" y="154"/>
                    </a:lnTo>
                    <a:lnTo>
                      <a:pt x="10" y="156"/>
                    </a:lnTo>
                    <a:lnTo>
                      <a:pt x="10" y="156"/>
                    </a:lnTo>
                    <a:lnTo>
                      <a:pt x="6" y="160"/>
                    </a:lnTo>
                    <a:lnTo>
                      <a:pt x="6" y="160"/>
                    </a:lnTo>
                    <a:lnTo>
                      <a:pt x="6" y="166"/>
                    </a:lnTo>
                    <a:lnTo>
                      <a:pt x="6" y="166"/>
                    </a:lnTo>
                    <a:lnTo>
                      <a:pt x="6" y="182"/>
                    </a:lnTo>
                    <a:lnTo>
                      <a:pt x="6" y="182"/>
                    </a:lnTo>
                    <a:lnTo>
                      <a:pt x="2" y="184"/>
                    </a:lnTo>
                    <a:lnTo>
                      <a:pt x="2" y="184"/>
                    </a:lnTo>
                    <a:close/>
                    <a:moveTo>
                      <a:pt x="44" y="178"/>
                    </a:moveTo>
                    <a:lnTo>
                      <a:pt x="44" y="178"/>
                    </a:lnTo>
                    <a:lnTo>
                      <a:pt x="48" y="178"/>
                    </a:lnTo>
                    <a:lnTo>
                      <a:pt x="48" y="178"/>
                    </a:lnTo>
                    <a:lnTo>
                      <a:pt x="50" y="180"/>
                    </a:lnTo>
                    <a:lnTo>
                      <a:pt x="50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62" y="174"/>
                    </a:lnTo>
                    <a:lnTo>
                      <a:pt x="62" y="174"/>
                    </a:lnTo>
                    <a:lnTo>
                      <a:pt x="62" y="166"/>
                    </a:lnTo>
                    <a:lnTo>
                      <a:pt x="62" y="166"/>
                    </a:lnTo>
                    <a:lnTo>
                      <a:pt x="58" y="170"/>
                    </a:lnTo>
                    <a:lnTo>
                      <a:pt x="54" y="172"/>
                    </a:lnTo>
                    <a:lnTo>
                      <a:pt x="54" y="172"/>
                    </a:lnTo>
                    <a:lnTo>
                      <a:pt x="50" y="172"/>
                    </a:lnTo>
                    <a:lnTo>
                      <a:pt x="46" y="170"/>
                    </a:lnTo>
                    <a:lnTo>
                      <a:pt x="46" y="170"/>
                    </a:lnTo>
                    <a:lnTo>
                      <a:pt x="44" y="166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4" y="152"/>
                    </a:lnTo>
                    <a:lnTo>
                      <a:pt x="44" y="152"/>
                    </a:lnTo>
                    <a:lnTo>
                      <a:pt x="48" y="144"/>
                    </a:lnTo>
                    <a:lnTo>
                      <a:pt x="48" y="144"/>
                    </a:lnTo>
                    <a:lnTo>
                      <a:pt x="54" y="142"/>
                    </a:lnTo>
                    <a:lnTo>
                      <a:pt x="54" y="142"/>
                    </a:lnTo>
                    <a:lnTo>
                      <a:pt x="58" y="142"/>
                    </a:lnTo>
                    <a:lnTo>
                      <a:pt x="62" y="144"/>
                    </a:lnTo>
                    <a:lnTo>
                      <a:pt x="62" y="144"/>
                    </a:lnTo>
                    <a:lnTo>
                      <a:pt x="62" y="140"/>
                    </a:lnTo>
                    <a:lnTo>
                      <a:pt x="62" y="140"/>
                    </a:lnTo>
                    <a:lnTo>
                      <a:pt x="66" y="140"/>
                    </a:lnTo>
                    <a:lnTo>
                      <a:pt x="66" y="140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4" y="176"/>
                    </a:lnTo>
                    <a:lnTo>
                      <a:pt x="64" y="176"/>
                    </a:lnTo>
                    <a:lnTo>
                      <a:pt x="60" y="182"/>
                    </a:lnTo>
                    <a:lnTo>
                      <a:pt x="60" y="182"/>
                    </a:lnTo>
                    <a:lnTo>
                      <a:pt x="54" y="184"/>
                    </a:lnTo>
                    <a:lnTo>
                      <a:pt x="54" y="184"/>
                    </a:lnTo>
                    <a:lnTo>
                      <a:pt x="50" y="186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44" y="182"/>
                    </a:lnTo>
                    <a:lnTo>
                      <a:pt x="44" y="178"/>
                    </a:lnTo>
                    <a:lnTo>
                      <a:pt x="44" y="178"/>
                    </a:lnTo>
                    <a:close/>
                    <a:moveTo>
                      <a:pt x="46" y="158"/>
                    </a:moveTo>
                    <a:lnTo>
                      <a:pt x="46" y="158"/>
                    </a:lnTo>
                    <a:lnTo>
                      <a:pt x="48" y="164"/>
                    </a:lnTo>
                    <a:lnTo>
                      <a:pt x="50" y="166"/>
                    </a:lnTo>
                    <a:lnTo>
                      <a:pt x="50" y="166"/>
                    </a:lnTo>
                    <a:lnTo>
                      <a:pt x="52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8" y="166"/>
                    </a:lnTo>
                    <a:lnTo>
                      <a:pt x="60" y="164"/>
                    </a:lnTo>
                    <a:lnTo>
                      <a:pt x="60" y="164"/>
                    </a:lnTo>
                    <a:lnTo>
                      <a:pt x="62" y="160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0" y="150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56" y="146"/>
                    </a:lnTo>
                    <a:lnTo>
                      <a:pt x="54" y="146"/>
                    </a:lnTo>
                    <a:lnTo>
                      <a:pt x="54" y="146"/>
                    </a:lnTo>
                    <a:lnTo>
                      <a:pt x="52" y="146"/>
                    </a:lnTo>
                    <a:lnTo>
                      <a:pt x="48" y="150"/>
                    </a:lnTo>
                    <a:lnTo>
                      <a:pt x="48" y="150"/>
                    </a:lnTo>
                    <a:lnTo>
                      <a:pt x="48" y="154"/>
                    </a:lnTo>
                    <a:lnTo>
                      <a:pt x="46" y="158"/>
                    </a:lnTo>
                    <a:lnTo>
                      <a:pt x="46" y="158"/>
                    </a:lnTo>
                    <a:close/>
                    <a:moveTo>
                      <a:pt x="72" y="168"/>
                    </a:moveTo>
                    <a:lnTo>
                      <a:pt x="72" y="168"/>
                    </a:lnTo>
                    <a:lnTo>
                      <a:pt x="72" y="126"/>
                    </a:lnTo>
                    <a:lnTo>
                      <a:pt x="72" y="126"/>
                    </a:lnTo>
                    <a:lnTo>
                      <a:pt x="76" y="126"/>
                    </a:lnTo>
                    <a:lnTo>
                      <a:pt x="76" y="126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80" y="136"/>
                    </a:lnTo>
                    <a:lnTo>
                      <a:pt x="84" y="134"/>
                    </a:lnTo>
                    <a:lnTo>
                      <a:pt x="84" y="134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94" y="144"/>
                    </a:lnTo>
                    <a:lnTo>
                      <a:pt x="94" y="144"/>
                    </a:lnTo>
                    <a:lnTo>
                      <a:pt x="94" y="164"/>
                    </a:lnTo>
                    <a:lnTo>
                      <a:pt x="94" y="164"/>
                    </a:lnTo>
                    <a:lnTo>
                      <a:pt x="90" y="164"/>
                    </a:lnTo>
                    <a:lnTo>
                      <a:pt x="90" y="164"/>
                    </a:lnTo>
                    <a:lnTo>
                      <a:pt x="90" y="146"/>
                    </a:lnTo>
                    <a:lnTo>
                      <a:pt x="90" y="146"/>
                    </a:lnTo>
                    <a:lnTo>
                      <a:pt x="88" y="140"/>
                    </a:lnTo>
                    <a:lnTo>
                      <a:pt x="88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0" y="142"/>
                    </a:lnTo>
                    <a:lnTo>
                      <a:pt x="80" y="142"/>
                    </a:lnTo>
                    <a:lnTo>
                      <a:pt x="78" y="146"/>
                    </a:lnTo>
                    <a:lnTo>
                      <a:pt x="78" y="146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2" y="168"/>
                    </a:lnTo>
                    <a:lnTo>
                      <a:pt x="72" y="168"/>
                    </a:lnTo>
                    <a:close/>
                    <a:moveTo>
                      <a:pt x="116" y="160"/>
                    </a:moveTo>
                    <a:lnTo>
                      <a:pt x="116" y="160"/>
                    </a:lnTo>
                    <a:lnTo>
                      <a:pt x="116" y="134"/>
                    </a:lnTo>
                    <a:lnTo>
                      <a:pt x="116" y="134"/>
                    </a:lnTo>
                    <a:lnTo>
                      <a:pt x="112" y="134"/>
                    </a:lnTo>
                    <a:lnTo>
                      <a:pt x="112" y="134"/>
                    </a:lnTo>
                    <a:lnTo>
                      <a:pt x="112" y="130"/>
                    </a:lnTo>
                    <a:lnTo>
                      <a:pt x="112" y="130"/>
                    </a:lnTo>
                    <a:lnTo>
                      <a:pt x="116" y="130"/>
                    </a:lnTo>
                    <a:lnTo>
                      <a:pt x="116" y="130"/>
                    </a:lnTo>
                    <a:lnTo>
                      <a:pt x="116" y="126"/>
                    </a:lnTo>
                    <a:lnTo>
                      <a:pt x="116" y="126"/>
                    </a:lnTo>
                    <a:lnTo>
                      <a:pt x="116" y="122"/>
                    </a:lnTo>
                    <a:lnTo>
                      <a:pt x="116" y="122"/>
                    </a:lnTo>
                    <a:lnTo>
                      <a:pt x="118" y="118"/>
                    </a:lnTo>
                    <a:lnTo>
                      <a:pt x="118" y="118"/>
                    </a:lnTo>
                    <a:lnTo>
                      <a:pt x="122" y="116"/>
                    </a:lnTo>
                    <a:lnTo>
                      <a:pt x="122" y="116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26" y="120"/>
                    </a:lnTo>
                    <a:lnTo>
                      <a:pt x="126" y="120"/>
                    </a:lnTo>
                    <a:lnTo>
                      <a:pt x="124" y="120"/>
                    </a:lnTo>
                    <a:lnTo>
                      <a:pt x="124" y="120"/>
                    </a:lnTo>
                    <a:lnTo>
                      <a:pt x="120" y="122"/>
                    </a:lnTo>
                    <a:lnTo>
                      <a:pt x="120" y="122"/>
                    </a:lnTo>
                    <a:lnTo>
                      <a:pt x="120" y="126"/>
                    </a:lnTo>
                    <a:lnTo>
                      <a:pt x="120" y="126"/>
                    </a:lnTo>
                    <a:lnTo>
                      <a:pt x="120" y="128"/>
                    </a:lnTo>
                    <a:lnTo>
                      <a:pt x="120" y="128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6" y="132"/>
                    </a:lnTo>
                    <a:lnTo>
                      <a:pt x="126" y="132"/>
                    </a:lnTo>
                    <a:lnTo>
                      <a:pt x="120" y="132"/>
                    </a:lnTo>
                    <a:lnTo>
                      <a:pt x="120" y="132"/>
                    </a:lnTo>
                    <a:lnTo>
                      <a:pt x="120" y="158"/>
                    </a:lnTo>
                    <a:lnTo>
                      <a:pt x="120" y="158"/>
                    </a:lnTo>
                    <a:lnTo>
                      <a:pt x="116" y="160"/>
                    </a:lnTo>
                    <a:lnTo>
                      <a:pt x="116" y="160"/>
                    </a:lnTo>
                    <a:close/>
                    <a:moveTo>
                      <a:pt x="128" y="120"/>
                    </a:moveTo>
                    <a:lnTo>
                      <a:pt x="128" y="120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32" y="114"/>
                    </a:lnTo>
                    <a:lnTo>
                      <a:pt x="132" y="114"/>
                    </a:lnTo>
                    <a:lnTo>
                      <a:pt x="134" y="120"/>
                    </a:lnTo>
                    <a:lnTo>
                      <a:pt x="134" y="120"/>
                    </a:lnTo>
                    <a:lnTo>
                      <a:pt x="128" y="120"/>
                    </a:lnTo>
                    <a:lnTo>
                      <a:pt x="128" y="120"/>
                    </a:lnTo>
                    <a:close/>
                    <a:moveTo>
                      <a:pt x="124" y="170"/>
                    </a:moveTo>
                    <a:lnTo>
                      <a:pt x="124" y="170"/>
                    </a:lnTo>
                    <a:lnTo>
                      <a:pt x="128" y="170"/>
                    </a:lnTo>
                    <a:lnTo>
                      <a:pt x="128" y="170"/>
                    </a:lnTo>
                    <a:lnTo>
                      <a:pt x="130" y="168"/>
                    </a:lnTo>
                    <a:lnTo>
                      <a:pt x="132" y="166"/>
                    </a:lnTo>
                    <a:lnTo>
                      <a:pt x="132" y="166"/>
                    </a:lnTo>
                    <a:lnTo>
                      <a:pt x="134" y="158"/>
                    </a:lnTo>
                    <a:lnTo>
                      <a:pt x="134" y="158"/>
                    </a:lnTo>
                    <a:lnTo>
                      <a:pt x="134" y="126"/>
                    </a:lnTo>
                    <a:lnTo>
                      <a:pt x="134" y="126"/>
                    </a:lnTo>
                    <a:lnTo>
                      <a:pt x="128" y="126"/>
                    </a:lnTo>
                    <a:lnTo>
                      <a:pt x="128" y="126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64"/>
                    </a:lnTo>
                    <a:lnTo>
                      <a:pt x="128" y="164"/>
                    </a:lnTo>
                    <a:lnTo>
                      <a:pt x="126" y="164"/>
                    </a:lnTo>
                    <a:lnTo>
                      <a:pt x="126" y="164"/>
                    </a:lnTo>
                    <a:lnTo>
                      <a:pt x="124" y="164"/>
                    </a:lnTo>
                    <a:lnTo>
                      <a:pt x="124" y="164"/>
                    </a:lnTo>
                    <a:lnTo>
                      <a:pt x="124" y="170"/>
                    </a:lnTo>
                    <a:lnTo>
                      <a:pt x="124" y="170"/>
                    </a:lnTo>
                    <a:close/>
                    <a:moveTo>
                      <a:pt x="158" y="140"/>
                    </a:moveTo>
                    <a:lnTo>
                      <a:pt x="158" y="14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62" y="144"/>
                    </a:lnTo>
                    <a:lnTo>
                      <a:pt x="160" y="148"/>
                    </a:lnTo>
                    <a:lnTo>
                      <a:pt x="160" y="148"/>
                    </a:lnTo>
                    <a:lnTo>
                      <a:pt x="156" y="150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46" y="152"/>
                    </a:lnTo>
                    <a:lnTo>
                      <a:pt x="142" y="150"/>
                    </a:lnTo>
                    <a:lnTo>
                      <a:pt x="142" y="150"/>
                    </a:lnTo>
                    <a:lnTo>
                      <a:pt x="140" y="146"/>
                    </a:lnTo>
                    <a:lnTo>
                      <a:pt x="138" y="140"/>
                    </a:lnTo>
                    <a:lnTo>
                      <a:pt x="138" y="140"/>
                    </a:lnTo>
                    <a:lnTo>
                      <a:pt x="140" y="132"/>
                    </a:lnTo>
                    <a:lnTo>
                      <a:pt x="142" y="128"/>
                    </a:lnTo>
                    <a:lnTo>
                      <a:pt x="142" y="128"/>
                    </a:lnTo>
                    <a:lnTo>
                      <a:pt x="146" y="124"/>
                    </a:lnTo>
                    <a:lnTo>
                      <a:pt x="150" y="122"/>
                    </a:lnTo>
                    <a:lnTo>
                      <a:pt x="150" y="122"/>
                    </a:lnTo>
                    <a:lnTo>
                      <a:pt x="156" y="122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62" y="128"/>
                    </a:lnTo>
                    <a:lnTo>
                      <a:pt x="162" y="134"/>
                    </a:lnTo>
                    <a:lnTo>
                      <a:pt x="164" y="136"/>
                    </a:lnTo>
                    <a:lnTo>
                      <a:pt x="164" y="136"/>
                    </a:lnTo>
                    <a:lnTo>
                      <a:pt x="144" y="140"/>
                    </a:lnTo>
                    <a:lnTo>
                      <a:pt x="144" y="140"/>
                    </a:lnTo>
                    <a:lnTo>
                      <a:pt x="144" y="144"/>
                    </a:lnTo>
                    <a:lnTo>
                      <a:pt x="146" y="146"/>
                    </a:lnTo>
                    <a:lnTo>
                      <a:pt x="146" y="146"/>
                    </a:lnTo>
                    <a:lnTo>
                      <a:pt x="148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6" y="146"/>
                    </a:lnTo>
                    <a:lnTo>
                      <a:pt x="156" y="146"/>
                    </a:lnTo>
                    <a:lnTo>
                      <a:pt x="158" y="140"/>
                    </a:lnTo>
                    <a:lnTo>
                      <a:pt x="158" y="140"/>
                    </a:lnTo>
                    <a:close/>
                    <a:moveTo>
                      <a:pt x="144" y="136"/>
                    </a:moveTo>
                    <a:lnTo>
                      <a:pt x="144" y="136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56" y="126"/>
                    </a:lnTo>
                    <a:lnTo>
                      <a:pt x="156" y="126"/>
                    </a:lnTo>
                    <a:lnTo>
                      <a:pt x="154" y="126"/>
                    </a:lnTo>
                    <a:lnTo>
                      <a:pt x="150" y="126"/>
                    </a:lnTo>
                    <a:lnTo>
                      <a:pt x="150" y="126"/>
                    </a:lnTo>
                    <a:lnTo>
                      <a:pt x="148" y="126"/>
                    </a:lnTo>
                    <a:lnTo>
                      <a:pt x="146" y="128"/>
                    </a:lnTo>
                    <a:lnTo>
                      <a:pt x="146" y="128"/>
                    </a:lnTo>
                    <a:lnTo>
                      <a:pt x="144" y="136"/>
                    </a:lnTo>
                    <a:lnTo>
                      <a:pt x="144" y="136"/>
                    </a:lnTo>
                    <a:close/>
                    <a:moveTo>
                      <a:pt x="186" y="144"/>
                    </a:moveTo>
                    <a:lnTo>
                      <a:pt x="186" y="144"/>
                    </a:lnTo>
                    <a:lnTo>
                      <a:pt x="186" y="140"/>
                    </a:lnTo>
                    <a:lnTo>
                      <a:pt x="186" y="140"/>
                    </a:lnTo>
                    <a:lnTo>
                      <a:pt x="182" y="144"/>
                    </a:lnTo>
                    <a:lnTo>
                      <a:pt x="178" y="146"/>
                    </a:lnTo>
                    <a:lnTo>
                      <a:pt x="178" y="146"/>
                    </a:lnTo>
                    <a:lnTo>
                      <a:pt x="174" y="146"/>
                    </a:lnTo>
                    <a:lnTo>
                      <a:pt x="174" y="146"/>
                    </a:lnTo>
                    <a:lnTo>
                      <a:pt x="170" y="144"/>
                    </a:lnTo>
                    <a:lnTo>
                      <a:pt x="170" y="144"/>
                    </a:lnTo>
                    <a:lnTo>
                      <a:pt x="168" y="142"/>
                    </a:lnTo>
                    <a:lnTo>
                      <a:pt x="168" y="142"/>
                    </a:lnTo>
                    <a:lnTo>
                      <a:pt x="168" y="136"/>
                    </a:lnTo>
                    <a:lnTo>
                      <a:pt x="168" y="136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4" y="140"/>
                    </a:lnTo>
                    <a:lnTo>
                      <a:pt x="174" y="140"/>
                    </a:lnTo>
                    <a:lnTo>
                      <a:pt x="176" y="142"/>
                    </a:lnTo>
                    <a:lnTo>
                      <a:pt x="176" y="142"/>
                    </a:lnTo>
                    <a:lnTo>
                      <a:pt x="178" y="142"/>
                    </a:lnTo>
                    <a:lnTo>
                      <a:pt x="178" y="142"/>
                    </a:lnTo>
                    <a:lnTo>
                      <a:pt x="182" y="140"/>
                    </a:lnTo>
                    <a:lnTo>
                      <a:pt x="182" y="140"/>
                    </a:lnTo>
                    <a:lnTo>
                      <a:pt x="184" y="136"/>
                    </a:lnTo>
                    <a:lnTo>
                      <a:pt x="184" y="136"/>
                    </a:lnTo>
                    <a:lnTo>
                      <a:pt x="186" y="130"/>
                    </a:lnTo>
                    <a:lnTo>
                      <a:pt x="186" y="130"/>
                    </a:lnTo>
                    <a:lnTo>
                      <a:pt x="186" y="114"/>
                    </a:lnTo>
                    <a:lnTo>
                      <a:pt x="186" y="114"/>
                    </a:lnTo>
                    <a:lnTo>
                      <a:pt x="190" y="114"/>
                    </a:lnTo>
                    <a:lnTo>
                      <a:pt x="190" y="114"/>
                    </a:lnTo>
                    <a:lnTo>
                      <a:pt x="190" y="144"/>
                    </a:lnTo>
                    <a:lnTo>
                      <a:pt x="190" y="144"/>
                    </a:lnTo>
                    <a:lnTo>
                      <a:pt x="186" y="144"/>
                    </a:lnTo>
                    <a:lnTo>
                      <a:pt x="186" y="144"/>
                    </a:lnTo>
                    <a:close/>
                    <a:moveTo>
                      <a:pt x="216" y="138"/>
                    </a:moveTo>
                    <a:lnTo>
                      <a:pt x="216" y="138"/>
                    </a:lnTo>
                    <a:lnTo>
                      <a:pt x="212" y="140"/>
                    </a:lnTo>
                    <a:lnTo>
                      <a:pt x="212" y="140"/>
                    </a:lnTo>
                    <a:lnTo>
                      <a:pt x="210" y="98"/>
                    </a:lnTo>
                    <a:lnTo>
                      <a:pt x="210" y="98"/>
                    </a:lnTo>
                    <a:lnTo>
                      <a:pt x="216" y="96"/>
                    </a:lnTo>
                    <a:lnTo>
                      <a:pt x="216" y="96"/>
                    </a:lnTo>
                    <a:lnTo>
                      <a:pt x="216" y="112"/>
                    </a:lnTo>
                    <a:lnTo>
                      <a:pt x="216" y="112"/>
                    </a:lnTo>
                    <a:lnTo>
                      <a:pt x="218" y="108"/>
                    </a:lnTo>
                    <a:lnTo>
                      <a:pt x="222" y="106"/>
                    </a:lnTo>
                    <a:lnTo>
                      <a:pt x="222" y="106"/>
                    </a:lnTo>
                    <a:lnTo>
                      <a:pt x="226" y="106"/>
                    </a:lnTo>
                    <a:lnTo>
                      <a:pt x="226" y="106"/>
                    </a:lnTo>
                    <a:lnTo>
                      <a:pt x="230" y="108"/>
                    </a:lnTo>
                    <a:lnTo>
                      <a:pt x="230" y="108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4" y="118"/>
                    </a:lnTo>
                    <a:lnTo>
                      <a:pt x="234" y="118"/>
                    </a:lnTo>
                    <a:lnTo>
                      <a:pt x="234" y="126"/>
                    </a:lnTo>
                    <a:lnTo>
                      <a:pt x="230" y="132"/>
                    </a:lnTo>
                    <a:lnTo>
                      <a:pt x="230" y="132"/>
                    </a:lnTo>
                    <a:lnTo>
                      <a:pt x="226" y="136"/>
                    </a:lnTo>
                    <a:lnTo>
                      <a:pt x="222" y="138"/>
                    </a:lnTo>
                    <a:lnTo>
                      <a:pt x="222" y="138"/>
                    </a:lnTo>
                    <a:lnTo>
                      <a:pt x="218" y="138"/>
                    </a:lnTo>
                    <a:lnTo>
                      <a:pt x="216" y="134"/>
                    </a:lnTo>
                    <a:lnTo>
                      <a:pt x="216" y="134"/>
                    </a:lnTo>
                    <a:lnTo>
                      <a:pt x="216" y="138"/>
                    </a:lnTo>
                    <a:lnTo>
                      <a:pt x="216" y="138"/>
                    </a:lnTo>
                    <a:close/>
                    <a:moveTo>
                      <a:pt x="216" y="124"/>
                    </a:moveTo>
                    <a:lnTo>
                      <a:pt x="216" y="124"/>
                    </a:lnTo>
                    <a:lnTo>
                      <a:pt x="216" y="130"/>
                    </a:lnTo>
                    <a:lnTo>
                      <a:pt x="216" y="130"/>
                    </a:lnTo>
                    <a:lnTo>
                      <a:pt x="218" y="134"/>
                    </a:lnTo>
                    <a:lnTo>
                      <a:pt x="222" y="134"/>
                    </a:lnTo>
                    <a:lnTo>
                      <a:pt x="222" y="134"/>
                    </a:lnTo>
                    <a:lnTo>
                      <a:pt x="224" y="132"/>
                    </a:lnTo>
                    <a:lnTo>
                      <a:pt x="228" y="130"/>
                    </a:lnTo>
                    <a:lnTo>
                      <a:pt x="228" y="130"/>
                    </a:lnTo>
                    <a:lnTo>
                      <a:pt x="228" y="126"/>
                    </a:lnTo>
                    <a:lnTo>
                      <a:pt x="230" y="120"/>
                    </a:lnTo>
                    <a:lnTo>
                      <a:pt x="230" y="120"/>
                    </a:lnTo>
                    <a:lnTo>
                      <a:pt x="228" y="116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4" y="110"/>
                    </a:lnTo>
                    <a:lnTo>
                      <a:pt x="222" y="110"/>
                    </a:lnTo>
                    <a:lnTo>
                      <a:pt x="222" y="110"/>
                    </a:lnTo>
                    <a:lnTo>
                      <a:pt x="220" y="112"/>
                    </a:lnTo>
                    <a:lnTo>
                      <a:pt x="218" y="114"/>
                    </a:lnTo>
                    <a:lnTo>
                      <a:pt x="218" y="114"/>
                    </a:lnTo>
                    <a:lnTo>
                      <a:pt x="216" y="118"/>
                    </a:lnTo>
                    <a:lnTo>
                      <a:pt x="216" y="124"/>
                    </a:lnTo>
                    <a:lnTo>
                      <a:pt x="216" y="1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6" name="Freeform 69"/>
              <p:cNvSpPr>
                <a:spLocks noEditPoints="1"/>
              </p:cNvSpPr>
              <p:nvPr userDrawn="1"/>
            </p:nvSpPr>
            <p:spPr bwMode="auto">
              <a:xfrm>
                <a:off x="1795408" y="3633749"/>
                <a:ext cx="619125" cy="403225"/>
              </a:xfrm>
              <a:custGeom>
                <a:avLst/>
                <a:gdLst/>
                <a:ahLst/>
                <a:cxnLst>
                  <a:cxn ang="0">
                    <a:pos x="258" y="44"/>
                  </a:cxn>
                  <a:cxn ang="0">
                    <a:pos x="242" y="50"/>
                  </a:cxn>
                  <a:cxn ang="0">
                    <a:pos x="266" y="58"/>
                  </a:cxn>
                  <a:cxn ang="0">
                    <a:pos x="286" y="20"/>
                  </a:cxn>
                  <a:cxn ang="0">
                    <a:pos x="282" y="48"/>
                  </a:cxn>
                  <a:cxn ang="0">
                    <a:pos x="294" y="18"/>
                  </a:cxn>
                  <a:cxn ang="0">
                    <a:pos x="294" y="30"/>
                  </a:cxn>
                  <a:cxn ang="0">
                    <a:pos x="312" y="56"/>
                  </a:cxn>
                  <a:cxn ang="0">
                    <a:pos x="322" y="34"/>
                  </a:cxn>
                  <a:cxn ang="0">
                    <a:pos x="316" y="24"/>
                  </a:cxn>
                  <a:cxn ang="0">
                    <a:pos x="322" y="50"/>
                  </a:cxn>
                  <a:cxn ang="0">
                    <a:pos x="318" y="50"/>
                  </a:cxn>
                  <a:cxn ang="0">
                    <a:pos x="344" y="18"/>
                  </a:cxn>
                  <a:cxn ang="0">
                    <a:pos x="338" y="46"/>
                  </a:cxn>
                  <a:cxn ang="0">
                    <a:pos x="350" y="24"/>
                  </a:cxn>
                  <a:cxn ang="0">
                    <a:pos x="366" y="20"/>
                  </a:cxn>
                  <a:cxn ang="0">
                    <a:pos x="366" y="28"/>
                  </a:cxn>
                  <a:cxn ang="0">
                    <a:pos x="380" y="16"/>
                  </a:cxn>
                  <a:cxn ang="0">
                    <a:pos x="388" y="14"/>
                  </a:cxn>
                  <a:cxn ang="0">
                    <a:pos x="4" y="160"/>
                  </a:cxn>
                  <a:cxn ang="0">
                    <a:pos x="18" y="166"/>
                  </a:cxn>
                  <a:cxn ang="0">
                    <a:pos x="30" y="182"/>
                  </a:cxn>
                  <a:cxn ang="0">
                    <a:pos x="38" y="136"/>
                  </a:cxn>
                  <a:cxn ang="0">
                    <a:pos x="34" y="154"/>
                  </a:cxn>
                  <a:cxn ang="0">
                    <a:pos x="60" y="178"/>
                  </a:cxn>
                  <a:cxn ang="0">
                    <a:pos x="52" y="146"/>
                  </a:cxn>
                  <a:cxn ang="0">
                    <a:pos x="46" y="188"/>
                  </a:cxn>
                  <a:cxn ang="0">
                    <a:pos x="60" y="158"/>
                  </a:cxn>
                  <a:cxn ang="0">
                    <a:pos x="74" y="180"/>
                  </a:cxn>
                  <a:cxn ang="0">
                    <a:pos x="84" y="156"/>
                  </a:cxn>
                  <a:cxn ang="0">
                    <a:pos x="96" y="136"/>
                  </a:cxn>
                  <a:cxn ang="0">
                    <a:pos x="104" y="140"/>
                  </a:cxn>
                  <a:cxn ang="0">
                    <a:pos x="122" y="132"/>
                  </a:cxn>
                  <a:cxn ang="0">
                    <a:pos x="124" y="134"/>
                  </a:cxn>
                  <a:cxn ang="0">
                    <a:pos x="146" y="114"/>
                  </a:cxn>
                  <a:cxn ang="0">
                    <a:pos x="146" y="126"/>
                  </a:cxn>
                  <a:cxn ang="0">
                    <a:pos x="164" y="148"/>
                  </a:cxn>
                  <a:cxn ang="0">
                    <a:pos x="154" y="128"/>
                  </a:cxn>
                  <a:cxn ang="0">
                    <a:pos x="162" y="126"/>
                  </a:cxn>
                  <a:cxn ang="0">
                    <a:pos x="172" y="146"/>
                  </a:cxn>
                  <a:cxn ang="0">
                    <a:pos x="188" y="148"/>
                  </a:cxn>
                  <a:cxn ang="0">
                    <a:pos x="184" y="140"/>
                  </a:cxn>
                  <a:cxn ang="0">
                    <a:pos x="196" y="144"/>
                  </a:cxn>
                  <a:cxn ang="0">
                    <a:pos x="224" y="108"/>
                  </a:cxn>
                  <a:cxn ang="0">
                    <a:pos x="222" y="116"/>
                  </a:cxn>
                  <a:cxn ang="0">
                    <a:pos x="244" y="126"/>
                  </a:cxn>
                  <a:cxn ang="0">
                    <a:pos x="254" y="106"/>
                  </a:cxn>
                  <a:cxn ang="0">
                    <a:pos x="276" y="102"/>
                  </a:cxn>
                  <a:cxn ang="0">
                    <a:pos x="288" y="106"/>
                  </a:cxn>
                  <a:cxn ang="0">
                    <a:pos x="300" y="86"/>
                  </a:cxn>
                  <a:cxn ang="0">
                    <a:pos x="300" y="124"/>
                  </a:cxn>
                  <a:cxn ang="0">
                    <a:pos x="324" y="116"/>
                  </a:cxn>
                  <a:cxn ang="0">
                    <a:pos x="320" y="100"/>
                  </a:cxn>
                  <a:cxn ang="0">
                    <a:pos x="316" y="88"/>
                  </a:cxn>
                  <a:cxn ang="0">
                    <a:pos x="330" y="116"/>
                  </a:cxn>
                  <a:cxn ang="0">
                    <a:pos x="320" y="114"/>
                  </a:cxn>
                  <a:cxn ang="0">
                    <a:pos x="352" y="80"/>
                  </a:cxn>
                  <a:cxn ang="0">
                    <a:pos x="348" y="86"/>
                  </a:cxn>
                  <a:cxn ang="0">
                    <a:pos x="372" y="82"/>
                  </a:cxn>
                  <a:cxn ang="0">
                    <a:pos x="372" y="106"/>
                  </a:cxn>
                  <a:cxn ang="0">
                    <a:pos x="32" y="248"/>
                  </a:cxn>
                </a:cxnLst>
                <a:rect l="0" t="0" r="r" b="b"/>
                <a:pathLst>
                  <a:path w="390" h="254">
                    <a:moveTo>
                      <a:pt x="238" y="72"/>
                    </a:moveTo>
                    <a:lnTo>
                      <a:pt x="238" y="72"/>
                    </a:lnTo>
                    <a:lnTo>
                      <a:pt x="238" y="42"/>
                    </a:lnTo>
                    <a:lnTo>
                      <a:pt x="238" y="42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2" y="44"/>
                    </a:lnTo>
                    <a:lnTo>
                      <a:pt x="242" y="44"/>
                    </a:lnTo>
                    <a:lnTo>
                      <a:pt x="244" y="40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54" y="38"/>
                    </a:lnTo>
                    <a:lnTo>
                      <a:pt x="254" y="38"/>
                    </a:lnTo>
                    <a:lnTo>
                      <a:pt x="256" y="40"/>
                    </a:lnTo>
                    <a:lnTo>
                      <a:pt x="256" y="40"/>
                    </a:lnTo>
                    <a:lnTo>
                      <a:pt x="258" y="44"/>
                    </a:lnTo>
                    <a:lnTo>
                      <a:pt x="258" y="44"/>
                    </a:lnTo>
                    <a:lnTo>
                      <a:pt x="258" y="48"/>
                    </a:lnTo>
                    <a:lnTo>
                      <a:pt x="258" y="48"/>
                    </a:lnTo>
                    <a:lnTo>
                      <a:pt x="258" y="66"/>
                    </a:lnTo>
                    <a:lnTo>
                      <a:pt x="258" y="66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4" y="50"/>
                    </a:lnTo>
                    <a:lnTo>
                      <a:pt x="254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52" y="42"/>
                    </a:lnTo>
                    <a:lnTo>
                      <a:pt x="252" y="42"/>
                    </a:lnTo>
                    <a:lnTo>
                      <a:pt x="248" y="42"/>
                    </a:lnTo>
                    <a:lnTo>
                      <a:pt x="248" y="42"/>
                    </a:lnTo>
                    <a:lnTo>
                      <a:pt x="244" y="46"/>
                    </a:lnTo>
                    <a:lnTo>
                      <a:pt x="244" y="46"/>
                    </a:lnTo>
                    <a:lnTo>
                      <a:pt x="242" y="50"/>
                    </a:lnTo>
                    <a:lnTo>
                      <a:pt x="242" y="54"/>
                    </a:lnTo>
                    <a:lnTo>
                      <a:pt x="242" y="54"/>
                    </a:lnTo>
                    <a:lnTo>
                      <a:pt x="242" y="70"/>
                    </a:lnTo>
                    <a:lnTo>
                      <a:pt x="242" y="70"/>
                    </a:lnTo>
                    <a:lnTo>
                      <a:pt x="238" y="72"/>
                    </a:lnTo>
                    <a:lnTo>
                      <a:pt x="238" y="72"/>
                    </a:lnTo>
                    <a:close/>
                    <a:moveTo>
                      <a:pt x="282" y="62"/>
                    </a:moveTo>
                    <a:lnTo>
                      <a:pt x="282" y="62"/>
                    </a:lnTo>
                    <a:lnTo>
                      <a:pt x="282" y="58"/>
                    </a:lnTo>
                    <a:lnTo>
                      <a:pt x="282" y="58"/>
                    </a:lnTo>
                    <a:lnTo>
                      <a:pt x="280" y="62"/>
                    </a:lnTo>
                    <a:lnTo>
                      <a:pt x="276" y="64"/>
                    </a:lnTo>
                    <a:lnTo>
                      <a:pt x="276" y="64"/>
                    </a:lnTo>
                    <a:lnTo>
                      <a:pt x="270" y="64"/>
                    </a:lnTo>
                    <a:lnTo>
                      <a:pt x="270" y="64"/>
                    </a:lnTo>
                    <a:lnTo>
                      <a:pt x="268" y="62"/>
                    </a:lnTo>
                    <a:lnTo>
                      <a:pt x="266" y="58"/>
                    </a:lnTo>
                    <a:lnTo>
                      <a:pt x="266" y="58"/>
                    </a:lnTo>
                    <a:lnTo>
                      <a:pt x="264" y="50"/>
                    </a:lnTo>
                    <a:lnTo>
                      <a:pt x="264" y="50"/>
                    </a:lnTo>
                    <a:lnTo>
                      <a:pt x="266" y="42"/>
                    </a:lnTo>
                    <a:lnTo>
                      <a:pt x="266" y="42"/>
                    </a:lnTo>
                    <a:lnTo>
                      <a:pt x="268" y="36"/>
                    </a:lnTo>
                    <a:lnTo>
                      <a:pt x="268" y="36"/>
                    </a:lnTo>
                    <a:lnTo>
                      <a:pt x="274" y="32"/>
                    </a:lnTo>
                    <a:lnTo>
                      <a:pt x="27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82" y="36"/>
                    </a:lnTo>
                    <a:lnTo>
                      <a:pt x="282" y="36"/>
                    </a:lnTo>
                    <a:lnTo>
                      <a:pt x="282" y="20"/>
                    </a:lnTo>
                    <a:lnTo>
                      <a:pt x="282" y="20"/>
                    </a:lnTo>
                    <a:lnTo>
                      <a:pt x="286" y="20"/>
                    </a:lnTo>
                    <a:lnTo>
                      <a:pt x="286" y="2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2" y="62"/>
                    </a:lnTo>
                    <a:lnTo>
                      <a:pt x="282" y="62"/>
                    </a:lnTo>
                    <a:close/>
                    <a:moveTo>
                      <a:pt x="268" y="50"/>
                    </a:moveTo>
                    <a:lnTo>
                      <a:pt x="268" y="50"/>
                    </a:lnTo>
                    <a:lnTo>
                      <a:pt x="270" y="54"/>
                    </a:lnTo>
                    <a:lnTo>
                      <a:pt x="270" y="58"/>
                    </a:lnTo>
                    <a:lnTo>
                      <a:pt x="270" y="58"/>
                    </a:lnTo>
                    <a:lnTo>
                      <a:pt x="274" y="60"/>
                    </a:lnTo>
                    <a:lnTo>
                      <a:pt x="276" y="60"/>
                    </a:lnTo>
                    <a:lnTo>
                      <a:pt x="276" y="60"/>
                    </a:lnTo>
                    <a:lnTo>
                      <a:pt x="278" y="58"/>
                    </a:lnTo>
                    <a:lnTo>
                      <a:pt x="280" y="56"/>
                    </a:lnTo>
                    <a:lnTo>
                      <a:pt x="280" y="56"/>
                    </a:lnTo>
                    <a:lnTo>
                      <a:pt x="282" y="52"/>
                    </a:lnTo>
                    <a:lnTo>
                      <a:pt x="282" y="48"/>
                    </a:lnTo>
                    <a:lnTo>
                      <a:pt x="282" y="48"/>
                    </a:lnTo>
                    <a:lnTo>
                      <a:pt x="282" y="42"/>
                    </a:lnTo>
                    <a:lnTo>
                      <a:pt x="280" y="38"/>
                    </a:lnTo>
                    <a:lnTo>
                      <a:pt x="280" y="38"/>
                    </a:lnTo>
                    <a:lnTo>
                      <a:pt x="278" y="38"/>
                    </a:lnTo>
                    <a:lnTo>
                      <a:pt x="276" y="36"/>
                    </a:lnTo>
                    <a:lnTo>
                      <a:pt x="276" y="36"/>
                    </a:lnTo>
                    <a:lnTo>
                      <a:pt x="272" y="38"/>
                    </a:lnTo>
                    <a:lnTo>
                      <a:pt x="270" y="40"/>
                    </a:lnTo>
                    <a:lnTo>
                      <a:pt x="270" y="40"/>
                    </a:lnTo>
                    <a:lnTo>
                      <a:pt x="268" y="44"/>
                    </a:lnTo>
                    <a:lnTo>
                      <a:pt x="268" y="50"/>
                    </a:lnTo>
                    <a:lnTo>
                      <a:pt x="268" y="50"/>
                    </a:lnTo>
                    <a:close/>
                    <a:moveTo>
                      <a:pt x="294" y="24"/>
                    </a:moveTo>
                    <a:lnTo>
                      <a:pt x="294" y="24"/>
                    </a:lnTo>
                    <a:lnTo>
                      <a:pt x="294" y="18"/>
                    </a:lnTo>
                    <a:lnTo>
                      <a:pt x="294" y="18"/>
                    </a:lnTo>
                    <a:lnTo>
                      <a:pt x="298" y="18"/>
                    </a:lnTo>
                    <a:lnTo>
                      <a:pt x="298" y="18"/>
                    </a:lnTo>
                    <a:lnTo>
                      <a:pt x="298" y="24"/>
                    </a:lnTo>
                    <a:lnTo>
                      <a:pt x="298" y="24"/>
                    </a:lnTo>
                    <a:lnTo>
                      <a:pt x="294" y="24"/>
                    </a:lnTo>
                    <a:lnTo>
                      <a:pt x="294" y="24"/>
                    </a:lnTo>
                    <a:close/>
                    <a:moveTo>
                      <a:pt x="288" y="72"/>
                    </a:moveTo>
                    <a:lnTo>
                      <a:pt x="288" y="72"/>
                    </a:lnTo>
                    <a:lnTo>
                      <a:pt x="290" y="68"/>
                    </a:lnTo>
                    <a:lnTo>
                      <a:pt x="290" y="68"/>
                    </a:lnTo>
                    <a:lnTo>
                      <a:pt x="292" y="68"/>
                    </a:lnTo>
                    <a:lnTo>
                      <a:pt x="292" y="68"/>
                    </a:lnTo>
                    <a:lnTo>
                      <a:pt x="294" y="66"/>
                    </a:lnTo>
                    <a:lnTo>
                      <a:pt x="294" y="66"/>
                    </a:lnTo>
                    <a:lnTo>
                      <a:pt x="294" y="60"/>
                    </a:lnTo>
                    <a:lnTo>
                      <a:pt x="294" y="60"/>
                    </a:lnTo>
                    <a:lnTo>
                      <a:pt x="294" y="30"/>
                    </a:lnTo>
                    <a:lnTo>
                      <a:pt x="294" y="30"/>
                    </a:lnTo>
                    <a:lnTo>
                      <a:pt x="298" y="28"/>
                    </a:lnTo>
                    <a:lnTo>
                      <a:pt x="298" y="28"/>
                    </a:lnTo>
                    <a:lnTo>
                      <a:pt x="298" y="60"/>
                    </a:lnTo>
                    <a:lnTo>
                      <a:pt x="298" y="60"/>
                    </a:lnTo>
                    <a:lnTo>
                      <a:pt x="298" y="68"/>
                    </a:lnTo>
                    <a:lnTo>
                      <a:pt x="298" y="68"/>
                    </a:lnTo>
                    <a:lnTo>
                      <a:pt x="296" y="70"/>
                    </a:lnTo>
                    <a:lnTo>
                      <a:pt x="292" y="72"/>
                    </a:lnTo>
                    <a:lnTo>
                      <a:pt x="292" y="72"/>
                    </a:lnTo>
                    <a:lnTo>
                      <a:pt x="288" y="72"/>
                    </a:lnTo>
                    <a:lnTo>
                      <a:pt x="288" y="72"/>
                    </a:lnTo>
                    <a:close/>
                    <a:moveTo>
                      <a:pt x="322" y="50"/>
                    </a:moveTo>
                    <a:lnTo>
                      <a:pt x="322" y="50"/>
                    </a:lnTo>
                    <a:lnTo>
                      <a:pt x="318" y="54"/>
                    </a:lnTo>
                    <a:lnTo>
                      <a:pt x="318" y="54"/>
                    </a:lnTo>
                    <a:lnTo>
                      <a:pt x="312" y="56"/>
                    </a:lnTo>
                    <a:lnTo>
                      <a:pt x="312" y="56"/>
                    </a:lnTo>
                    <a:lnTo>
                      <a:pt x="310" y="56"/>
                    </a:lnTo>
                    <a:lnTo>
                      <a:pt x="306" y="54"/>
                    </a:lnTo>
                    <a:lnTo>
                      <a:pt x="306" y="54"/>
                    </a:lnTo>
                    <a:lnTo>
                      <a:pt x="304" y="52"/>
                    </a:lnTo>
                    <a:lnTo>
                      <a:pt x="304" y="50"/>
                    </a:lnTo>
                    <a:lnTo>
                      <a:pt x="304" y="50"/>
                    </a:lnTo>
                    <a:lnTo>
                      <a:pt x="304" y="46"/>
                    </a:lnTo>
                    <a:lnTo>
                      <a:pt x="304" y="46"/>
                    </a:lnTo>
                    <a:lnTo>
                      <a:pt x="306" y="42"/>
                    </a:lnTo>
                    <a:lnTo>
                      <a:pt x="306" y="42"/>
                    </a:lnTo>
                    <a:lnTo>
                      <a:pt x="310" y="40"/>
                    </a:lnTo>
                    <a:lnTo>
                      <a:pt x="310" y="40"/>
                    </a:lnTo>
                    <a:lnTo>
                      <a:pt x="314" y="38"/>
                    </a:lnTo>
                    <a:lnTo>
                      <a:pt x="314" y="38"/>
                    </a:lnTo>
                    <a:lnTo>
                      <a:pt x="322" y="34"/>
                    </a:lnTo>
                    <a:lnTo>
                      <a:pt x="322" y="34"/>
                    </a:lnTo>
                    <a:lnTo>
                      <a:pt x="322" y="34"/>
                    </a:lnTo>
                    <a:lnTo>
                      <a:pt x="320" y="30"/>
                    </a:lnTo>
                    <a:lnTo>
                      <a:pt x="320" y="30"/>
                    </a:lnTo>
                    <a:lnTo>
                      <a:pt x="316" y="28"/>
                    </a:lnTo>
                    <a:lnTo>
                      <a:pt x="316" y="28"/>
                    </a:lnTo>
                    <a:lnTo>
                      <a:pt x="310" y="30"/>
                    </a:lnTo>
                    <a:lnTo>
                      <a:pt x="310" y="30"/>
                    </a:lnTo>
                    <a:lnTo>
                      <a:pt x="308" y="36"/>
                    </a:lnTo>
                    <a:lnTo>
                      <a:pt x="308" y="36"/>
                    </a:lnTo>
                    <a:lnTo>
                      <a:pt x="304" y="36"/>
                    </a:lnTo>
                    <a:lnTo>
                      <a:pt x="304" y="36"/>
                    </a:lnTo>
                    <a:lnTo>
                      <a:pt x="306" y="30"/>
                    </a:lnTo>
                    <a:lnTo>
                      <a:pt x="306" y="30"/>
                    </a:lnTo>
                    <a:lnTo>
                      <a:pt x="310" y="26"/>
                    </a:lnTo>
                    <a:lnTo>
                      <a:pt x="310" y="26"/>
                    </a:lnTo>
                    <a:lnTo>
                      <a:pt x="316" y="24"/>
                    </a:lnTo>
                    <a:lnTo>
                      <a:pt x="316" y="24"/>
                    </a:lnTo>
                    <a:lnTo>
                      <a:pt x="322" y="24"/>
                    </a:lnTo>
                    <a:lnTo>
                      <a:pt x="322" y="24"/>
                    </a:lnTo>
                    <a:lnTo>
                      <a:pt x="324" y="26"/>
                    </a:lnTo>
                    <a:lnTo>
                      <a:pt x="324" y="26"/>
                    </a:lnTo>
                    <a:lnTo>
                      <a:pt x="326" y="28"/>
                    </a:lnTo>
                    <a:lnTo>
                      <a:pt x="326" y="28"/>
                    </a:lnTo>
                    <a:lnTo>
                      <a:pt x="326" y="34"/>
                    </a:lnTo>
                    <a:lnTo>
                      <a:pt x="326" y="34"/>
                    </a:lnTo>
                    <a:lnTo>
                      <a:pt x="326" y="40"/>
                    </a:lnTo>
                    <a:lnTo>
                      <a:pt x="326" y="40"/>
                    </a:lnTo>
                    <a:lnTo>
                      <a:pt x="326" y="48"/>
                    </a:lnTo>
                    <a:lnTo>
                      <a:pt x="326" y="48"/>
                    </a:lnTo>
                    <a:lnTo>
                      <a:pt x="328" y="52"/>
                    </a:lnTo>
                    <a:lnTo>
                      <a:pt x="328" y="52"/>
                    </a:lnTo>
                    <a:lnTo>
                      <a:pt x="324" y="52"/>
                    </a:lnTo>
                    <a:lnTo>
                      <a:pt x="324" y="52"/>
                    </a:lnTo>
                    <a:lnTo>
                      <a:pt x="322" y="50"/>
                    </a:lnTo>
                    <a:lnTo>
                      <a:pt x="322" y="50"/>
                    </a:lnTo>
                    <a:close/>
                    <a:moveTo>
                      <a:pt x="322" y="38"/>
                    </a:moveTo>
                    <a:lnTo>
                      <a:pt x="322" y="38"/>
                    </a:lnTo>
                    <a:lnTo>
                      <a:pt x="314" y="42"/>
                    </a:lnTo>
                    <a:lnTo>
                      <a:pt x="314" y="42"/>
                    </a:lnTo>
                    <a:lnTo>
                      <a:pt x="310" y="44"/>
                    </a:lnTo>
                    <a:lnTo>
                      <a:pt x="310" y="44"/>
                    </a:lnTo>
                    <a:lnTo>
                      <a:pt x="310" y="46"/>
                    </a:lnTo>
                    <a:lnTo>
                      <a:pt x="310" y="46"/>
                    </a:lnTo>
                    <a:lnTo>
                      <a:pt x="308" y="48"/>
                    </a:lnTo>
                    <a:lnTo>
                      <a:pt x="308" y="48"/>
                    </a:lnTo>
                    <a:lnTo>
                      <a:pt x="310" y="52"/>
                    </a:lnTo>
                    <a:lnTo>
                      <a:pt x="310" y="52"/>
                    </a:lnTo>
                    <a:lnTo>
                      <a:pt x="314" y="52"/>
                    </a:lnTo>
                    <a:lnTo>
                      <a:pt x="314" y="52"/>
                    </a:lnTo>
                    <a:lnTo>
                      <a:pt x="318" y="50"/>
                    </a:lnTo>
                    <a:lnTo>
                      <a:pt x="318" y="50"/>
                    </a:lnTo>
                    <a:lnTo>
                      <a:pt x="322" y="46"/>
                    </a:lnTo>
                    <a:lnTo>
                      <a:pt x="322" y="46"/>
                    </a:lnTo>
                    <a:lnTo>
                      <a:pt x="322" y="40"/>
                    </a:lnTo>
                    <a:lnTo>
                      <a:pt x="322" y="38"/>
                    </a:lnTo>
                    <a:close/>
                    <a:moveTo>
                      <a:pt x="338" y="50"/>
                    </a:moveTo>
                    <a:lnTo>
                      <a:pt x="338" y="50"/>
                    </a:lnTo>
                    <a:lnTo>
                      <a:pt x="334" y="50"/>
                    </a:lnTo>
                    <a:lnTo>
                      <a:pt x="334" y="50"/>
                    </a:lnTo>
                    <a:lnTo>
                      <a:pt x="332" y="10"/>
                    </a:lnTo>
                    <a:lnTo>
                      <a:pt x="332" y="10"/>
                    </a:lnTo>
                    <a:lnTo>
                      <a:pt x="338" y="10"/>
                    </a:lnTo>
                    <a:lnTo>
                      <a:pt x="338" y="10"/>
                    </a:lnTo>
                    <a:lnTo>
                      <a:pt x="338" y="24"/>
                    </a:lnTo>
                    <a:lnTo>
                      <a:pt x="338" y="24"/>
                    </a:lnTo>
                    <a:lnTo>
                      <a:pt x="340" y="20"/>
                    </a:lnTo>
                    <a:lnTo>
                      <a:pt x="344" y="18"/>
                    </a:lnTo>
                    <a:lnTo>
                      <a:pt x="344" y="18"/>
                    </a:lnTo>
                    <a:lnTo>
                      <a:pt x="350" y="18"/>
                    </a:lnTo>
                    <a:lnTo>
                      <a:pt x="350" y="18"/>
                    </a:lnTo>
                    <a:lnTo>
                      <a:pt x="352" y="20"/>
                    </a:lnTo>
                    <a:lnTo>
                      <a:pt x="352" y="20"/>
                    </a:lnTo>
                    <a:lnTo>
                      <a:pt x="356" y="26"/>
                    </a:lnTo>
                    <a:lnTo>
                      <a:pt x="356" y="26"/>
                    </a:lnTo>
                    <a:lnTo>
                      <a:pt x="356" y="30"/>
                    </a:lnTo>
                    <a:lnTo>
                      <a:pt x="356" y="30"/>
                    </a:lnTo>
                    <a:lnTo>
                      <a:pt x="356" y="38"/>
                    </a:lnTo>
                    <a:lnTo>
                      <a:pt x="352" y="44"/>
                    </a:lnTo>
                    <a:lnTo>
                      <a:pt x="352" y="44"/>
                    </a:lnTo>
                    <a:lnTo>
                      <a:pt x="350" y="48"/>
                    </a:lnTo>
                    <a:lnTo>
                      <a:pt x="346" y="50"/>
                    </a:lnTo>
                    <a:lnTo>
                      <a:pt x="346" y="50"/>
                    </a:lnTo>
                    <a:lnTo>
                      <a:pt x="340" y="48"/>
                    </a:lnTo>
                    <a:lnTo>
                      <a:pt x="338" y="46"/>
                    </a:lnTo>
                    <a:lnTo>
                      <a:pt x="338" y="46"/>
                    </a:lnTo>
                    <a:lnTo>
                      <a:pt x="338" y="50"/>
                    </a:lnTo>
                    <a:lnTo>
                      <a:pt x="338" y="50"/>
                    </a:lnTo>
                    <a:close/>
                    <a:moveTo>
                      <a:pt x="338" y="34"/>
                    </a:moveTo>
                    <a:lnTo>
                      <a:pt x="338" y="34"/>
                    </a:lnTo>
                    <a:lnTo>
                      <a:pt x="338" y="42"/>
                    </a:lnTo>
                    <a:lnTo>
                      <a:pt x="338" y="42"/>
                    </a:lnTo>
                    <a:lnTo>
                      <a:pt x="342" y="44"/>
                    </a:lnTo>
                    <a:lnTo>
                      <a:pt x="344" y="46"/>
                    </a:lnTo>
                    <a:lnTo>
                      <a:pt x="344" y="46"/>
                    </a:lnTo>
                    <a:lnTo>
                      <a:pt x="348" y="44"/>
                    </a:lnTo>
                    <a:lnTo>
                      <a:pt x="350" y="42"/>
                    </a:lnTo>
                    <a:lnTo>
                      <a:pt x="350" y="42"/>
                    </a:lnTo>
                    <a:lnTo>
                      <a:pt x="352" y="38"/>
                    </a:lnTo>
                    <a:lnTo>
                      <a:pt x="352" y="32"/>
                    </a:lnTo>
                    <a:lnTo>
                      <a:pt x="352" y="32"/>
                    </a:lnTo>
                    <a:lnTo>
                      <a:pt x="352" y="28"/>
                    </a:lnTo>
                    <a:lnTo>
                      <a:pt x="350" y="24"/>
                    </a:lnTo>
                    <a:lnTo>
                      <a:pt x="350" y="24"/>
                    </a:lnTo>
                    <a:lnTo>
                      <a:pt x="348" y="22"/>
                    </a:lnTo>
                    <a:lnTo>
                      <a:pt x="344" y="22"/>
                    </a:lnTo>
                    <a:lnTo>
                      <a:pt x="344" y="22"/>
                    </a:lnTo>
                    <a:lnTo>
                      <a:pt x="342" y="24"/>
                    </a:lnTo>
                    <a:lnTo>
                      <a:pt x="340" y="26"/>
                    </a:lnTo>
                    <a:lnTo>
                      <a:pt x="340" y="26"/>
                    </a:lnTo>
                    <a:lnTo>
                      <a:pt x="338" y="30"/>
                    </a:lnTo>
                    <a:lnTo>
                      <a:pt x="338" y="34"/>
                    </a:lnTo>
                    <a:lnTo>
                      <a:pt x="338" y="34"/>
                    </a:lnTo>
                    <a:close/>
                    <a:moveTo>
                      <a:pt x="362" y="44"/>
                    </a:moveTo>
                    <a:lnTo>
                      <a:pt x="362" y="44"/>
                    </a:lnTo>
                    <a:lnTo>
                      <a:pt x="362" y="16"/>
                    </a:lnTo>
                    <a:lnTo>
                      <a:pt x="362" y="16"/>
                    </a:lnTo>
                    <a:lnTo>
                      <a:pt x="366" y="14"/>
                    </a:lnTo>
                    <a:lnTo>
                      <a:pt x="366" y="14"/>
                    </a:lnTo>
                    <a:lnTo>
                      <a:pt x="366" y="20"/>
                    </a:lnTo>
                    <a:lnTo>
                      <a:pt x="366" y="20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72" y="12"/>
                    </a:lnTo>
                    <a:lnTo>
                      <a:pt x="372" y="12"/>
                    </a:lnTo>
                    <a:lnTo>
                      <a:pt x="376" y="14"/>
                    </a:lnTo>
                    <a:lnTo>
                      <a:pt x="376" y="14"/>
                    </a:lnTo>
                    <a:lnTo>
                      <a:pt x="374" y="18"/>
                    </a:lnTo>
                    <a:lnTo>
                      <a:pt x="374" y="18"/>
                    </a:lnTo>
                    <a:lnTo>
                      <a:pt x="372" y="18"/>
                    </a:lnTo>
                    <a:lnTo>
                      <a:pt x="372" y="18"/>
                    </a:lnTo>
                    <a:lnTo>
                      <a:pt x="368" y="20"/>
                    </a:lnTo>
                    <a:lnTo>
                      <a:pt x="368" y="20"/>
                    </a:lnTo>
                    <a:lnTo>
                      <a:pt x="366" y="22"/>
                    </a:lnTo>
                    <a:lnTo>
                      <a:pt x="366" y="22"/>
                    </a:lnTo>
                    <a:lnTo>
                      <a:pt x="366" y="28"/>
                    </a:lnTo>
                    <a:lnTo>
                      <a:pt x="366" y="28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62" y="44"/>
                    </a:lnTo>
                    <a:lnTo>
                      <a:pt x="362" y="44"/>
                    </a:lnTo>
                    <a:close/>
                    <a:moveTo>
                      <a:pt x="388" y="34"/>
                    </a:moveTo>
                    <a:lnTo>
                      <a:pt x="388" y="34"/>
                    </a:lnTo>
                    <a:lnTo>
                      <a:pt x="390" y="40"/>
                    </a:lnTo>
                    <a:lnTo>
                      <a:pt x="390" y="40"/>
                    </a:lnTo>
                    <a:lnTo>
                      <a:pt x="386" y="40"/>
                    </a:lnTo>
                    <a:lnTo>
                      <a:pt x="386" y="40"/>
                    </a:lnTo>
                    <a:lnTo>
                      <a:pt x="382" y="40"/>
                    </a:lnTo>
                    <a:lnTo>
                      <a:pt x="382" y="40"/>
                    </a:lnTo>
                    <a:lnTo>
                      <a:pt x="380" y="38"/>
                    </a:lnTo>
                    <a:lnTo>
                      <a:pt x="380" y="38"/>
                    </a:lnTo>
                    <a:lnTo>
                      <a:pt x="380" y="32"/>
                    </a:lnTo>
                    <a:lnTo>
                      <a:pt x="380" y="32"/>
                    </a:lnTo>
                    <a:lnTo>
                      <a:pt x="380" y="16"/>
                    </a:lnTo>
                    <a:lnTo>
                      <a:pt x="380" y="16"/>
                    </a:lnTo>
                    <a:lnTo>
                      <a:pt x="376" y="16"/>
                    </a:lnTo>
                    <a:lnTo>
                      <a:pt x="376" y="16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80" y="12"/>
                    </a:lnTo>
                    <a:lnTo>
                      <a:pt x="380" y="12"/>
                    </a:lnTo>
                    <a:lnTo>
                      <a:pt x="380" y="4"/>
                    </a:lnTo>
                    <a:lnTo>
                      <a:pt x="380" y="4"/>
                    </a:lnTo>
                    <a:lnTo>
                      <a:pt x="384" y="0"/>
                    </a:lnTo>
                    <a:lnTo>
                      <a:pt x="384" y="0"/>
                    </a:lnTo>
                    <a:lnTo>
                      <a:pt x="384" y="10"/>
                    </a:lnTo>
                    <a:lnTo>
                      <a:pt x="384" y="10"/>
                    </a:lnTo>
                    <a:lnTo>
                      <a:pt x="388" y="10"/>
                    </a:lnTo>
                    <a:lnTo>
                      <a:pt x="388" y="10"/>
                    </a:lnTo>
                    <a:lnTo>
                      <a:pt x="388" y="14"/>
                    </a:lnTo>
                    <a:lnTo>
                      <a:pt x="388" y="14"/>
                    </a:lnTo>
                    <a:lnTo>
                      <a:pt x="384" y="14"/>
                    </a:lnTo>
                    <a:lnTo>
                      <a:pt x="384" y="14"/>
                    </a:lnTo>
                    <a:lnTo>
                      <a:pt x="384" y="32"/>
                    </a:lnTo>
                    <a:lnTo>
                      <a:pt x="384" y="32"/>
                    </a:lnTo>
                    <a:lnTo>
                      <a:pt x="384" y="34"/>
                    </a:lnTo>
                    <a:lnTo>
                      <a:pt x="386" y="36"/>
                    </a:lnTo>
                    <a:lnTo>
                      <a:pt x="386" y="36"/>
                    </a:lnTo>
                    <a:lnTo>
                      <a:pt x="386" y="36"/>
                    </a:lnTo>
                    <a:lnTo>
                      <a:pt x="388" y="34"/>
                    </a:lnTo>
                    <a:lnTo>
                      <a:pt x="388" y="34"/>
                    </a:lnTo>
                    <a:close/>
                    <a:moveTo>
                      <a:pt x="0" y="188"/>
                    </a:moveTo>
                    <a:lnTo>
                      <a:pt x="0" y="188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4" y="156"/>
                    </a:lnTo>
                    <a:lnTo>
                      <a:pt x="4" y="156"/>
                    </a:lnTo>
                    <a:lnTo>
                      <a:pt x="4" y="160"/>
                    </a:lnTo>
                    <a:lnTo>
                      <a:pt x="4" y="160"/>
                    </a:lnTo>
                    <a:lnTo>
                      <a:pt x="8" y="156"/>
                    </a:lnTo>
                    <a:lnTo>
                      <a:pt x="12" y="154"/>
                    </a:lnTo>
                    <a:lnTo>
                      <a:pt x="12" y="154"/>
                    </a:lnTo>
                    <a:lnTo>
                      <a:pt x="18" y="154"/>
                    </a:lnTo>
                    <a:lnTo>
                      <a:pt x="18" y="154"/>
                    </a:lnTo>
                    <a:lnTo>
                      <a:pt x="20" y="156"/>
                    </a:lnTo>
                    <a:lnTo>
                      <a:pt x="20" y="156"/>
                    </a:lnTo>
                    <a:lnTo>
                      <a:pt x="22" y="160"/>
                    </a:lnTo>
                    <a:lnTo>
                      <a:pt x="22" y="160"/>
                    </a:lnTo>
                    <a:lnTo>
                      <a:pt x="22" y="164"/>
                    </a:lnTo>
                    <a:lnTo>
                      <a:pt x="22" y="164"/>
                    </a:lnTo>
                    <a:lnTo>
                      <a:pt x="22" y="182"/>
                    </a:lnTo>
                    <a:lnTo>
                      <a:pt x="22" y="182"/>
                    </a:lnTo>
                    <a:lnTo>
                      <a:pt x="18" y="184"/>
                    </a:lnTo>
                    <a:lnTo>
                      <a:pt x="18" y="184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16" y="160"/>
                    </a:lnTo>
                    <a:lnTo>
                      <a:pt x="16" y="160"/>
                    </a:lnTo>
                    <a:lnTo>
                      <a:pt x="16" y="158"/>
                    </a:lnTo>
                    <a:lnTo>
                      <a:pt x="16" y="158"/>
                    </a:lnTo>
                    <a:lnTo>
                      <a:pt x="12" y="158"/>
                    </a:lnTo>
                    <a:lnTo>
                      <a:pt x="12" y="158"/>
                    </a:lnTo>
                    <a:lnTo>
                      <a:pt x="8" y="162"/>
                    </a:lnTo>
                    <a:lnTo>
                      <a:pt x="8" y="162"/>
                    </a:lnTo>
                    <a:lnTo>
                      <a:pt x="6" y="164"/>
                    </a:lnTo>
                    <a:lnTo>
                      <a:pt x="6" y="170"/>
                    </a:lnTo>
                    <a:lnTo>
                      <a:pt x="6" y="170"/>
                    </a:lnTo>
                    <a:lnTo>
                      <a:pt x="6" y="186"/>
                    </a:lnTo>
                    <a:lnTo>
                      <a:pt x="6" y="186"/>
                    </a:lnTo>
                    <a:lnTo>
                      <a:pt x="0" y="188"/>
                    </a:lnTo>
                    <a:lnTo>
                      <a:pt x="0" y="188"/>
                    </a:lnTo>
                    <a:close/>
                    <a:moveTo>
                      <a:pt x="30" y="182"/>
                    </a:moveTo>
                    <a:lnTo>
                      <a:pt x="30" y="182"/>
                    </a:lnTo>
                    <a:lnTo>
                      <a:pt x="30" y="154"/>
                    </a:lnTo>
                    <a:lnTo>
                      <a:pt x="30" y="154"/>
                    </a:lnTo>
                    <a:lnTo>
                      <a:pt x="26" y="156"/>
                    </a:lnTo>
                    <a:lnTo>
                      <a:pt x="26" y="156"/>
                    </a:lnTo>
                    <a:lnTo>
                      <a:pt x="26" y="152"/>
                    </a:lnTo>
                    <a:lnTo>
                      <a:pt x="26" y="152"/>
                    </a:lnTo>
                    <a:lnTo>
                      <a:pt x="30" y="150"/>
                    </a:lnTo>
                    <a:lnTo>
                      <a:pt x="30" y="150"/>
                    </a:lnTo>
                    <a:lnTo>
                      <a:pt x="30" y="148"/>
                    </a:lnTo>
                    <a:lnTo>
                      <a:pt x="30" y="148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38"/>
                    </a:lnTo>
                    <a:lnTo>
                      <a:pt x="32" y="138"/>
                    </a:lnTo>
                    <a:lnTo>
                      <a:pt x="38" y="136"/>
                    </a:lnTo>
                    <a:lnTo>
                      <a:pt x="38" y="136"/>
                    </a:lnTo>
                    <a:lnTo>
                      <a:pt x="42" y="136"/>
                    </a:lnTo>
                    <a:lnTo>
                      <a:pt x="42" y="136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38" y="142"/>
                    </a:lnTo>
                    <a:lnTo>
                      <a:pt x="38" y="142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40" y="148"/>
                    </a:lnTo>
                    <a:lnTo>
                      <a:pt x="40" y="148"/>
                    </a:lnTo>
                    <a:lnTo>
                      <a:pt x="40" y="152"/>
                    </a:lnTo>
                    <a:lnTo>
                      <a:pt x="40" y="152"/>
                    </a:lnTo>
                    <a:lnTo>
                      <a:pt x="34" y="154"/>
                    </a:lnTo>
                    <a:lnTo>
                      <a:pt x="34" y="154"/>
                    </a:lnTo>
                    <a:lnTo>
                      <a:pt x="34" y="180"/>
                    </a:lnTo>
                    <a:lnTo>
                      <a:pt x="34" y="180"/>
                    </a:lnTo>
                    <a:lnTo>
                      <a:pt x="30" y="182"/>
                    </a:lnTo>
                    <a:lnTo>
                      <a:pt x="30" y="182"/>
                    </a:lnTo>
                    <a:close/>
                    <a:moveTo>
                      <a:pt x="42" y="182"/>
                    </a:moveTo>
                    <a:lnTo>
                      <a:pt x="42" y="182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8" y="184"/>
                    </a:lnTo>
                    <a:lnTo>
                      <a:pt x="48" y="184"/>
                    </a:lnTo>
                    <a:lnTo>
                      <a:pt x="54" y="184"/>
                    </a:lnTo>
                    <a:lnTo>
                      <a:pt x="54" y="184"/>
                    </a:lnTo>
                    <a:lnTo>
                      <a:pt x="58" y="182"/>
                    </a:lnTo>
                    <a:lnTo>
                      <a:pt x="58" y="182"/>
                    </a:lnTo>
                    <a:lnTo>
                      <a:pt x="60" y="178"/>
                    </a:lnTo>
                    <a:lnTo>
                      <a:pt x="60" y="178"/>
                    </a:lnTo>
                    <a:lnTo>
                      <a:pt x="60" y="170"/>
                    </a:lnTo>
                    <a:lnTo>
                      <a:pt x="60" y="170"/>
                    </a:lnTo>
                    <a:lnTo>
                      <a:pt x="58" y="174"/>
                    </a:lnTo>
                    <a:lnTo>
                      <a:pt x="54" y="176"/>
                    </a:lnTo>
                    <a:lnTo>
                      <a:pt x="54" y="176"/>
                    </a:lnTo>
                    <a:lnTo>
                      <a:pt x="48" y="176"/>
                    </a:lnTo>
                    <a:lnTo>
                      <a:pt x="44" y="174"/>
                    </a:lnTo>
                    <a:lnTo>
                      <a:pt x="44" y="174"/>
                    </a:lnTo>
                    <a:lnTo>
                      <a:pt x="42" y="168"/>
                    </a:lnTo>
                    <a:lnTo>
                      <a:pt x="42" y="164"/>
                    </a:lnTo>
                    <a:lnTo>
                      <a:pt x="42" y="164"/>
                    </a:lnTo>
                    <a:lnTo>
                      <a:pt x="42" y="154"/>
                    </a:lnTo>
                    <a:lnTo>
                      <a:pt x="42" y="154"/>
                    </a:lnTo>
                    <a:lnTo>
                      <a:pt x="46" y="148"/>
                    </a:lnTo>
                    <a:lnTo>
                      <a:pt x="46" y="148"/>
                    </a:lnTo>
                    <a:lnTo>
                      <a:pt x="52" y="146"/>
                    </a:lnTo>
                    <a:lnTo>
                      <a:pt x="52" y="146"/>
                    </a:lnTo>
                    <a:lnTo>
                      <a:pt x="56" y="146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60" y="144"/>
                    </a:lnTo>
                    <a:lnTo>
                      <a:pt x="60" y="144"/>
                    </a:lnTo>
                    <a:lnTo>
                      <a:pt x="64" y="144"/>
                    </a:lnTo>
                    <a:lnTo>
                      <a:pt x="64" y="144"/>
                    </a:lnTo>
                    <a:lnTo>
                      <a:pt x="64" y="170"/>
                    </a:lnTo>
                    <a:lnTo>
                      <a:pt x="64" y="170"/>
                    </a:lnTo>
                    <a:lnTo>
                      <a:pt x="64" y="180"/>
                    </a:lnTo>
                    <a:lnTo>
                      <a:pt x="64" y="180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48" y="188"/>
                    </a:lnTo>
                    <a:lnTo>
                      <a:pt x="46" y="188"/>
                    </a:lnTo>
                    <a:lnTo>
                      <a:pt x="46" y="188"/>
                    </a:lnTo>
                    <a:lnTo>
                      <a:pt x="44" y="186"/>
                    </a:lnTo>
                    <a:lnTo>
                      <a:pt x="42" y="182"/>
                    </a:lnTo>
                    <a:lnTo>
                      <a:pt x="42" y="182"/>
                    </a:lnTo>
                    <a:close/>
                    <a:moveTo>
                      <a:pt x="46" y="162"/>
                    </a:moveTo>
                    <a:lnTo>
                      <a:pt x="46" y="162"/>
                    </a:lnTo>
                    <a:lnTo>
                      <a:pt x="46" y="166"/>
                    </a:lnTo>
                    <a:lnTo>
                      <a:pt x="48" y="170"/>
                    </a:lnTo>
                    <a:lnTo>
                      <a:pt x="48" y="170"/>
                    </a:lnTo>
                    <a:lnTo>
                      <a:pt x="50" y="172"/>
                    </a:lnTo>
                    <a:lnTo>
                      <a:pt x="54" y="172"/>
                    </a:lnTo>
                    <a:lnTo>
                      <a:pt x="54" y="172"/>
                    </a:lnTo>
                    <a:lnTo>
                      <a:pt x="56" y="170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60" y="164"/>
                    </a:lnTo>
                    <a:lnTo>
                      <a:pt x="60" y="158"/>
                    </a:lnTo>
                    <a:lnTo>
                      <a:pt x="60" y="158"/>
                    </a:lnTo>
                    <a:lnTo>
                      <a:pt x="60" y="154"/>
                    </a:lnTo>
                    <a:lnTo>
                      <a:pt x="58" y="150"/>
                    </a:lnTo>
                    <a:lnTo>
                      <a:pt x="58" y="150"/>
                    </a:lnTo>
                    <a:lnTo>
                      <a:pt x="56" y="150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0" y="150"/>
                    </a:lnTo>
                    <a:lnTo>
                      <a:pt x="48" y="154"/>
                    </a:lnTo>
                    <a:lnTo>
                      <a:pt x="48" y="154"/>
                    </a:lnTo>
                    <a:lnTo>
                      <a:pt x="46" y="162"/>
                    </a:lnTo>
                    <a:lnTo>
                      <a:pt x="46" y="162"/>
                    </a:lnTo>
                    <a:close/>
                    <a:moveTo>
                      <a:pt x="72" y="184"/>
                    </a:moveTo>
                    <a:lnTo>
                      <a:pt x="72" y="184"/>
                    </a:lnTo>
                    <a:lnTo>
                      <a:pt x="72" y="180"/>
                    </a:lnTo>
                    <a:lnTo>
                      <a:pt x="72" y="180"/>
                    </a:lnTo>
                    <a:lnTo>
                      <a:pt x="74" y="180"/>
                    </a:lnTo>
                    <a:lnTo>
                      <a:pt x="74" y="180"/>
                    </a:lnTo>
                    <a:lnTo>
                      <a:pt x="76" y="178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78" y="172"/>
                    </a:lnTo>
                    <a:lnTo>
                      <a:pt x="80" y="170"/>
                    </a:lnTo>
                    <a:lnTo>
                      <a:pt x="80" y="170"/>
                    </a:lnTo>
                    <a:lnTo>
                      <a:pt x="68" y="142"/>
                    </a:lnTo>
                    <a:lnTo>
                      <a:pt x="68" y="142"/>
                    </a:lnTo>
                    <a:lnTo>
                      <a:pt x="74" y="142"/>
                    </a:lnTo>
                    <a:lnTo>
                      <a:pt x="74" y="142"/>
                    </a:lnTo>
                    <a:lnTo>
                      <a:pt x="80" y="158"/>
                    </a:lnTo>
                    <a:lnTo>
                      <a:pt x="80" y="158"/>
                    </a:lnTo>
                    <a:lnTo>
                      <a:pt x="82" y="164"/>
                    </a:lnTo>
                    <a:lnTo>
                      <a:pt x="82" y="164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8" y="138"/>
                    </a:lnTo>
                    <a:lnTo>
                      <a:pt x="88" y="138"/>
                    </a:lnTo>
                    <a:lnTo>
                      <a:pt x="92" y="136"/>
                    </a:lnTo>
                    <a:lnTo>
                      <a:pt x="92" y="136"/>
                    </a:lnTo>
                    <a:lnTo>
                      <a:pt x="84" y="170"/>
                    </a:lnTo>
                    <a:lnTo>
                      <a:pt x="84" y="170"/>
                    </a:lnTo>
                    <a:lnTo>
                      <a:pt x="80" y="178"/>
                    </a:lnTo>
                    <a:lnTo>
                      <a:pt x="80" y="178"/>
                    </a:lnTo>
                    <a:lnTo>
                      <a:pt x="78" y="182"/>
                    </a:lnTo>
                    <a:lnTo>
                      <a:pt x="78" y="182"/>
                    </a:lnTo>
                    <a:lnTo>
                      <a:pt x="74" y="184"/>
                    </a:lnTo>
                    <a:lnTo>
                      <a:pt x="74" y="184"/>
                    </a:lnTo>
                    <a:lnTo>
                      <a:pt x="72" y="184"/>
                    </a:lnTo>
                    <a:lnTo>
                      <a:pt x="72" y="184"/>
                    </a:lnTo>
                    <a:close/>
                    <a:moveTo>
                      <a:pt x="98" y="166"/>
                    </a:moveTo>
                    <a:lnTo>
                      <a:pt x="98" y="166"/>
                    </a:lnTo>
                    <a:lnTo>
                      <a:pt x="96" y="136"/>
                    </a:lnTo>
                    <a:lnTo>
                      <a:pt x="96" y="136"/>
                    </a:lnTo>
                    <a:lnTo>
                      <a:pt x="100" y="136"/>
                    </a:lnTo>
                    <a:lnTo>
                      <a:pt x="100" y="136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104" y="136"/>
                    </a:lnTo>
                    <a:lnTo>
                      <a:pt x="104" y="136"/>
                    </a:lnTo>
                    <a:lnTo>
                      <a:pt x="106" y="134"/>
                    </a:lnTo>
                    <a:lnTo>
                      <a:pt x="106" y="134"/>
                    </a:lnTo>
                    <a:lnTo>
                      <a:pt x="110" y="134"/>
                    </a:lnTo>
                    <a:lnTo>
                      <a:pt x="110" y="134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06" y="138"/>
                    </a:lnTo>
                    <a:lnTo>
                      <a:pt x="106" y="138"/>
                    </a:lnTo>
                    <a:lnTo>
                      <a:pt x="104" y="140"/>
                    </a:lnTo>
                    <a:lnTo>
                      <a:pt x="104" y="140"/>
                    </a:lnTo>
                    <a:lnTo>
                      <a:pt x="102" y="144"/>
                    </a:lnTo>
                    <a:lnTo>
                      <a:pt x="102" y="144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98" y="166"/>
                    </a:lnTo>
                    <a:lnTo>
                      <a:pt x="98" y="166"/>
                    </a:lnTo>
                    <a:close/>
                    <a:moveTo>
                      <a:pt x="114" y="162"/>
                    </a:moveTo>
                    <a:lnTo>
                      <a:pt x="114" y="162"/>
                    </a:lnTo>
                    <a:lnTo>
                      <a:pt x="114" y="120"/>
                    </a:lnTo>
                    <a:lnTo>
                      <a:pt x="114" y="120"/>
                    </a:lnTo>
                    <a:lnTo>
                      <a:pt x="118" y="120"/>
                    </a:lnTo>
                    <a:lnTo>
                      <a:pt x="118" y="120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32" y="130"/>
                    </a:lnTo>
                    <a:lnTo>
                      <a:pt x="132" y="130"/>
                    </a:lnTo>
                    <a:lnTo>
                      <a:pt x="134" y="132"/>
                    </a:lnTo>
                    <a:lnTo>
                      <a:pt x="134" y="132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58"/>
                    </a:lnTo>
                    <a:lnTo>
                      <a:pt x="136" y="158"/>
                    </a:lnTo>
                    <a:lnTo>
                      <a:pt x="132" y="160"/>
                    </a:lnTo>
                    <a:lnTo>
                      <a:pt x="132" y="16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30" y="134"/>
                    </a:lnTo>
                    <a:lnTo>
                      <a:pt x="130" y="134"/>
                    </a:lnTo>
                    <a:lnTo>
                      <a:pt x="124" y="134"/>
                    </a:lnTo>
                    <a:lnTo>
                      <a:pt x="124" y="134"/>
                    </a:lnTo>
                    <a:lnTo>
                      <a:pt x="122" y="136"/>
                    </a:lnTo>
                    <a:lnTo>
                      <a:pt x="122" y="136"/>
                    </a:lnTo>
                    <a:lnTo>
                      <a:pt x="118" y="140"/>
                    </a:lnTo>
                    <a:lnTo>
                      <a:pt x="118" y="140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18" y="162"/>
                    </a:lnTo>
                    <a:lnTo>
                      <a:pt x="118" y="162"/>
                    </a:lnTo>
                    <a:lnTo>
                      <a:pt x="114" y="162"/>
                    </a:lnTo>
                    <a:lnTo>
                      <a:pt x="114" y="162"/>
                    </a:lnTo>
                    <a:close/>
                    <a:moveTo>
                      <a:pt x="142" y="120"/>
                    </a:moveTo>
                    <a:lnTo>
                      <a:pt x="142" y="120"/>
                    </a:lnTo>
                    <a:lnTo>
                      <a:pt x="142" y="114"/>
                    </a:lnTo>
                    <a:lnTo>
                      <a:pt x="142" y="114"/>
                    </a:lnTo>
                    <a:lnTo>
                      <a:pt x="146" y="114"/>
                    </a:lnTo>
                    <a:lnTo>
                      <a:pt x="146" y="114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42" y="120"/>
                    </a:lnTo>
                    <a:lnTo>
                      <a:pt x="142" y="120"/>
                    </a:lnTo>
                    <a:close/>
                    <a:moveTo>
                      <a:pt x="136" y="170"/>
                    </a:moveTo>
                    <a:lnTo>
                      <a:pt x="136" y="170"/>
                    </a:lnTo>
                    <a:lnTo>
                      <a:pt x="138" y="166"/>
                    </a:lnTo>
                    <a:lnTo>
                      <a:pt x="138" y="166"/>
                    </a:lnTo>
                    <a:lnTo>
                      <a:pt x="140" y="164"/>
                    </a:lnTo>
                    <a:lnTo>
                      <a:pt x="140" y="164"/>
                    </a:lnTo>
                    <a:lnTo>
                      <a:pt x="142" y="164"/>
                    </a:lnTo>
                    <a:lnTo>
                      <a:pt x="142" y="164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26"/>
                    </a:lnTo>
                    <a:lnTo>
                      <a:pt x="142" y="126"/>
                    </a:lnTo>
                    <a:lnTo>
                      <a:pt x="146" y="126"/>
                    </a:lnTo>
                    <a:lnTo>
                      <a:pt x="146" y="126"/>
                    </a:lnTo>
                    <a:lnTo>
                      <a:pt x="146" y="158"/>
                    </a:lnTo>
                    <a:lnTo>
                      <a:pt x="146" y="158"/>
                    </a:lnTo>
                    <a:lnTo>
                      <a:pt x="146" y="166"/>
                    </a:lnTo>
                    <a:lnTo>
                      <a:pt x="146" y="166"/>
                    </a:lnTo>
                    <a:lnTo>
                      <a:pt x="144" y="168"/>
                    </a:lnTo>
                    <a:lnTo>
                      <a:pt x="140" y="170"/>
                    </a:lnTo>
                    <a:lnTo>
                      <a:pt x="140" y="170"/>
                    </a:lnTo>
                    <a:lnTo>
                      <a:pt x="136" y="170"/>
                    </a:lnTo>
                    <a:lnTo>
                      <a:pt x="136" y="170"/>
                    </a:lnTo>
                    <a:close/>
                    <a:moveTo>
                      <a:pt x="152" y="146"/>
                    </a:moveTo>
                    <a:lnTo>
                      <a:pt x="152" y="146"/>
                    </a:lnTo>
                    <a:lnTo>
                      <a:pt x="156" y="144"/>
                    </a:lnTo>
                    <a:lnTo>
                      <a:pt x="156" y="144"/>
                    </a:lnTo>
                    <a:lnTo>
                      <a:pt x="158" y="148"/>
                    </a:lnTo>
                    <a:lnTo>
                      <a:pt x="158" y="148"/>
                    </a:lnTo>
                    <a:lnTo>
                      <a:pt x="164" y="148"/>
                    </a:lnTo>
                    <a:lnTo>
                      <a:pt x="164" y="148"/>
                    </a:lnTo>
                    <a:lnTo>
                      <a:pt x="168" y="146"/>
                    </a:lnTo>
                    <a:lnTo>
                      <a:pt x="168" y="146"/>
                    </a:lnTo>
                    <a:lnTo>
                      <a:pt x="170" y="142"/>
                    </a:lnTo>
                    <a:lnTo>
                      <a:pt x="170" y="142"/>
                    </a:lnTo>
                    <a:lnTo>
                      <a:pt x="168" y="140"/>
                    </a:lnTo>
                    <a:lnTo>
                      <a:pt x="168" y="140"/>
                    </a:lnTo>
                    <a:lnTo>
                      <a:pt x="164" y="140"/>
                    </a:lnTo>
                    <a:lnTo>
                      <a:pt x="164" y="140"/>
                    </a:lnTo>
                    <a:lnTo>
                      <a:pt x="156" y="138"/>
                    </a:lnTo>
                    <a:lnTo>
                      <a:pt x="156" y="138"/>
                    </a:lnTo>
                    <a:lnTo>
                      <a:pt x="154" y="136"/>
                    </a:lnTo>
                    <a:lnTo>
                      <a:pt x="154" y="136"/>
                    </a:lnTo>
                    <a:lnTo>
                      <a:pt x="152" y="132"/>
                    </a:lnTo>
                    <a:lnTo>
                      <a:pt x="152" y="132"/>
                    </a:lnTo>
                    <a:lnTo>
                      <a:pt x="154" y="128"/>
                    </a:lnTo>
                    <a:lnTo>
                      <a:pt x="154" y="128"/>
                    </a:lnTo>
                    <a:lnTo>
                      <a:pt x="156" y="124"/>
                    </a:lnTo>
                    <a:lnTo>
                      <a:pt x="156" y="124"/>
                    </a:lnTo>
                    <a:lnTo>
                      <a:pt x="158" y="122"/>
                    </a:lnTo>
                    <a:lnTo>
                      <a:pt x="158" y="122"/>
                    </a:lnTo>
                    <a:lnTo>
                      <a:pt x="162" y="122"/>
                    </a:lnTo>
                    <a:lnTo>
                      <a:pt x="162" y="122"/>
                    </a:lnTo>
                    <a:lnTo>
                      <a:pt x="168" y="122"/>
                    </a:lnTo>
                    <a:lnTo>
                      <a:pt x="168" y="122"/>
                    </a:lnTo>
                    <a:lnTo>
                      <a:pt x="170" y="124"/>
                    </a:lnTo>
                    <a:lnTo>
                      <a:pt x="170" y="124"/>
                    </a:lnTo>
                    <a:lnTo>
                      <a:pt x="172" y="128"/>
                    </a:lnTo>
                    <a:lnTo>
                      <a:pt x="172" y="128"/>
                    </a:lnTo>
                    <a:lnTo>
                      <a:pt x="168" y="130"/>
                    </a:lnTo>
                    <a:lnTo>
                      <a:pt x="168" y="130"/>
                    </a:lnTo>
                    <a:lnTo>
                      <a:pt x="166" y="126"/>
                    </a:lnTo>
                    <a:lnTo>
                      <a:pt x="166" y="126"/>
                    </a:lnTo>
                    <a:lnTo>
                      <a:pt x="162" y="126"/>
                    </a:lnTo>
                    <a:lnTo>
                      <a:pt x="162" y="126"/>
                    </a:lnTo>
                    <a:lnTo>
                      <a:pt x="158" y="128"/>
                    </a:lnTo>
                    <a:lnTo>
                      <a:pt x="158" y="128"/>
                    </a:lnTo>
                    <a:lnTo>
                      <a:pt x="156" y="130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58" y="134"/>
                    </a:lnTo>
                    <a:lnTo>
                      <a:pt x="158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2" y="136"/>
                    </a:lnTo>
                    <a:lnTo>
                      <a:pt x="172" y="136"/>
                    </a:lnTo>
                    <a:lnTo>
                      <a:pt x="174" y="140"/>
                    </a:lnTo>
                    <a:lnTo>
                      <a:pt x="174" y="140"/>
                    </a:lnTo>
                    <a:lnTo>
                      <a:pt x="172" y="146"/>
                    </a:lnTo>
                    <a:lnTo>
                      <a:pt x="172" y="146"/>
                    </a:lnTo>
                    <a:lnTo>
                      <a:pt x="168" y="150"/>
                    </a:lnTo>
                    <a:lnTo>
                      <a:pt x="168" y="150"/>
                    </a:lnTo>
                    <a:lnTo>
                      <a:pt x="164" y="152"/>
                    </a:lnTo>
                    <a:lnTo>
                      <a:pt x="164" y="152"/>
                    </a:lnTo>
                    <a:lnTo>
                      <a:pt x="158" y="154"/>
                    </a:lnTo>
                    <a:lnTo>
                      <a:pt x="156" y="152"/>
                    </a:lnTo>
                    <a:lnTo>
                      <a:pt x="156" y="152"/>
                    </a:lnTo>
                    <a:lnTo>
                      <a:pt x="152" y="150"/>
                    </a:lnTo>
                    <a:lnTo>
                      <a:pt x="152" y="146"/>
                    </a:lnTo>
                    <a:lnTo>
                      <a:pt x="152" y="146"/>
                    </a:lnTo>
                    <a:close/>
                    <a:moveTo>
                      <a:pt x="196" y="144"/>
                    </a:moveTo>
                    <a:lnTo>
                      <a:pt x="196" y="144"/>
                    </a:lnTo>
                    <a:lnTo>
                      <a:pt x="196" y="140"/>
                    </a:lnTo>
                    <a:lnTo>
                      <a:pt x="196" y="140"/>
                    </a:lnTo>
                    <a:lnTo>
                      <a:pt x="192" y="144"/>
                    </a:lnTo>
                    <a:lnTo>
                      <a:pt x="188" y="148"/>
                    </a:lnTo>
                    <a:lnTo>
                      <a:pt x="188" y="148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0" y="142"/>
                    </a:lnTo>
                    <a:lnTo>
                      <a:pt x="180" y="142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78" y="118"/>
                    </a:lnTo>
                    <a:lnTo>
                      <a:pt x="178" y="118"/>
                    </a:lnTo>
                    <a:lnTo>
                      <a:pt x="182" y="118"/>
                    </a:lnTo>
                    <a:lnTo>
                      <a:pt x="182" y="118"/>
                    </a:lnTo>
                    <a:lnTo>
                      <a:pt x="184" y="134"/>
                    </a:lnTo>
                    <a:lnTo>
                      <a:pt x="184" y="134"/>
                    </a:lnTo>
                    <a:lnTo>
                      <a:pt x="184" y="140"/>
                    </a:lnTo>
                    <a:lnTo>
                      <a:pt x="184" y="140"/>
                    </a:lnTo>
                    <a:lnTo>
                      <a:pt x="186" y="142"/>
                    </a:lnTo>
                    <a:lnTo>
                      <a:pt x="186" y="142"/>
                    </a:lnTo>
                    <a:lnTo>
                      <a:pt x="188" y="142"/>
                    </a:lnTo>
                    <a:lnTo>
                      <a:pt x="188" y="142"/>
                    </a:lnTo>
                    <a:lnTo>
                      <a:pt x="192" y="140"/>
                    </a:lnTo>
                    <a:lnTo>
                      <a:pt x="192" y="140"/>
                    </a:lnTo>
                    <a:lnTo>
                      <a:pt x="194" y="136"/>
                    </a:lnTo>
                    <a:lnTo>
                      <a:pt x="194" y="136"/>
                    </a:lnTo>
                    <a:lnTo>
                      <a:pt x="196" y="130"/>
                    </a:lnTo>
                    <a:lnTo>
                      <a:pt x="196" y="130"/>
                    </a:lnTo>
                    <a:lnTo>
                      <a:pt x="196" y="114"/>
                    </a:lnTo>
                    <a:lnTo>
                      <a:pt x="196" y="114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0" y="144"/>
                    </a:lnTo>
                    <a:lnTo>
                      <a:pt x="200" y="144"/>
                    </a:lnTo>
                    <a:lnTo>
                      <a:pt x="196" y="144"/>
                    </a:lnTo>
                    <a:lnTo>
                      <a:pt x="196" y="144"/>
                    </a:lnTo>
                    <a:close/>
                    <a:moveTo>
                      <a:pt x="212" y="142"/>
                    </a:moveTo>
                    <a:lnTo>
                      <a:pt x="212" y="142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8" y="112"/>
                    </a:lnTo>
                    <a:lnTo>
                      <a:pt x="208" y="112"/>
                    </a:lnTo>
                    <a:lnTo>
                      <a:pt x="212" y="128"/>
                    </a:lnTo>
                    <a:lnTo>
                      <a:pt x="212" y="128"/>
                    </a:lnTo>
                    <a:lnTo>
                      <a:pt x="214" y="134"/>
                    </a:lnTo>
                    <a:lnTo>
                      <a:pt x="214" y="134"/>
                    </a:lnTo>
                    <a:lnTo>
                      <a:pt x="216" y="128"/>
                    </a:lnTo>
                    <a:lnTo>
                      <a:pt x="216" y="128"/>
                    </a:lnTo>
                    <a:lnTo>
                      <a:pt x="220" y="110"/>
                    </a:lnTo>
                    <a:lnTo>
                      <a:pt x="220" y="110"/>
                    </a:lnTo>
                    <a:lnTo>
                      <a:pt x="224" y="108"/>
                    </a:lnTo>
                    <a:lnTo>
                      <a:pt x="224" y="108"/>
                    </a:lnTo>
                    <a:lnTo>
                      <a:pt x="228" y="126"/>
                    </a:lnTo>
                    <a:lnTo>
                      <a:pt x="228" y="126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2" y="124"/>
                    </a:lnTo>
                    <a:lnTo>
                      <a:pt x="232" y="124"/>
                    </a:lnTo>
                    <a:lnTo>
                      <a:pt x="236" y="106"/>
                    </a:lnTo>
                    <a:lnTo>
                      <a:pt x="236" y="106"/>
                    </a:lnTo>
                    <a:lnTo>
                      <a:pt x="240" y="106"/>
                    </a:lnTo>
                    <a:lnTo>
                      <a:pt x="240" y="106"/>
                    </a:lnTo>
                    <a:lnTo>
                      <a:pt x="232" y="136"/>
                    </a:lnTo>
                    <a:lnTo>
                      <a:pt x="232" y="136"/>
                    </a:lnTo>
                    <a:lnTo>
                      <a:pt x="228" y="138"/>
                    </a:lnTo>
                    <a:lnTo>
                      <a:pt x="228" y="138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2" y="116"/>
                    </a:lnTo>
                    <a:lnTo>
                      <a:pt x="222" y="116"/>
                    </a:lnTo>
                    <a:lnTo>
                      <a:pt x="216" y="140"/>
                    </a:lnTo>
                    <a:lnTo>
                      <a:pt x="216" y="140"/>
                    </a:lnTo>
                    <a:lnTo>
                      <a:pt x="212" y="142"/>
                    </a:lnTo>
                    <a:lnTo>
                      <a:pt x="212" y="142"/>
                    </a:lnTo>
                    <a:close/>
                    <a:moveTo>
                      <a:pt x="254" y="128"/>
                    </a:moveTo>
                    <a:lnTo>
                      <a:pt x="254" y="128"/>
                    </a:lnTo>
                    <a:lnTo>
                      <a:pt x="254" y="132"/>
                    </a:lnTo>
                    <a:lnTo>
                      <a:pt x="254" y="132"/>
                    </a:lnTo>
                    <a:lnTo>
                      <a:pt x="252" y="134"/>
                    </a:lnTo>
                    <a:lnTo>
                      <a:pt x="252" y="134"/>
                    </a:lnTo>
                    <a:lnTo>
                      <a:pt x="248" y="134"/>
                    </a:lnTo>
                    <a:lnTo>
                      <a:pt x="248" y="134"/>
                    </a:lnTo>
                    <a:lnTo>
                      <a:pt x="246" y="132"/>
                    </a:lnTo>
                    <a:lnTo>
                      <a:pt x="246" y="132"/>
                    </a:lnTo>
                    <a:lnTo>
                      <a:pt x="244" y="126"/>
                    </a:lnTo>
                    <a:lnTo>
                      <a:pt x="244" y="126"/>
                    </a:lnTo>
                    <a:lnTo>
                      <a:pt x="244" y="108"/>
                    </a:lnTo>
                    <a:lnTo>
                      <a:pt x="244" y="108"/>
                    </a:lnTo>
                    <a:lnTo>
                      <a:pt x="242" y="108"/>
                    </a:lnTo>
                    <a:lnTo>
                      <a:pt x="242" y="108"/>
                    </a:lnTo>
                    <a:lnTo>
                      <a:pt x="242" y="104"/>
                    </a:lnTo>
                    <a:lnTo>
                      <a:pt x="242" y="104"/>
                    </a:lnTo>
                    <a:lnTo>
                      <a:pt x="244" y="104"/>
                    </a:lnTo>
                    <a:lnTo>
                      <a:pt x="244" y="104"/>
                    </a:lnTo>
                    <a:lnTo>
                      <a:pt x="244" y="96"/>
                    </a:lnTo>
                    <a:lnTo>
                      <a:pt x="244" y="96"/>
                    </a:lnTo>
                    <a:lnTo>
                      <a:pt x="248" y="92"/>
                    </a:lnTo>
                    <a:lnTo>
                      <a:pt x="248" y="92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54" y="102"/>
                    </a:lnTo>
                    <a:lnTo>
                      <a:pt x="254" y="102"/>
                    </a:lnTo>
                    <a:lnTo>
                      <a:pt x="254" y="106"/>
                    </a:lnTo>
                    <a:lnTo>
                      <a:pt x="254" y="106"/>
                    </a:lnTo>
                    <a:lnTo>
                      <a:pt x="248" y="108"/>
                    </a:lnTo>
                    <a:lnTo>
                      <a:pt x="248" y="108"/>
                    </a:lnTo>
                    <a:lnTo>
                      <a:pt x="250" y="124"/>
                    </a:lnTo>
                    <a:lnTo>
                      <a:pt x="250" y="124"/>
                    </a:lnTo>
                    <a:lnTo>
                      <a:pt x="250" y="128"/>
                    </a:lnTo>
                    <a:lnTo>
                      <a:pt x="250" y="128"/>
                    </a:lnTo>
                    <a:lnTo>
                      <a:pt x="252" y="128"/>
                    </a:lnTo>
                    <a:lnTo>
                      <a:pt x="254" y="128"/>
                    </a:lnTo>
                    <a:close/>
                    <a:moveTo>
                      <a:pt x="272" y="128"/>
                    </a:moveTo>
                    <a:lnTo>
                      <a:pt x="272" y="128"/>
                    </a:lnTo>
                    <a:lnTo>
                      <a:pt x="272" y="98"/>
                    </a:lnTo>
                    <a:lnTo>
                      <a:pt x="272" y="98"/>
                    </a:lnTo>
                    <a:lnTo>
                      <a:pt x="276" y="98"/>
                    </a:lnTo>
                    <a:lnTo>
                      <a:pt x="276" y="98"/>
                    </a:lnTo>
                    <a:lnTo>
                      <a:pt x="276" y="102"/>
                    </a:lnTo>
                    <a:lnTo>
                      <a:pt x="276" y="102"/>
                    </a:lnTo>
                    <a:lnTo>
                      <a:pt x="280" y="98"/>
                    </a:lnTo>
                    <a:lnTo>
                      <a:pt x="284" y="96"/>
                    </a:lnTo>
                    <a:lnTo>
                      <a:pt x="284" y="96"/>
                    </a:lnTo>
                    <a:lnTo>
                      <a:pt x="288" y="94"/>
                    </a:lnTo>
                    <a:lnTo>
                      <a:pt x="288" y="94"/>
                    </a:lnTo>
                    <a:lnTo>
                      <a:pt x="292" y="96"/>
                    </a:lnTo>
                    <a:lnTo>
                      <a:pt x="292" y="96"/>
                    </a:lnTo>
                    <a:lnTo>
                      <a:pt x="294" y="100"/>
                    </a:lnTo>
                    <a:lnTo>
                      <a:pt x="294" y="100"/>
                    </a:lnTo>
                    <a:lnTo>
                      <a:pt x="294" y="106"/>
                    </a:lnTo>
                    <a:lnTo>
                      <a:pt x="294" y="106"/>
                    </a:lnTo>
                    <a:lnTo>
                      <a:pt x="294" y="124"/>
                    </a:lnTo>
                    <a:lnTo>
                      <a:pt x="294" y="124"/>
                    </a:lnTo>
                    <a:lnTo>
                      <a:pt x="290" y="124"/>
                    </a:lnTo>
                    <a:lnTo>
                      <a:pt x="290" y="124"/>
                    </a:lnTo>
                    <a:lnTo>
                      <a:pt x="288" y="106"/>
                    </a:lnTo>
                    <a:lnTo>
                      <a:pt x="288" y="106"/>
                    </a:lnTo>
                    <a:lnTo>
                      <a:pt x="288" y="102"/>
                    </a:lnTo>
                    <a:lnTo>
                      <a:pt x="288" y="102"/>
                    </a:lnTo>
                    <a:lnTo>
                      <a:pt x="286" y="100"/>
                    </a:lnTo>
                    <a:lnTo>
                      <a:pt x="286" y="100"/>
                    </a:lnTo>
                    <a:lnTo>
                      <a:pt x="284" y="100"/>
                    </a:lnTo>
                    <a:lnTo>
                      <a:pt x="284" y="100"/>
                    </a:lnTo>
                    <a:lnTo>
                      <a:pt x="278" y="102"/>
                    </a:lnTo>
                    <a:lnTo>
                      <a:pt x="278" y="102"/>
                    </a:lnTo>
                    <a:lnTo>
                      <a:pt x="276" y="106"/>
                    </a:lnTo>
                    <a:lnTo>
                      <a:pt x="276" y="110"/>
                    </a:lnTo>
                    <a:lnTo>
                      <a:pt x="276" y="110"/>
                    </a:lnTo>
                    <a:lnTo>
                      <a:pt x="276" y="128"/>
                    </a:lnTo>
                    <a:lnTo>
                      <a:pt x="276" y="128"/>
                    </a:lnTo>
                    <a:lnTo>
                      <a:pt x="272" y="128"/>
                    </a:lnTo>
                    <a:lnTo>
                      <a:pt x="272" y="128"/>
                    </a:lnTo>
                    <a:close/>
                    <a:moveTo>
                      <a:pt x="300" y="86"/>
                    </a:moveTo>
                    <a:lnTo>
                      <a:pt x="300" y="86"/>
                    </a:lnTo>
                    <a:lnTo>
                      <a:pt x="300" y="80"/>
                    </a:lnTo>
                    <a:lnTo>
                      <a:pt x="300" y="80"/>
                    </a:lnTo>
                    <a:lnTo>
                      <a:pt x="304" y="80"/>
                    </a:lnTo>
                    <a:lnTo>
                      <a:pt x="304" y="80"/>
                    </a:lnTo>
                    <a:lnTo>
                      <a:pt x="304" y="86"/>
                    </a:lnTo>
                    <a:lnTo>
                      <a:pt x="304" y="86"/>
                    </a:lnTo>
                    <a:lnTo>
                      <a:pt x="300" y="86"/>
                    </a:lnTo>
                    <a:lnTo>
                      <a:pt x="300" y="86"/>
                    </a:lnTo>
                    <a:close/>
                    <a:moveTo>
                      <a:pt x="296" y="134"/>
                    </a:moveTo>
                    <a:lnTo>
                      <a:pt x="296" y="134"/>
                    </a:lnTo>
                    <a:lnTo>
                      <a:pt x="296" y="130"/>
                    </a:lnTo>
                    <a:lnTo>
                      <a:pt x="296" y="130"/>
                    </a:lnTo>
                    <a:lnTo>
                      <a:pt x="298" y="130"/>
                    </a:lnTo>
                    <a:lnTo>
                      <a:pt x="298" y="130"/>
                    </a:lnTo>
                    <a:lnTo>
                      <a:pt x="300" y="128"/>
                    </a:lnTo>
                    <a:lnTo>
                      <a:pt x="300" y="128"/>
                    </a:lnTo>
                    <a:lnTo>
                      <a:pt x="300" y="124"/>
                    </a:lnTo>
                    <a:lnTo>
                      <a:pt x="300" y="124"/>
                    </a:lnTo>
                    <a:lnTo>
                      <a:pt x="300" y="92"/>
                    </a:lnTo>
                    <a:lnTo>
                      <a:pt x="300" y="92"/>
                    </a:lnTo>
                    <a:lnTo>
                      <a:pt x="304" y="92"/>
                    </a:lnTo>
                    <a:lnTo>
                      <a:pt x="304" y="92"/>
                    </a:lnTo>
                    <a:lnTo>
                      <a:pt x="306" y="122"/>
                    </a:lnTo>
                    <a:lnTo>
                      <a:pt x="306" y="122"/>
                    </a:lnTo>
                    <a:lnTo>
                      <a:pt x="304" y="130"/>
                    </a:lnTo>
                    <a:lnTo>
                      <a:pt x="304" y="130"/>
                    </a:lnTo>
                    <a:lnTo>
                      <a:pt x="302" y="132"/>
                    </a:lnTo>
                    <a:lnTo>
                      <a:pt x="298" y="134"/>
                    </a:lnTo>
                    <a:lnTo>
                      <a:pt x="298" y="134"/>
                    </a:lnTo>
                    <a:lnTo>
                      <a:pt x="296" y="134"/>
                    </a:lnTo>
                    <a:lnTo>
                      <a:pt x="296" y="134"/>
                    </a:lnTo>
                    <a:close/>
                    <a:moveTo>
                      <a:pt x="330" y="112"/>
                    </a:moveTo>
                    <a:lnTo>
                      <a:pt x="330" y="112"/>
                    </a:lnTo>
                    <a:lnTo>
                      <a:pt x="324" y="116"/>
                    </a:lnTo>
                    <a:lnTo>
                      <a:pt x="324" y="116"/>
                    </a:lnTo>
                    <a:lnTo>
                      <a:pt x="320" y="118"/>
                    </a:lnTo>
                    <a:lnTo>
                      <a:pt x="320" y="118"/>
                    </a:lnTo>
                    <a:lnTo>
                      <a:pt x="316" y="118"/>
                    </a:lnTo>
                    <a:lnTo>
                      <a:pt x="312" y="118"/>
                    </a:lnTo>
                    <a:lnTo>
                      <a:pt x="312" y="118"/>
                    </a:lnTo>
                    <a:lnTo>
                      <a:pt x="310" y="116"/>
                    </a:lnTo>
                    <a:lnTo>
                      <a:pt x="310" y="112"/>
                    </a:lnTo>
                    <a:lnTo>
                      <a:pt x="310" y="112"/>
                    </a:lnTo>
                    <a:lnTo>
                      <a:pt x="312" y="108"/>
                    </a:lnTo>
                    <a:lnTo>
                      <a:pt x="312" y="108"/>
                    </a:lnTo>
                    <a:lnTo>
                      <a:pt x="314" y="104"/>
                    </a:lnTo>
                    <a:lnTo>
                      <a:pt x="314" y="104"/>
                    </a:lnTo>
                    <a:lnTo>
                      <a:pt x="316" y="102"/>
                    </a:lnTo>
                    <a:lnTo>
                      <a:pt x="316" y="102"/>
                    </a:lnTo>
                    <a:lnTo>
                      <a:pt x="320" y="100"/>
                    </a:lnTo>
                    <a:lnTo>
                      <a:pt x="320" y="100"/>
                    </a:lnTo>
                    <a:lnTo>
                      <a:pt x="328" y="96"/>
                    </a:lnTo>
                    <a:lnTo>
                      <a:pt x="328" y="96"/>
                    </a:lnTo>
                    <a:lnTo>
                      <a:pt x="328" y="96"/>
                    </a:lnTo>
                    <a:lnTo>
                      <a:pt x="328" y="92"/>
                    </a:lnTo>
                    <a:lnTo>
                      <a:pt x="328" y="92"/>
                    </a:lnTo>
                    <a:lnTo>
                      <a:pt x="322" y="90"/>
                    </a:lnTo>
                    <a:lnTo>
                      <a:pt x="322" y="90"/>
                    </a:lnTo>
                    <a:lnTo>
                      <a:pt x="318" y="94"/>
                    </a:lnTo>
                    <a:lnTo>
                      <a:pt x="318" y="94"/>
                    </a:lnTo>
                    <a:lnTo>
                      <a:pt x="316" y="98"/>
                    </a:lnTo>
                    <a:lnTo>
                      <a:pt x="316" y="98"/>
                    </a:lnTo>
                    <a:lnTo>
                      <a:pt x="310" y="98"/>
                    </a:lnTo>
                    <a:lnTo>
                      <a:pt x="310" y="98"/>
                    </a:lnTo>
                    <a:lnTo>
                      <a:pt x="312" y="92"/>
                    </a:lnTo>
                    <a:lnTo>
                      <a:pt x="312" y="92"/>
                    </a:lnTo>
                    <a:lnTo>
                      <a:pt x="316" y="88"/>
                    </a:lnTo>
                    <a:lnTo>
                      <a:pt x="316" y="88"/>
                    </a:lnTo>
                    <a:lnTo>
                      <a:pt x="322" y="86"/>
                    </a:lnTo>
                    <a:lnTo>
                      <a:pt x="322" y="86"/>
                    </a:lnTo>
                    <a:lnTo>
                      <a:pt x="328" y="86"/>
                    </a:lnTo>
                    <a:lnTo>
                      <a:pt x="328" y="86"/>
                    </a:lnTo>
                    <a:lnTo>
                      <a:pt x="332" y="88"/>
                    </a:lnTo>
                    <a:lnTo>
                      <a:pt x="332" y="88"/>
                    </a:lnTo>
                    <a:lnTo>
                      <a:pt x="332" y="92"/>
                    </a:lnTo>
                    <a:lnTo>
                      <a:pt x="332" y="92"/>
                    </a:lnTo>
                    <a:lnTo>
                      <a:pt x="332" y="96"/>
                    </a:lnTo>
                    <a:lnTo>
                      <a:pt x="332" y="96"/>
                    </a:lnTo>
                    <a:lnTo>
                      <a:pt x="334" y="102"/>
                    </a:lnTo>
                    <a:lnTo>
                      <a:pt x="334" y="102"/>
                    </a:lnTo>
                    <a:lnTo>
                      <a:pt x="334" y="112"/>
                    </a:lnTo>
                    <a:lnTo>
                      <a:pt x="334" y="112"/>
                    </a:lnTo>
                    <a:lnTo>
                      <a:pt x="334" y="114"/>
                    </a:lnTo>
                    <a:lnTo>
                      <a:pt x="334" y="114"/>
                    </a:lnTo>
                    <a:lnTo>
                      <a:pt x="330" y="116"/>
                    </a:lnTo>
                    <a:lnTo>
                      <a:pt x="330" y="116"/>
                    </a:lnTo>
                    <a:lnTo>
                      <a:pt x="330" y="112"/>
                    </a:lnTo>
                    <a:lnTo>
                      <a:pt x="330" y="112"/>
                    </a:lnTo>
                    <a:close/>
                    <a:moveTo>
                      <a:pt x="328" y="100"/>
                    </a:moveTo>
                    <a:lnTo>
                      <a:pt x="328" y="100"/>
                    </a:lnTo>
                    <a:lnTo>
                      <a:pt x="322" y="104"/>
                    </a:lnTo>
                    <a:lnTo>
                      <a:pt x="322" y="104"/>
                    </a:lnTo>
                    <a:lnTo>
                      <a:pt x="318" y="106"/>
                    </a:lnTo>
                    <a:lnTo>
                      <a:pt x="318" y="106"/>
                    </a:lnTo>
                    <a:lnTo>
                      <a:pt x="316" y="108"/>
                    </a:lnTo>
                    <a:lnTo>
                      <a:pt x="316" y="108"/>
                    </a:lnTo>
                    <a:lnTo>
                      <a:pt x="316" y="110"/>
                    </a:lnTo>
                    <a:lnTo>
                      <a:pt x="316" y="110"/>
                    </a:lnTo>
                    <a:lnTo>
                      <a:pt x="316" y="114"/>
                    </a:lnTo>
                    <a:lnTo>
                      <a:pt x="316" y="114"/>
                    </a:lnTo>
                    <a:lnTo>
                      <a:pt x="320" y="114"/>
                    </a:lnTo>
                    <a:lnTo>
                      <a:pt x="320" y="114"/>
                    </a:lnTo>
                    <a:lnTo>
                      <a:pt x="324" y="112"/>
                    </a:lnTo>
                    <a:lnTo>
                      <a:pt x="324" y="112"/>
                    </a:lnTo>
                    <a:lnTo>
                      <a:pt x="328" y="108"/>
                    </a:lnTo>
                    <a:lnTo>
                      <a:pt x="328" y="108"/>
                    </a:lnTo>
                    <a:lnTo>
                      <a:pt x="328" y="102"/>
                    </a:lnTo>
                    <a:lnTo>
                      <a:pt x="328" y="100"/>
                    </a:lnTo>
                    <a:close/>
                    <a:moveTo>
                      <a:pt x="340" y="114"/>
                    </a:moveTo>
                    <a:lnTo>
                      <a:pt x="340" y="114"/>
                    </a:lnTo>
                    <a:lnTo>
                      <a:pt x="340" y="72"/>
                    </a:lnTo>
                    <a:lnTo>
                      <a:pt x="340" y="72"/>
                    </a:lnTo>
                    <a:lnTo>
                      <a:pt x="344" y="72"/>
                    </a:lnTo>
                    <a:lnTo>
                      <a:pt x="344" y="72"/>
                    </a:lnTo>
                    <a:lnTo>
                      <a:pt x="344" y="86"/>
                    </a:lnTo>
                    <a:lnTo>
                      <a:pt x="344" y="86"/>
                    </a:lnTo>
                    <a:lnTo>
                      <a:pt x="348" y="82"/>
                    </a:lnTo>
                    <a:lnTo>
                      <a:pt x="352" y="80"/>
                    </a:lnTo>
                    <a:lnTo>
                      <a:pt x="352" y="80"/>
                    </a:lnTo>
                    <a:lnTo>
                      <a:pt x="358" y="80"/>
                    </a:lnTo>
                    <a:lnTo>
                      <a:pt x="358" y="80"/>
                    </a:lnTo>
                    <a:lnTo>
                      <a:pt x="360" y="84"/>
                    </a:lnTo>
                    <a:lnTo>
                      <a:pt x="360" y="84"/>
                    </a:lnTo>
                    <a:lnTo>
                      <a:pt x="362" y="90"/>
                    </a:lnTo>
                    <a:lnTo>
                      <a:pt x="362" y="90"/>
                    </a:lnTo>
                    <a:lnTo>
                      <a:pt x="362" y="108"/>
                    </a:lnTo>
                    <a:lnTo>
                      <a:pt x="362" y="108"/>
                    </a:lnTo>
                    <a:lnTo>
                      <a:pt x="358" y="110"/>
                    </a:lnTo>
                    <a:lnTo>
                      <a:pt x="358" y="110"/>
                    </a:lnTo>
                    <a:lnTo>
                      <a:pt x="356" y="90"/>
                    </a:lnTo>
                    <a:lnTo>
                      <a:pt x="356" y="90"/>
                    </a:lnTo>
                    <a:lnTo>
                      <a:pt x="356" y="86"/>
                    </a:lnTo>
                    <a:lnTo>
                      <a:pt x="356" y="86"/>
                    </a:lnTo>
                    <a:lnTo>
                      <a:pt x="352" y="84"/>
                    </a:lnTo>
                    <a:lnTo>
                      <a:pt x="352" y="84"/>
                    </a:lnTo>
                    <a:lnTo>
                      <a:pt x="348" y="86"/>
                    </a:lnTo>
                    <a:lnTo>
                      <a:pt x="348" y="86"/>
                    </a:lnTo>
                    <a:lnTo>
                      <a:pt x="346" y="90"/>
                    </a:lnTo>
                    <a:lnTo>
                      <a:pt x="346" y="90"/>
                    </a:lnTo>
                    <a:lnTo>
                      <a:pt x="344" y="96"/>
                    </a:lnTo>
                    <a:lnTo>
                      <a:pt x="344" y="96"/>
                    </a:lnTo>
                    <a:lnTo>
                      <a:pt x="344" y="112"/>
                    </a:lnTo>
                    <a:lnTo>
                      <a:pt x="344" y="112"/>
                    </a:lnTo>
                    <a:lnTo>
                      <a:pt x="340" y="114"/>
                    </a:lnTo>
                    <a:lnTo>
                      <a:pt x="340" y="114"/>
                    </a:lnTo>
                    <a:close/>
                    <a:moveTo>
                      <a:pt x="368" y="106"/>
                    </a:moveTo>
                    <a:lnTo>
                      <a:pt x="368" y="106"/>
                    </a:lnTo>
                    <a:lnTo>
                      <a:pt x="368" y="78"/>
                    </a:lnTo>
                    <a:lnTo>
                      <a:pt x="368" y="78"/>
                    </a:lnTo>
                    <a:lnTo>
                      <a:pt x="372" y="76"/>
                    </a:lnTo>
                    <a:lnTo>
                      <a:pt x="372" y="76"/>
                    </a:lnTo>
                    <a:lnTo>
                      <a:pt x="372" y="82"/>
                    </a:lnTo>
                    <a:lnTo>
                      <a:pt x="372" y="82"/>
                    </a:lnTo>
                    <a:lnTo>
                      <a:pt x="374" y="76"/>
                    </a:lnTo>
                    <a:lnTo>
                      <a:pt x="374" y="76"/>
                    </a:lnTo>
                    <a:lnTo>
                      <a:pt x="378" y="74"/>
                    </a:lnTo>
                    <a:lnTo>
                      <a:pt x="378" y="74"/>
                    </a:lnTo>
                    <a:lnTo>
                      <a:pt x="382" y="76"/>
                    </a:lnTo>
                    <a:lnTo>
                      <a:pt x="382" y="76"/>
                    </a:lnTo>
                    <a:lnTo>
                      <a:pt x="380" y="80"/>
                    </a:lnTo>
                    <a:lnTo>
                      <a:pt x="380" y="80"/>
                    </a:lnTo>
                    <a:lnTo>
                      <a:pt x="378" y="80"/>
                    </a:lnTo>
                    <a:lnTo>
                      <a:pt x="378" y="80"/>
                    </a:lnTo>
                    <a:lnTo>
                      <a:pt x="374" y="82"/>
                    </a:lnTo>
                    <a:lnTo>
                      <a:pt x="374" y="82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2" y="90"/>
                    </a:lnTo>
                    <a:lnTo>
                      <a:pt x="372" y="90"/>
                    </a:lnTo>
                    <a:lnTo>
                      <a:pt x="372" y="106"/>
                    </a:lnTo>
                    <a:lnTo>
                      <a:pt x="372" y="106"/>
                    </a:lnTo>
                    <a:lnTo>
                      <a:pt x="368" y="106"/>
                    </a:lnTo>
                    <a:lnTo>
                      <a:pt x="368" y="106"/>
                    </a:lnTo>
                    <a:close/>
                    <a:moveTo>
                      <a:pt x="2" y="254"/>
                    </a:moveTo>
                    <a:lnTo>
                      <a:pt x="2" y="254"/>
                    </a:lnTo>
                    <a:lnTo>
                      <a:pt x="2" y="212"/>
                    </a:lnTo>
                    <a:lnTo>
                      <a:pt x="2" y="212"/>
                    </a:lnTo>
                    <a:lnTo>
                      <a:pt x="6" y="210"/>
                    </a:lnTo>
                    <a:lnTo>
                      <a:pt x="6" y="210"/>
                    </a:lnTo>
                    <a:lnTo>
                      <a:pt x="26" y="240"/>
                    </a:lnTo>
                    <a:lnTo>
                      <a:pt x="26" y="240"/>
                    </a:lnTo>
                    <a:lnTo>
                      <a:pt x="26" y="206"/>
                    </a:lnTo>
                    <a:lnTo>
                      <a:pt x="26" y="206"/>
                    </a:lnTo>
                    <a:lnTo>
                      <a:pt x="30" y="204"/>
                    </a:lnTo>
                    <a:lnTo>
                      <a:pt x="30" y="204"/>
                    </a:lnTo>
                    <a:lnTo>
                      <a:pt x="32" y="248"/>
                    </a:lnTo>
                    <a:lnTo>
                      <a:pt x="32" y="248"/>
                    </a:lnTo>
                    <a:lnTo>
                      <a:pt x="26" y="248"/>
                    </a:lnTo>
                    <a:lnTo>
                      <a:pt x="26" y="248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6" y="252"/>
                    </a:lnTo>
                    <a:lnTo>
                      <a:pt x="6" y="252"/>
                    </a:lnTo>
                    <a:lnTo>
                      <a:pt x="2" y="254"/>
                    </a:lnTo>
                    <a:lnTo>
                      <a:pt x="2" y="2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47" name="Freeform 70"/>
              <p:cNvSpPr>
                <a:spLocks noEditPoints="1"/>
              </p:cNvSpPr>
              <p:nvPr userDrawn="1"/>
            </p:nvSpPr>
            <p:spPr bwMode="auto">
              <a:xfrm>
                <a:off x="1855733" y="3824249"/>
                <a:ext cx="590550" cy="200025"/>
              </a:xfrm>
              <a:custGeom>
                <a:avLst/>
                <a:gdLst/>
                <a:ahLst/>
                <a:cxnLst>
                  <a:cxn ang="0">
                    <a:pos x="12" y="92"/>
                  </a:cxn>
                  <a:cxn ang="0">
                    <a:pos x="20" y="118"/>
                  </a:cxn>
                  <a:cxn ang="0">
                    <a:pos x="6" y="116"/>
                  </a:cxn>
                  <a:cxn ang="0">
                    <a:pos x="16" y="98"/>
                  </a:cxn>
                  <a:cxn ang="0">
                    <a:pos x="42" y="116"/>
                  </a:cxn>
                  <a:cxn ang="0">
                    <a:pos x="30" y="104"/>
                  </a:cxn>
                  <a:cxn ang="0">
                    <a:pos x="38" y="90"/>
                  </a:cxn>
                  <a:cxn ang="0">
                    <a:pos x="40" y="86"/>
                  </a:cxn>
                  <a:cxn ang="0">
                    <a:pos x="50" y="110"/>
                  </a:cxn>
                  <a:cxn ang="0">
                    <a:pos x="34" y="106"/>
                  </a:cxn>
                  <a:cxn ang="0">
                    <a:pos x="46" y="108"/>
                  </a:cxn>
                  <a:cxn ang="0">
                    <a:pos x="56" y="106"/>
                  </a:cxn>
                  <a:cxn ang="0">
                    <a:pos x="74" y="82"/>
                  </a:cxn>
                  <a:cxn ang="0">
                    <a:pos x="60" y="102"/>
                  </a:cxn>
                  <a:cxn ang="0">
                    <a:pos x="74" y="88"/>
                  </a:cxn>
                  <a:cxn ang="0">
                    <a:pos x="104" y="92"/>
                  </a:cxn>
                  <a:cxn ang="0">
                    <a:pos x="88" y="102"/>
                  </a:cxn>
                  <a:cxn ang="0">
                    <a:pos x="104" y="74"/>
                  </a:cxn>
                  <a:cxn ang="0">
                    <a:pos x="96" y="100"/>
                  </a:cxn>
                  <a:cxn ang="0">
                    <a:pos x="96" y="76"/>
                  </a:cxn>
                  <a:cxn ang="0">
                    <a:pos x="118" y="74"/>
                  </a:cxn>
                  <a:cxn ang="0">
                    <a:pos x="120" y="74"/>
                  </a:cxn>
                  <a:cxn ang="0">
                    <a:pos x="130" y="54"/>
                  </a:cxn>
                  <a:cxn ang="0">
                    <a:pos x="134" y="64"/>
                  </a:cxn>
                  <a:cxn ang="0">
                    <a:pos x="152" y="98"/>
                  </a:cxn>
                  <a:cxn ang="0">
                    <a:pos x="144" y="88"/>
                  </a:cxn>
                  <a:cxn ang="0">
                    <a:pos x="160" y="62"/>
                  </a:cxn>
                  <a:cxn ang="0">
                    <a:pos x="152" y="104"/>
                  </a:cxn>
                  <a:cxn ang="0">
                    <a:pos x="146" y="86"/>
                  </a:cxn>
                  <a:cxn ang="0">
                    <a:pos x="156" y="66"/>
                  </a:cxn>
                  <a:cxn ang="0">
                    <a:pos x="170" y="56"/>
                  </a:cxn>
                  <a:cxn ang="0">
                    <a:pos x="190" y="56"/>
                  </a:cxn>
                  <a:cxn ang="0">
                    <a:pos x="186" y="60"/>
                  </a:cxn>
                  <a:cxn ang="0">
                    <a:pos x="170" y="86"/>
                  </a:cxn>
                  <a:cxn ang="0">
                    <a:pos x="210" y="48"/>
                  </a:cxn>
                  <a:cxn ang="0">
                    <a:pos x="216" y="58"/>
                  </a:cxn>
                  <a:cxn ang="0">
                    <a:pos x="204" y="80"/>
                  </a:cxn>
                  <a:cxn ang="0">
                    <a:pos x="228" y="44"/>
                  </a:cxn>
                  <a:cxn ang="0">
                    <a:pos x="238" y="34"/>
                  </a:cxn>
                  <a:cxn ang="0">
                    <a:pos x="238" y="46"/>
                  </a:cxn>
                  <a:cxn ang="0">
                    <a:pos x="250" y="70"/>
                  </a:cxn>
                  <a:cxn ang="0">
                    <a:pos x="250" y="38"/>
                  </a:cxn>
                  <a:cxn ang="0">
                    <a:pos x="258" y="66"/>
                  </a:cxn>
                  <a:cxn ang="0">
                    <a:pos x="256" y="62"/>
                  </a:cxn>
                  <a:cxn ang="0">
                    <a:pos x="246" y="46"/>
                  </a:cxn>
                  <a:cxn ang="0">
                    <a:pos x="298" y="52"/>
                  </a:cxn>
                  <a:cxn ang="0">
                    <a:pos x="282" y="40"/>
                  </a:cxn>
                  <a:cxn ang="0">
                    <a:pos x="300" y="30"/>
                  </a:cxn>
                  <a:cxn ang="0">
                    <a:pos x="286" y="38"/>
                  </a:cxn>
                  <a:cxn ang="0">
                    <a:pos x="304" y="48"/>
                  </a:cxn>
                  <a:cxn ang="0">
                    <a:pos x="282" y="52"/>
                  </a:cxn>
                  <a:cxn ang="0">
                    <a:pos x="310" y="52"/>
                  </a:cxn>
                  <a:cxn ang="0">
                    <a:pos x="326" y="24"/>
                  </a:cxn>
                  <a:cxn ang="0">
                    <a:pos x="314" y="30"/>
                  </a:cxn>
                  <a:cxn ang="0">
                    <a:pos x="324" y="46"/>
                  </a:cxn>
                  <a:cxn ang="0">
                    <a:pos x="344" y="42"/>
                  </a:cxn>
                  <a:cxn ang="0">
                    <a:pos x="360" y="44"/>
                  </a:cxn>
                  <a:cxn ang="0">
                    <a:pos x="360" y="6"/>
                  </a:cxn>
                  <a:cxn ang="0">
                    <a:pos x="366" y="6"/>
                  </a:cxn>
                  <a:cxn ang="0">
                    <a:pos x="366" y="42"/>
                  </a:cxn>
                </a:cxnLst>
                <a:rect l="0" t="0" r="r" b="b"/>
                <a:pathLst>
                  <a:path w="372" h="126">
                    <a:moveTo>
                      <a:pt x="4" y="124"/>
                    </a:moveTo>
                    <a:lnTo>
                      <a:pt x="4" y="124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8" y="94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24" y="104"/>
                    </a:lnTo>
                    <a:lnTo>
                      <a:pt x="24" y="104"/>
                    </a:lnTo>
                    <a:lnTo>
                      <a:pt x="22" y="112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16" y="122"/>
                    </a:lnTo>
                    <a:lnTo>
                      <a:pt x="12" y="124"/>
                    </a:lnTo>
                    <a:lnTo>
                      <a:pt x="12" y="124"/>
                    </a:lnTo>
                    <a:lnTo>
                      <a:pt x="8" y="124"/>
                    </a:lnTo>
                    <a:lnTo>
                      <a:pt x="4" y="120"/>
                    </a:lnTo>
                    <a:lnTo>
                      <a:pt x="4" y="120"/>
                    </a:lnTo>
                    <a:lnTo>
                      <a:pt x="4" y="124"/>
                    </a:lnTo>
                    <a:lnTo>
                      <a:pt x="4" y="124"/>
                    </a:lnTo>
                    <a:close/>
                    <a:moveTo>
                      <a:pt x="4" y="108"/>
                    </a:moveTo>
                    <a:lnTo>
                      <a:pt x="4" y="108"/>
                    </a:lnTo>
                    <a:lnTo>
                      <a:pt x="6" y="116"/>
                    </a:lnTo>
                    <a:lnTo>
                      <a:pt x="6" y="116"/>
                    </a:lnTo>
                    <a:lnTo>
                      <a:pt x="8" y="120"/>
                    </a:lnTo>
                    <a:lnTo>
                      <a:pt x="12" y="120"/>
                    </a:lnTo>
                    <a:lnTo>
                      <a:pt x="12" y="120"/>
                    </a:lnTo>
                    <a:lnTo>
                      <a:pt x="14" y="118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8" y="112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6" y="98"/>
                    </a:lnTo>
                    <a:lnTo>
                      <a:pt x="16" y="98"/>
                    </a:lnTo>
                    <a:lnTo>
                      <a:pt x="14" y="96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8" y="98"/>
                    </a:lnTo>
                    <a:lnTo>
                      <a:pt x="6" y="100"/>
                    </a:lnTo>
                    <a:lnTo>
                      <a:pt x="6" y="100"/>
                    </a:lnTo>
                    <a:lnTo>
                      <a:pt x="4" y="104"/>
                    </a:lnTo>
                    <a:lnTo>
                      <a:pt x="4" y="108"/>
                    </a:lnTo>
                    <a:lnTo>
                      <a:pt x="4" y="108"/>
                    </a:lnTo>
                    <a:close/>
                    <a:moveTo>
                      <a:pt x="46" y="112"/>
                    </a:moveTo>
                    <a:lnTo>
                      <a:pt x="46" y="112"/>
                    </a:lnTo>
                    <a:lnTo>
                      <a:pt x="42" y="116"/>
                    </a:lnTo>
                    <a:lnTo>
                      <a:pt x="42" y="116"/>
                    </a:lnTo>
                    <a:lnTo>
                      <a:pt x="36" y="118"/>
                    </a:lnTo>
                    <a:lnTo>
                      <a:pt x="36" y="118"/>
                    </a:lnTo>
                    <a:lnTo>
                      <a:pt x="32" y="118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8" y="114"/>
                    </a:lnTo>
                    <a:lnTo>
                      <a:pt x="28" y="112"/>
                    </a:lnTo>
                    <a:lnTo>
                      <a:pt x="28" y="112"/>
                    </a:lnTo>
                    <a:lnTo>
                      <a:pt x="28" y="106"/>
                    </a:lnTo>
                    <a:lnTo>
                      <a:pt x="28" y="106"/>
                    </a:lnTo>
                    <a:lnTo>
                      <a:pt x="30" y="104"/>
                    </a:lnTo>
                    <a:lnTo>
                      <a:pt x="30" y="104"/>
                    </a:lnTo>
                    <a:lnTo>
                      <a:pt x="34" y="102"/>
                    </a:lnTo>
                    <a:lnTo>
                      <a:pt x="34" y="102"/>
                    </a:lnTo>
                    <a:lnTo>
                      <a:pt x="38" y="100"/>
                    </a:lnTo>
                    <a:lnTo>
                      <a:pt x="38" y="100"/>
                    </a:lnTo>
                    <a:lnTo>
                      <a:pt x="46" y="96"/>
                    </a:lnTo>
                    <a:lnTo>
                      <a:pt x="46" y="94"/>
                    </a:lnTo>
                    <a:lnTo>
                      <a:pt x="46" y="94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2" y="98"/>
                    </a:lnTo>
                    <a:lnTo>
                      <a:pt x="32" y="98"/>
                    </a:lnTo>
                    <a:lnTo>
                      <a:pt x="28" y="98"/>
                    </a:lnTo>
                    <a:lnTo>
                      <a:pt x="28" y="98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34" y="88"/>
                    </a:lnTo>
                    <a:lnTo>
                      <a:pt x="34" y="88"/>
                    </a:lnTo>
                    <a:lnTo>
                      <a:pt x="40" y="86"/>
                    </a:lnTo>
                    <a:lnTo>
                      <a:pt x="40" y="86"/>
                    </a:lnTo>
                    <a:lnTo>
                      <a:pt x="46" y="84"/>
                    </a:lnTo>
                    <a:lnTo>
                      <a:pt x="46" y="84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50" y="90"/>
                    </a:lnTo>
                    <a:lnTo>
                      <a:pt x="50" y="90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102"/>
                    </a:lnTo>
                    <a:lnTo>
                      <a:pt x="50" y="102"/>
                    </a:lnTo>
                    <a:lnTo>
                      <a:pt x="50" y="110"/>
                    </a:lnTo>
                    <a:lnTo>
                      <a:pt x="50" y="110"/>
                    </a:lnTo>
                    <a:lnTo>
                      <a:pt x="52" y="114"/>
                    </a:lnTo>
                    <a:lnTo>
                      <a:pt x="52" y="114"/>
                    </a:lnTo>
                    <a:lnTo>
                      <a:pt x="48" y="114"/>
                    </a:lnTo>
                    <a:lnTo>
                      <a:pt x="48" y="114"/>
                    </a:lnTo>
                    <a:lnTo>
                      <a:pt x="46" y="112"/>
                    </a:lnTo>
                    <a:lnTo>
                      <a:pt x="46" y="112"/>
                    </a:lnTo>
                    <a:close/>
                    <a:moveTo>
                      <a:pt x="46" y="100"/>
                    </a:moveTo>
                    <a:lnTo>
                      <a:pt x="46" y="100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34" y="106"/>
                    </a:lnTo>
                    <a:lnTo>
                      <a:pt x="34" y="106"/>
                    </a:lnTo>
                    <a:lnTo>
                      <a:pt x="32" y="108"/>
                    </a:lnTo>
                    <a:lnTo>
                      <a:pt x="32" y="108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34" y="114"/>
                    </a:lnTo>
                    <a:lnTo>
                      <a:pt x="34" y="114"/>
                    </a:lnTo>
                    <a:lnTo>
                      <a:pt x="38" y="114"/>
                    </a:lnTo>
                    <a:lnTo>
                      <a:pt x="38" y="114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6" y="108"/>
                    </a:lnTo>
                    <a:lnTo>
                      <a:pt x="46" y="108"/>
                    </a:lnTo>
                    <a:lnTo>
                      <a:pt x="46" y="102"/>
                    </a:lnTo>
                    <a:lnTo>
                      <a:pt x="46" y="100"/>
                    </a:lnTo>
                    <a:close/>
                    <a:moveTo>
                      <a:pt x="74" y="108"/>
                    </a:moveTo>
                    <a:lnTo>
                      <a:pt x="74" y="108"/>
                    </a:lnTo>
                    <a:lnTo>
                      <a:pt x="74" y="104"/>
                    </a:lnTo>
                    <a:lnTo>
                      <a:pt x="74" y="104"/>
                    </a:lnTo>
                    <a:lnTo>
                      <a:pt x="72" y="108"/>
                    </a:lnTo>
                    <a:lnTo>
                      <a:pt x="66" y="110"/>
                    </a:lnTo>
                    <a:lnTo>
                      <a:pt x="66" y="110"/>
                    </a:lnTo>
                    <a:lnTo>
                      <a:pt x="62" y="110"/>
                    </a:lnTo>
                    <a:lnTo>
                      <a:pt x="62" y="110"/>
                    </a:lnTo>
                    <a:lnTo>
                      <a:pt x="56" y="106"/>
                    </a:lnTo>
                    <a:lnTo>
                      <a:pt x="56" y="106"/>
                    </a:lnTo>
                    <a:lnTo>
                      <a:pt x="56" y="98"/>
                    </a:lnTo>
                    <a:lnTo>
                      <a:pt x="56" y="9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0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0" y="80"/>
                    </a:lnTo>
                    <a:lnTo>
                      <a:pt x="70" y="80"/>
                    </a:lnTo>
                    <a:lnTo>
                      <a:pt x="74" y="82"/>
                    </a:lnTo>
                    <a:lnTo>
                      <a:pt x="74" y="82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78" y="66"/>
                    </a:lnTo>
                    <a:lnTo>
                      <a:pt x="78" y="66"/>
                    </a:lnTo>
                    <a:lnTo>
                      <a:pt x="78" y="108"/>
                    </a:lnTo>
                    <a:lnTo>
                      <a:pt x="78" y="108"/>
                    </a:lnTo>
                    <a:lnTo>
                      <a:pt x="74" y="108"/>
                    </a:lnTo>
                    <a:lnTo>
                      <a:pt x="74" y="108"/>
                    </a:lnTo>
                    <a:close/>
                    <a:moveTo>
                      <a:pt x="60" y="96"/>
                    </a:moveTo>
                    <a:lnTo>
                      <a:pt x="60" y="96"/>
                    </a:lnTo>
                    <a:lnTo>
                      <a:pt x="60" y="102"/>
                    </a:lnTo>
                    <a:lnTo>
                      <a:pt x="62" y="104"/>
                    </a:lnTo>
                    <a:lnTo>
                      <a:pt x="62" y="104"/>
                    </a:lnTo>
                    <a:lnTo>
                      <a:pt x="64" y="106"/>
                    </a:lnTo>
                    <a:lnTo>
                      <a:pt x="68" y="106"/>
                    </a:lnTo>
                    <a:lnTo>
                      <a:pt x="68" y="106"/>
                    </a:lnTo>
                    <a:lnTo>
                      <a:pt x="70" y="106"/>
                    </a:lnTo>
                    <a:lnTo>
                      <a:pt x="72" y="102"/>
                    </a:lnTo>
                    <a:lnTo>
                      <a:pt x="72" y="102"/>
                    </a:lnTo>
                    <a:lnTo>
                      <a:pt x="74" y="98"/>
                    </a:lnTo>
                    <a:lnTo>
                      <a:pt x="74" y="94"/>
                    </a:lnTo>
                    <a:lnTo>
                      <a:pt x="74" y="94"/>
                    </a:lnTo>
                    <a:lnTo>
                      <a:pt x="74" y="88"/>
                    </a:lnTo>
                    <a:lnTo>
                      <a:pt x="72" y="86"/>
                    </a:lnTo>
                    <a:lnTo>
                      <a:pt x="72" y="86"/>
                    </a:lnTo>
                    <a:lnTo>
                      <a:pt x="70" y="84"/>
                    </a:lnTo>
                    <a:lnTo>
                      <a:pt x="66" y="84"/>
                    </a:lnTo>
                    <a:lnTo>
                      <a:pt x="66" y="84"/>
                    </a:lnTo>
                    <a:lnTo>
                      <a:pt x="64" y="84"/>
                    </a:lnTo>
                    <a:lnTo>
                      <a:pt x="62" y="88"/>
                    </a:lnTo>
                    <a:lnTo>
                      <a:pt x="62" y="88"/>
                    </a:lnTo>
                    <a:lnTo>
                      <a:pt x="60" y="92"/>
                    </a:lnTo>
                    <a:lnTo>
                      <a:pt x="60" y="96"/>
                    </a:lnTo>
                    <a:lnTo>
                      <a:pt x="60" y="96"/>
                    </a:lnTo>
                    <a:close/>
                    <a:moveTo>
                      <a:pt x="104" y="92"/>
                    </a:moveTo>
                    <a:lnTo>
                      <a:pt x="104" y="92"/>
                    </a:lnTo>
                    <a:lnTo>
                      <a:pt x="108" y="92"/>
                    </a:lnTo>
                    <a:lnTo>
                      <a:pt x="108" y="92"/>
                    </a:lnTo>
                    <a:lnTo>
                      <a:pt x="106" y="96"/>
                    </a:lnTo>
                    <a:lnTo>
                      <a:pt x="104" y="100"/>
                    </a:lnTo>
                    <a:lnTo>
                      <a:pt x="104" y="100"/>
                    </a:lnTo>
                    <a:lnTo>
                      <a:pt x="100" y="102"/>
                    </a:lnTo>
                    <a:lnTo>
                      <a:pt x="96" y="104"/>
                    </a:lnTo>
                    <a:lnTo>
                      <a:pt x="96" y="104"/>
                    </a:lnTo>
                    <a:lnTo>
                      <a:pt x="92" y="104"/>
                    </a:lnTo>
                    <a:lnTo>
                      <a:pt x="88" y="102"/>
                    </a:lnTo>
                    <a:lnTo>
                      <a:pt x="88" y="102"/>
                    </a:lnTo>
                    <a:lnTo>
                      <a:pt x="84" y="98"/>
                    </a:lnTo>
                    <a:lnTo>
                      <a:pt x="84" y="92"/>
                    </a:lnTo>
                    <a:lnTo>
                      <a:pt x="84" y="92"/>
                    </a:lnTo>
                    <a:lnTo>
                      <a:pt x="84" y="84"/>
                    </a:lnTo>
                    <a:lnTo>
                      <a:pt x="86" y="78"/>
                    </a:lnTo>
                    <a:lnTo>
                      <a:pt x="86" y="78"/>
                    </a:lnTo>
                    <a:lnTo>
                      <a:pt x="90" y="74"/>
                    </a:lnTo>
                    <a:lnTo>
                      <a:pt x="96" y="72"/>
                    </a:lnTo>
                    <a:lnTo>
                      <a:pt x="96" y="72"/>
                    </a:lnTo>
                    <a:lnTo>
                      <a:pt x="100" y="72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8" y="80"/>
                    </a:lnTo>
                    <a:lnTo>
                      <a:pt x="108" y="86"/>
                    </a:lnTo>
                    <a:lnTo>
                      <a:pt x="108" y="88"/>
                    </a:lnTo>
                    <a:lnTo>
                      <a:pt x="108" y="88"/>
                    </a:lnTo>
                    <a:lnTo>
                      <a:pt x="88" y="92"/>
                    </a:lnTo>
                    <a:lnTo>
                      <a:pt x="88" y="92"/>
                    </a:lnTo>
                    <a:lnTo>
                      <a:pt x="90" y="96"/>
                    </a:lnTo>
                    <a:lnTo>
                      <a:pt x="90" y="98"/>
                    </a:lnTo>
                    <a:lnTo>
                      <a:pt x="90" y="98"/>
                    </a:lnTo>
                    <a:lnTo>
                      <a:pt x="94" y="100"/>
                    </a:lnTo>
                    <a:lnTo>
                      <a:pt x="96" y="100"/>
                    </a:lnTo>
                    <a:lnTo>
                      <a:pt x="96" y="100"/>
                    </a:lnTo>
                    <a:lnTo>
                      <a:pt x="100" y="98"/>
                    </a:lnTo>
                    <a:lnTo>
                      <a:pt x="100" y="98"/>
                    </a:lnTo>
                    <a:lnTo>
                      <a:pt x="104" y="92"/>
                    </a:lnTo>
                    <a:lnTo>
                      <a:pt x="104" y="92"/>
                    </a:lnTo>
                    <a:close/>
                    <a:moveTo>
                      <a:pt x="88" y="88"/>
                    </a:moveTo>
                    <a:lnTo>
                      <a:pt x="88" y="88"/>
                    </a:lnTo>
                    <a:lnTo>
                      <a:pt x="104" y="84"/>
                    </a:lnTo>
                    <a:lnTo>
                      <a:pt x="104" y="84"/>
                    </a:lnTo>
                    <a:lnTo>
                      <a:pt x="102" y="78"/>
                    </a:lnTo>
                    <a:lnTo>
                      <a:pt x="102" y="78"/>
                    </a:lnTo>
                    <a:lnTo>
                      <a:pt x="100" y="76"/>
                    </a:lnTo>
                    <a:lnTo>
                      <a:pt x="96" y="76"/>
                    </a:lnTo>
                    <a:lnTo>
                      <a:pt x="96" y="76"/>
                    </a:lnTo>
                    <a:lnTo>
                      <a:pt x="90" y="80"/>
                    </a:lnTo>
                    <a:lnTo>
                      <a:pt x="90" y="80"/>
                    </a:lnTo>
                    <a:lnTo>
                      <a:pt x="88" y="88"/>
                    </a:lnTo>
                    <a:lnTo>
                      <a:pt x="88" y="88"/>
                    </a:lnTo>
                    <a:close/>
                    <a:moveTo>
                      <a:pt x="114" y="100"/>
                    </a:moveTo>
                    <a:lnTo>
                      <a:pt x="114" y="100"/>
                    </a:lnTo>
                    <a:lnTo>
                      <a:pt x="114" y="70"/>
                    </a:lnTo>
                    <a:lnTo>
                      <a:pt x="114" y="70"/>
                    </a:lnTo>
                    <a:lnTo>
                      <a:pt x="118" y="68"/>
                    </a:lnTo>
                    <a:lnTo>
                      <a:pt x="118" y="68"/>
                    </a:lnTo>
                    <a:lnTo>
                      <a:pt x="118" y="74"/>
                    </a:lnTo>
                    <a:lnTo>
                      <a:pt x="118" y="74"/>
                    </a:lnTo>
                    <a:lnTo>
                      <a:pt x="120" y="68"/>
                    </a:lnTo>
                    <a:lnTo>
                      <a:pt x="120" y="68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26" y="72"/>
                    </a:lnTo>
                    <a:lnTo>
                      <a:pt x="126" y="72"/>
                    </a:lnTo>
                    <a:lnTo>
                      <a:pt x="122" y="72"/>
                    </a:lnTo>
                    <a:lnTo>
                      <a:pt x="122" y="72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8" y="82"/>
                    </a:lnTo>
                    <a:lnTo>
                      <a:pt x="118" y="82"/>
                    </a:lnTo>
                    <a:lnTo>
                      <a:pt x="118" y="98"/>
                    </a:lnTo>
                    <a:lnTo>
                      <a:pt x="118" y="98"/>
                    </a:lnTo>
                    <a:lnTo>
                      <a:pt x="114" y="100"/>
                    </a:lnTo>
                    <a:lnTo>
                      <a:pt x="114" y="100"/>
                    </a:lnTo>
                    <a:close/>
                    <a:moveTo>
                      <a:pt x="130" y="60"/>
                    </a:moveTo>
                    <a:lnTo>
                      <a:pt x="130" y="60"/>
                    </a:lnTo>
                    <a:lnTo>
                      <a:pt x="130" y="54"/>
                    </a:lnTo>
                    <a:lnTo>
                      <a:pt x="130" y="54"/>
                    </a:lnTo>
                    <a:lnTo>
                      <a:pt x="134" y="54"/>
                    </a:lnTo>
                    <a:lnTo>
                      <a:pt x="134" y="54"/>
                    </a:lnTo>
                    <a:lnTo>
                      <a:pt x="134" y="60"/>
                    </a:lnTo>
                    <a:lnTo>
                      <a:pt x="134" y="60"/>
                    </a:lnTo>
                    <a:lnTo>
                      <a:pt x="130" y="60"/>
                    </a:lnTo>
                    <a:lnTo>
                      <a:pt x="130" y="60"/>
                    </a:lnTo>
                    <a:close/>
                    <a:moveTo>
                      <a:pt x="130" y="96"/>
                    </a:moveTo>
                    <a:lnTo>
                      <a:pt x="130" y="96"/>
                    </a:lnTo>
                    <a:lnTo>
                      <a:pt x="130" y="66"/>
                    </a:lnTo>
                    <a:lnTo>
                      <a:pt x="130" y="66"/>
                    </a:lnTo>
                    <a:lnTo>
                      <a:pt x="134" y="64"/>
                    </a:lnTo>
                    <a:lnTo>
                      <a:pt x="134" y="64"/>
                    </a:lnTo>
                    <a:lnTo>
                      <a:pt x="136" y="94"/>
                    </a:lnTo>
                    <a:lnTo>
                      <a:pt x="136" y="94"/>
                    </a:lnTo>
                    <a:lnTo>
                      <a:pt x="130" y="96"/>
                    </a:lnTo>
                    <a:lnTo>
                      <a:pt x="130" y="96"/>
                    </a:lnTo>
                    <a:close/>
                    <a:moveTo>
                      <a:pt x="142" y="96"/>
                    </a:moveTo>
                    <a:lnTo>
                      <a:pt x="142" y="96"/>
                    </a:lnTo>
                    <a:lnTo>
                      <a:pt x="146" y="96"/>
                    </a:lnTo>
                    <a:lnTo>
                      <a:pt x="146" y="96"/>
                    </a:lnTo>
                    <a:lnTo>
                      <a:pt x="148" y="98"/>
                    </a:lnTo>
                    <a:lnTo>
                      <a:pt x="148" y="98"/>
                    </a:lnTo>
                    <a:lnTo>
                      <a:pt x="152" y="98"/>
                    </a:lnTo>
                    <a:lnTo>
                      <a:pt x="152" y="98"/>
                    </a:lnTo>
                    <a:lnTo>
                      <a:pt x="156" y="96"/>
                    </a:lnTo>
                    <a:lnTo>
                      <a:pt x="156" y="96"/>
                    </a:lnTo>
                    <a:lnTo>
                      <a:pt x="158" y="92"/>
                    </a:lnTo>
                    <a:lnTo>
                      <a:pt x="158" y="92"/>
                    </a:lnTo>
                    <a:lnTo>
                      <a:pt x="158" y="86"/>
                    </a:lnTo>
                    <a:lnTo>
                      <a:pt x="158" y="86"/>
                    </a:lnTo>
                    <a:lnTo>
                      <a:pt x="156" y="90"/>
                    </a:lnTo>
                    <a:lnTo>
                      <a:pt x="152" y="92"/>
                    </a:lnTo>
                    <a:lnTo>
                      <a:pt x="152" y="92"/>
                    </a:lnTo>
                    <a:lnTo>
                      <a:pt x="146" y="92"/>
                    </a:lnTo>
                    <a:lnTo>
                      <a:pt x="144" y="88"/>
                    </a:lnTo>
                    <a:lnTo>
                      <a:pt x="144" y="88"/>
                    </a:lnTo>
                    <a:lnTo>
                      <a:pt x="140" y="84"/>
                    </a:lnTo>
                    <a:lnTo>
                      <a:pt x="140" y="78"/>
                    </a:lnTo>
                    <a:lnTo>
                      <a:pt x="140" y="78"/>
                    </a:lnTo>
                    <a:lnTo>
                      <a:pt x="142" y="70"/>
                    </a:lnTo>
                    <a:lnTo>
                      <a:pt x="142" y="70"/>
                    </a:lnTo>
                    <a:lnTo>
                      <a:pt x="146" y="64"/>
                    </a:lnTo>
                    <a:lnTo>
                      <a:pt x="146" y="64"/>
                    </a:lnTo>
                    <a:lnTo>
                      <a:pt x="152" y="60"/>
                    </a:lnTo>
                    <a:lnTo>
                      <a:pt x="152" y="60"/>
                    </a:lnTo>
                    <a:lnTo>
                      <a:pt x="156" y="60"/>
                    </a:lnTo>
                    <a:lnTo>
                      <a:pt x="160" y="62"/>
                    </a:lnTo>
                    <a:lnTo>
                      <a:pt x="160" y="62"/>
                    </a:lnTo>
                    <a:lnTo>
                      <a:pt x="158" y="60"/>
                    </a:lnTo>
                    <a:lnTo>
                      <a:pt x="158" y="60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4" y="84"/>
                    </a:lnTo>
                    <a:lnTo>
                      <a:pt x="164" y="8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58" y="100"/>
                    </a:lnTo>
                    <a:lnTo>
                      <a:pt x="158" y="100"/>
                    </a:lnTo>
                    <a:lnTo>
                      <a:pt x="152" y="104"/>
                    </a:lnTo>
                    <a:lnTo>
                      <a:pt x="152" y="104"/>
                    </a:lnTo>
                    <a:lnTo>
                      <a:pt x="148" y="104"/>
                    </a:lnTo>
                    <a:lnTo>
                      <a:pt x="144" y="102"/>
                    </a:lnTo>
                    <a:lnTo>
                      <a:pt x="144" y="102"/>
                    </a:lnTo>
                    <a:lnTo>
                      <a:pt x="142" y="100"/>
                    </a:lnTo>
                    <a:lnTo>
                      <a:pt x="142" y="96"/>
                    </a:lnTo>
                    <a:lnTo>
                      <a:pt x="142" y="96"/>
                    </a:lnTo>
                    <a:close/>
                    <a:moveTo>
                      <a:pt x="144" y="76"/>
                    </a:moveTo>
                    <a:lnTo>
                      <a:pt x="144" y="76"/>
                    </a:lnTo>
                    <a:lnTo>
                      <a:pt x="146" y="82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50" y="86"/>
                    </a:lnTo>
                    <a:lnTo>
                      <a:pt x="152" y="86"/>
                    </a:lnTo>
                    <a:lnTo>
                      <a:pt x="152" y="86"/>
                    </a:lnTo>
                    <a:lnTo>
                      <a:pt x="154" y="86"/>
                    </a:lnTo>
                    <a:lnTo>
                      <a:pt x="158" y="82"/>
                    </a:lnTo>
                    <a:lnTo>
                      <a:pt x="158" y="82"/>
                    </a:lnTo>
                    <a:lnTo>
                      <a:pt x="158" y="80"/>
                    </a:lnTo>
                    <a:lnTo>
                      <a:pt x="160" y="74"/>
                    </a:lnTo>
                    <a:lnTo>
                      <a:pt x="160" y="74"/>
                    </a:lnTo>
                    <a:lnTo>
                      <a:pt x="158" y="70"/>
                    </a:lnTo>
                    <a:lnTo>
                      <a:pt x="156" y="66"/>
                    </a:lnTo>
                    <a:lnTo>
                      <a:pt x="156" y="66"/>
                    </a:lnTo>
                    <a:lnTo>
                      <a:pt x="154" y="64"/>
                    </a:lnTo>
                    <a:lnTo>
                      <a:pt x="152" y="64"/>
                    </a:lnTo>
                    <a:lnTo>
                      <a:pt x="152" y="64"/>
                    </a:lnTo>
                    <a:lnTo>
                      <a:pt x="148" y="66"/>
                    </a:lnTo>
                    <a:lnTo>
                      <a:pt x="146" y="68"/>
                    </a:lnTo>
                    <a:lnTo>
                      <a:pt x="146" y="68"/>
                    </a:lnTo>
                    <a:lnTo>
                      <a:pt x="146" y="72"/>
                    </a:lnTo>
                    <a:lnTo>
                      <a:pt x="144" y="76"/>
                    </a:lnTo>
                    <a:lnTo>
                      <a:pt x="144" y="76"/>
                    </a:lnTo>
                    <a:close/>
                    <a:moveTo>
                      <a:pt x="170" y="86"/>
                    </a:moveTo>
                    <a:lnTo>
                      <a:pt x="170" y="86"/>
                    </a:lnTo>
                    <a:lnTo>
                      <a:pt x="170" y="56"/>
                    </a:lnTo>
                    <a:lnTo>
                      <a:pt x="170" y="56"/>
                    </a:lnTo>
                    <a:lnTo>
                      <a:pt x="174" y="56"/>
                    </a:lnTo>
                    <a:lnTo>
                      <a:pt x="174" y="56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78" y="56"/>
                    </a:lnTo>
                    <a:lnTo>
                      <a:pt x="182" y="54"/>
                    </a:lnTo>
                    <a:lnTo>
                      <a:pt x="182" y="54"/>
                    </a:lnTo>
                    <a:lnTo>
                      <a:pt x="186" y="54"/>
                    </a:lnTo>
                    <a:lnTo>
                      <a:pt x="186" y="54"/>
                    </a:lnTo>
                    <a:lnTo>
                      <a:pt x="190" y="56"/>
                    </a:lnTo>
                    <a:lnTo>
                      <a:pt x="190" y="56"/>
                    </a:lnTo>
                    <a:lnTo>
                      <a:pt x="192" y="58"/>
                    </a:lnTo>
                    <a:lnTo>
                      <a:pt x="192" y="58"/>
                    </a:lnTo>
                    <a:lnTo>
                      <a:pt x="192" y="64"/>
                    </a:lnTo>
                    <a:lnTo>
                      <a:pt x="192" y="64"/>
                    </a:lnTo>
                    <a:lnTo>
                      <a:pt x="192" y="82"/>
                    </a:lnTo>
                    <a:lnTo>
                      <a:pt x="192" y="82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88" y="64"/>
                    </a:lnTo>
                    <a:lnTo>
                      <a:pt x="188" y="64"/>
                    </a:lnTo>
                    <a:lnTo>
                      <a:pt x="186" y="60"/>
                    </a:lnTo>
                    <a:lnTo>
                      <a:pt x="186" y="60"/>
                    </a:lnTo>
                    <a:lnTo>
                      <a:pt x="184" y="58"/>
                    </a:lnTo>
                    <a:lnTo>
                      <a:pt x="184" y="58"/>
                    </a:lnTo>
                    <a:lnTo>
                      <a:pt x="182" y="58"/>
                    </a:lnTo>
                    <a:lnTo>
                      <a:pt x="182" y="58"/>
                    </a:lnTo>
                    <a:lnTo>
                      <a:pt x="176" y="62"/>
                    </a:lnTo>
                    <a:lnTo>
                      <a:pt x="176" y="62"/>
                    </a:lnTo>
                    <a:lnTo>
                      <a:pt x="174" y="64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4" y="86"/>
                    </a:lnTo>
                    <a:lnTo>
                      <a:pt x="174" y="86"/>
                    </a:lnTo>
                    <a:lnTo>
                      <a:pt x="170" y="86"/>
                    </a:lnTo>
                    <a:lnTo>
                      <a:pt x="170" y="86"/>
                    </a:lnTo>
                    <a:close/>
                    <a:moveTo>
                      <a:pt x="198" y="80"/>
                    </a:moveTo>
                    <a:lnTo>
                      <a:pt x="198" y="80"/>
                    </a:lnTo>
                    <a:lnTo>
                      <a:pt x="198" y="40"/>
                    </a:lnTo>
                    <a:lnTo>
                      <a:pt x="198" y="40"/>
                    </a:lnTo>
                    <a:lnTo>
                      <a:pt x="202" y="38"/>
                    </a:lnTo>
                    <a:lnTo>
                      <a:pt x="202" y="38"/>
                    </a:lnTo>
                    <a:lnTo>
                      <a:pt x="202" y="52"/>
                    </a:lnTo>
                    <a:lnTo>
                      <a:pt x="202" y="52"/>
                    </a:lnTo>
                    <a:lnTo>
                      <a:pt x="206" y="50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16" y="48"/>
                    </a:lnTo>
                    <a:lnTo>
                      <a:pt x="216" y="48"/>
                    </a:lnTo>
                    <a:lnTo>
                      <a:pt x="218" y="50"/>
                    </a:lnTo>
                    <a:lnTo>
                      <a:pt x="218" y="50"/>
                    </a:lnTo>
                    <a:lnTo>
                      <a:pt x="220" y="56"/>
                    </a:lnTo>
                    <a:lnTo>
                      <a:pt x="220" y="56"/>
                    </a:lnTo>
                    <a:lnTo>
                      <a:pt x="220" y="76"/>
                    </a:lnTo>
                    <a:lnTo>
                      <a:pt x="220" y="76"/>
                    </a:lnTo>
                    <a:lnTo>
                      <a:pt x="216" y="76"/>
                    </a:lnTo>
                    <a:lnTo>
                      <a:pt x="216" y="76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14" y="52"/>
                    </a:lnTo>
                    <a:lnTo>
                      <a:pt x="214" y="52"/>
                    </a:lnTo>
                    <a:lnTo>
                      <a:pt x="210" y="52"/>
                    </a:lnTo>
                    <a:lnTo>
                      <a:pt x="210" y="52"/>
                    </a:lnTo>
                    <a:lnTo>
                      <a:pt x="206" y="54"/>
                    </a:lnTo>
                    <a:lnTo>
                      <a:pt x="206" y="54"/>
                    </a:lnTo>
                    <a:lnTo>
                      <a:pt x="204" y="58"/>
                    </a:lnTo>
                    <a:lnTo>
                      <a:pt x="204" y="58"/>
                    </a:lnTo>
                    <a:lnTo>
                      <a:pt x="202" y="64"/>
                    </a:lnTo>
                    <a:lnTo>
                      <a:pt x="202" y="64"/>
                    </a:lnTo>
                    <a:lnTo>
                      <a:pt x="204" y="80"/>
                    </a:lnTo>
                    <a:lnTo>
                      <a:pt x="204" y="80"/>
                    </a:lnTo>
                    <a:lnTo>
                      <a:pt x="198" y="80"/>
                    </a:lnTo>
                    <a:lnTo>
                      <a:pt x="198" y="80"/>
                    </a:lnTo>
                    <a:close/>
                    <a:moveTo>
                      <a:pt x="228" y="74"/>
                    </a:moveTo>
                    <a:lnTo>
                      <a:pt x="228" y="74"/>
                    </a:lnTo>
                    <a:lnTo>
                      <a:pt x="228" y="48"/>
                    </a:lnTo>
                    <a:lnTo>
                      <a:pt x="228" y="48"/>
                    </a:lnTo>
                    <a:lnTo>
                      <a:pt x="224" y="48"/>
                    </a:lnTo>
                    <a:lnTo>
                      <a:pt x="224" y="48"/>
                    </a:lnTo>
                    <a:lnTo>
                      <a:pt x="224" y="44"/>
                    </a:lnTo>
                    <a:lnTo>
                      <a:pt x="224" y="44"/>
                    </a:lnTo>
                    <a:lnTo>
                      <a:pt x="228" y="44"/>
                    </a:lnTo>
                    <a:lnTo>
                      <a:pt x="228" y="44"/>
                    </a:lnTo>
                    <a:lnTo>
                      <a:pt x="228" y="40"/>
                    </a:lnTo>
                    <a:lnTo>
                      <a:pt x="228" y="40"/>
                    </a:lnTo>
                    <a:lnTo>
                      <a:pt x="228" y="36"/>
                    </a:lnTo>
                    <a:lnTo>
                      <a:pt x="228" y="36"/>
                    </a:lnTo>
                    <a:lnTo>
                      <a:pt x="230" y="32"/>
                    </a:lnTo>
                    <a:lnTo>
                      <a:pt x="230" y="32"/>
                    </a:lnTo>
                    <a:lnTo>
                      <a:pt x="234" y="30"/>
                    </a:lnTo>
                    <a:lnTo>
                      <a:pt x="234" y="30"/>
                    </a:lnTo>
                    <a:lnTo>
                      <a:pt x="238" y="30"/>
                    </a:lnTo>
                    <a:lnTo>
                      <a:pt x="238" y="30"/>
                    </a:lnTo>
                    <a:lnTo>
                      <a:pt x="238" y="34"/>
                    </a:lnTo>
                    <a:lnTo>
                      <a:pt x="238" y="34"/>
                    </a:lnTo>
                    <a:lnTo>
                      <a:pt x="236" y="34"/>
                    </a:lnTo>
                    <a:lnTo>
                      <a:pt x="236" y="34"/>
                    </a:lnTo>
                    <a:lnTo>
                      <a:pt x="232" y="36"/>
                    </a:lnTo>
                    <a:lnTo>
                      <a:pt x="232" y="36"/>
                    </a:lnTo>
                    <a:lnTo>
                      <a:pt x="232" y="40"/>
                    </a:lnTo>
                    <a:lnTo>
                      <a:pt x="232" y="40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8" y="42"/>
                    </a:lnTo>
                    <a:lnTo>
                      <a:pt x="238" y="42"/>
                    </a:lnTo>
                    <a:lnTo>
                      <a:pt x="238" y="46"/>
                    </a:lnTo>
                    <a:lnTo>
                      <a:pt x="238" y="46"/>
                    </a:lnTo>
                    <a:lnTo>
                      <a:pt x="232" y="46"/>
                    </a:lnTo>
                    <a:lnTo>
                      <a:pt x="232" y="46"/>
                    </a:lnTo>
                    <a:lnTo>
                      <a:pt x="232" y="72"/>
                    </a:lnTo>
                    <a:lnTo>
                      <a:pt x="232" y="72"/>
                    </a:lnTo>
                    <a:lnTo>
                      <a:pt x="228" y="74"/>
                    </a:lnTo>
                    <a:lnTo>
                      <a:pt x="228" y="74"/>
                    </a:lnTo>
                    <a:close/>
                    <a:moveTo>
                      <a:pt x="258" y="66"/>
                    </a:moveTo>
                    <a:lnTo>
                      <a:pt x="258" y="66"/>
                    </a:lnTo>
                    <a:lnTo>
                      <a:pt x="258" y="64"/>
                    </a:lnTo>
                    <a:lnTo>
                      <a:pt x="258" y="64"/>
                    </a:lnTo>
                    <a:lnTo>
                      <a:pt x="256" y="68"/>
                    </a:lnTo>
                    <a:lnTo>
                      <a:pt x="250" y="70"/>
                    </a:lnTo>
                    <a:lnTo>
                      <a:pt x="250" y="70"/>
                    </a:lnTo>
                    <a:lnTo>
                      <a:pt x="244" y="68"/>
                    </a:lnTo>
                    <a:lnTo>
                      <a:pt x="244" y="68"/>
                    </a:lnTo>
                    <a:lnTo>
                      <a:pt x="240" y="64"/>
                    </a:lnTo>
                    <a:lnTo>
                      <a:pt x="240" y="64"/>
                    </a:lnTo>
                    <a:lnTo>
                      <a:pt x="240" y="56"/>
                    </a:lnTo>
                    <a:lnTo>
                      <a:pt x="240" y="56"/>
                    </a:lnTo>
                    <a:lnTo>
                      <a:pt x="240" y="48"/>
                    </a:lnTo>
                    <a:lnTo>
                      <a:pt x="240" y="48"/>
                    </a:lnTo>
                    <a:lnTo>
                      <a:pt x="244" y="42"/>
                    </a:lnTo>
                    <a:lnTo>
                      <a:pt x="244" y="42"/>
                    </a:lnTo>
                    <a:lnTo>
                      <a:pt x="250" y="38"/>
                    </a:lnTo>
                    <a:lnTo>
                      <a:pt x="250" y="38"/>
                    </a:lnTo>
                    <a:lnTo>
                      <a:pt x="254" y="38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58" y="40"/>
                    </a:lnTo>
                    <a:lnTo>
                      <a:pt x="258" y="26"/>
                    </a:lnTo>
                    <a:lnTo>
                      <a:pt x="258" y="26"/>
                    </a:lnTo>
                    <a:lnTo>
                      <a:pt x="262" y="24"/>
                    </a:lnTo>
                    <a:lnTo>
                      <a:pt x="262" y="24"/>
                    </a:lnTo>
                    <a:lnTo>
                      <a:pt x="262" y="66"/>
                    </a:lnTo>
                    <a:lnTo>
                      <a:pt x="262" y="66"/>
                    </a:lnTo>
                    <a:lnTo>
                      <a:pt x="258" y="66"/>
                    </a:lnTo>
                    <a:lnTo>
                      <a:pt x="258" y="66"/>
                    </a:lnTo>
                    <a:close/>
                    <a:moveTo>
                      <a:pt x="244" y="56"/>
                    </a:moveTo>
                    <a:lnTo>
                      <a:pt x="244" y="56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8" y="64"/>
                    </a:lnTo>
                    <a:lnTo>
                      <a:pt x="252" y="64"/>
                    </a:lnTo>
                    <a:lnTo>
                      <a:pt x="252" y="64"/>
                    </a:lnTo>
                    <a:lnTo>
                      <a:pt x="254" y="64"/>
                    </a:lnTo>
                    <a:lnTo>
                      <a:pt x="256" y="62"/>
                    </a:lnTo>
                    <a:lnTo>
                      <a:pt x="256" y="62"/>
                    </a:lnTo>
                    <a:lnTo>
                      <a:pt x="258" y="58"/>
                    </a:lnTo>
                    <a:lnTo>
                      <a:pt x="258" y="52"/>
                    </a:lnTo>
                    <a:lnTo>
                      <a:pt x="258" y="52"/>
                    </a:lnTo>
                    <a:lnTo>
                      <a:pt x="258" y="48"/>
                    </a:lnTo>
                    <a:lnTo>
                      <a:pt x="256" y="44"/>
                    </a:lnTo>
                    <a:lnTo>
                      <a:pt x="256" y="44"/>
                    </a:lnTo>
                    <a:lnTo>
                      <a:pt x="254" y="42"/>
                    </a:lnTo>
                    <a:lnTo>
                      <a:pt x="250" y="42"/>
                    </a:lnTo>
                    <a:lnTo>
                      <a:pt x="250" y="42"/>
                    </a:lnTo>
                    <a:lnTo>
                      <a:pt x="248" y="44"/>
                    </a:lnTo>
                    <a:lnTo>
                      <a:pt x="246" y="46"/>
                    </a:lnTo>
                    <a:lnTo>
                      <a:pt x="246" y="46"/>
                    </a:lnTo>
                    <a:lnTo>
                      <a:pt x="244" y="50"/>
                    </a:lnTo>
                    <a:lnTo>
                      <a:pt x="244" y="56"/>
                    </a:lnTo>
                    <a:lnTo>
                      <a:pt x="244" y="56"/>
                    </a:lnTo>
                    <a:close/>
                    <a:moveTo>
                      <a:pt x="282" y="52"/>
                    </a:moveTo>
                    <a:lnTo>
                      <a:pt x="282" y="52"/>
                    </a:lnTo>
                    <a:lnTo>
                      <a:pt x="286" y="50"/>
                    </a:lnTo>
                    <a:lnTo>
                      <a:pt x="286" y="50"/>
                    </a:lnTo>
                    <a:lnTo>
                      <a:pt x="288" y="54"/>
                    </a:lnTo>
                    <a:lnTo>
                      <a:pt x="288" y="54"/>
                    </a:lnTo>
                    <a:lnTo>
                      <a:pt x="292" y="56"/>
                    </a:lnTo>
                    <a:lnTo>
                      <a:pt x="292" y="56"/>
                    </a:lnTo>
                    <a:lnTo>
                      <a:pt x="298" y="52"/>
                    </a:lnTo>
                    <a:lnTo>
                      <a:pt x="298" y="52"/>
                    </a:lnTo>
                    <a:lnTo>
                      <a:pt x="298" y="50"/>
                    </a:lnTo>
                    <a:lnTo>
                      <a:pt x="298" y="50"/>
                    </a:lnTo>
                    <a:lnTo>
                      <a:pt x="298" y="48"/>
                    </a:lnTo>
                    <a:lnTo>
                      <a:pt x="298" y="48"/>
                    </a:lnTo>
                    <a:lnTo>
                      <a:pt x="292" y="46"/>
                    </a:lnTo>
                    <a:lnTo>
                      <a:pt x="292" y="46"/>
                    </a:lnTo>
                    <a:lnTo>
                      <a:pt x="286" y="46"/>
                    </a:lnTo>
                    <a:lnTo>
                      <a:pt x="286" y="46"/>
                    </a:lnTo>
                    <a:lnTo>
                      <a:pt x="284" y="44"/>
                    </a:lnTo>
                    <a:lnTo>
                      <a:pt x="284" y="44"/>
                    </a:lnTo>
                    <a:lnTo>
                      <a:pt x="282" y="40"/>
                    </a:lnTo>
                    <a:lnTo>
                      <a:pt x="282" y="40"/>
                    </a:lnTo>
                    <a:lnTo>
                      <a:pt x="282" y="36"/>
                    </a:lnTo>
                    <a:lnTo>
                      <a:pt x="282" y="36"/>
                    </a:lnTo>
                    <a:lnTo>
                      <a:pt x="286" y="32"/>
                    </a:lnTo>
                    <a:lnTo>
                      <a:pt x="286" y="32"/>
                    </a:lnTo>
                    <a:lnTo>
                      <a:pt x="288" y="30"/>
                    </a:lnTo>
                    <a:lnTo>
                      <a:pt x="288" y="30"/>
                    </a:lnTo>
                    <a:lnTo>
                      <a:pt x="292" y="28"/>
                    </a:lnTo>
                    <a:lnTo>
                      <a:pt x="292" y="28"/>
                    </a:lnTo>
                    <a:lnTo>
                      <a:pt x="298" y="28"/>
                    </a:lnTo>
                    <a:lnTo>
                      <a:pt x="298" y="28"/>
                    </a:lnTo>
                    <a:lnTo>
                      <a:pt x="300" y="30"/>
                    </a:lnTo>
                    <a:lnTo>
                      <a:pt x="300" y="30"/>
                    </a:lnTo>
                    <a:lnTo>
                      <a:pt x="302" y="34"/>
                    </a:lnTo>
                    <a:lnTo>
                      <a:pt x="302" y="34"/>
                    </a:lnTo>
                    <a:lnTo>
                      <a:pt x="298" y="36"/>
                    </a:lnTo>
                    <a:lnTo>
                      <a:pt x="298" y="36"/>
                    </a:lnTo>
                    <a:lnTo>
                      <a:pt x="296" y="34"/>
                    </a:lnTo>
                    <a:lnTo>
                      <a:pt x="296" y="34"/>
                    </a:lnTo>
                    <a:lnTo>
                      <a:pt x="292" y="32"/>
                    </a:lnTo>
                    <a:lnTo>
                      <a:pt x="292" y="32"/>
                    </a:lnTo>
                    <a:lnTo>
                      <a:pt x="288" y="36"/>
                    </a:lnTo>
                    <a:lnTo>
                      <a:pt x="288" y="36"/>
                    </a:lnTo>
                    <a:lnTo>
                      <a:pt x="286" y="38"/>
                    </a:lnTo>
                    <a:lnTo>
                      <a:pt x="286" y="40"/>
                    </a:lnTo>
                    <a:lnTo>
                      <a:pt x="286" y="40"/>
                    </a:lnTo>
                    <a:lnTo>
                      <a:pt x="288" y="40"/>
                    </a:lnTo>
                    <a:lnTo>
                      <a:pt x="288" y="40"/>
                    </a:lnTo>
                    <a:lnTo>
                      <a:pt x="292" y="42"/>
                    </a:lnTo>
                    <a:lnTo>
                      <a:pt x="292" y="42"/>
                    </a:lnTo>
                    <a:lnTo>
                      <a:pt x="300" y="42"/>
                    </a:lnTo>
                    <a:lnTo>
                      <a:pt x="300" y="42"/>
                    </a:lnTo>
                    <a:lnTo>
                      <a:pt x="302" y="44"/>
                    </a:lnTo>
                    <a:lnTo>
                      <a:pt x="302" y="44"/>
                    </a:lnTo>
                    <a:lnTo>
                      <a:pt x="304" y="48"/>
                    </a:lnTo>
                    <a:lnTo>
                      <a:pt x="304" y="48"/>
                    </a:lnTo>
                    <a:lnTo>
                      <a:pt x="302" y="52"/>
                    </a:lnTo>
                    <a:lnTo>
                      <a:pt x="302" y="52"/>
                    </a:lnTo>
                    <a:lnTo>
                      <a:pt x="298" y="58"/>
                    </a:lnTo>
                    <a:lnTo>
                      <a:pt x="298" y="58"/>
                    </a:lnTo>
                    <a:lnTo>
                      <a:pt x="292" y="60"/>
                    </a:lnTo>
                    <a:lnTo>
                      <a:pt x="292" y="60"/>
                    </a:lnTo>
                    <a:lnTo>
                      <a:pt x="288" y="60"/>
                    </a:lnTo>
                    <a:lnTo>
                      <a:pt x="286" y="58"/>
                    </a:lnTo>
                    <a:lnTo>
                      <a:pt x="286" y="58"/>
                    </a:lnTo>
                    <a:lnTo>
                      <a:pt x="282" y="56"/>
                    </a:lnTo>
                    <a:lnTo>
                      <a:pt x="282" y="52"/>
                    </a:lnTo>
                    <a:lnTo>
                      <a:pt x="282" y="52"/>
                    </a:lnTo>
                    <a:close/>
                    <a:moveTo>
                      <a:pt x="326" y="40"/>
                    </a:moveTo>
                    <a:lnTo>
                      <a:pt x="326" y="40"/>
                    </a:lnTo>
                    <a:lnTo>
                      <a:pt x="330" y="40"/>
                    </a:lnTo>
                    <a:lnTo>
                      <a:pt x="330" y="40"/>
                    </a:lnTo>
                    <a:lnTo>
                      <a:pt x="330" y="46"/>
                    </a:lnTo>
                    <a:lnTo>
                      <a:pt x="326" y="50"/>
                    </a:lnTo>
                    <a:lnTo>
                      <a:pt x="326" y="50"/>
                    </a:lnTo>
                    <a:lnTo>
                      <a:pt x="324" y="52"/>
                    </a:lnTo>
                    <a:lnTo>
                      <a:pt x="320" y="54"/>
                    </a:lnTo>
                    <a:lnTo>
                      <a:pt x="320" y="54"/>
                    </a:lnTo>
                    <a:lnTo>
                      <a:pt x="314" y="54"/>
                    </a:lnTo>
                    <a:lnTo>
                      <a:pt x="310" y="52"/>
                    </a:lnTo>
                    <a:lnTo>
                      <a:pt x="310" y="52"/>
                    </a:lnTo>
                    <a:lnTo>
                      <a:pt x="308" y="48"/>
                    </a:lnTo>
                    <a:lnTo>
                      <a:pt x="308" y="40"/>
                    </a:lnTo>
                    <a:lnTo>
                      <a:pt x="308" y="40"/>
                    </a:lnTo>
                    <a:lnTo>
                      <a:pt x="308" y="32"/>
                    </a:lnTo>
                    <a:lnTo>
                      <a:pt x="308" y="32"/>
                    </a:lnTo>
                    <a:lnTo>
                      <a:pt x="312" y="26"/>
                    </a:lnTo>
                    <a:lnTo>
                      <a:pt x="312" y="26"/>
                    </a:lnTo>
                    <a:lnTo>
                      <a:pt x="320" y="22"/>
                    </a:lnTo>
                    <a:lnTo>
                      <a:pt x="320" y="22"/>
                    </a:lnTo>
                    <a:lnTo>
                      <a:pt x="322" y="22"/>
                    </a:lnTo>
                    <a:lnTo>
                      <a:pt x="326" y="24"/>
                    </a:lnTo>
                    <a:lnTo>
                      <a:pt x="326" y="24"/>
                    </a:lnTo>
                    <a:lnTo>
                      <a:pt x="328" y="26"/>
                    </a:lnTo>
                    <a:lnTo>
                      <a:pt x="330" y="30"/>
                    </a:lnTo>
                    <a:lnTo>
                      <a:pt x="330" y="30"/>
                    </a:lnTo>
                    <a:lnTo>
                      <a:pt x="326" y="32"/>
                    </a:lnTo>
                    <a:lnTo>
                      <a:pt x="326" y="32"/>
                    </a:lnTo>
                    <a:lnTo>
                      <a:pt x="324" y="28"/>
                    </a:lnTo>
                    <a:lnTo>
                      <a:pt x="324" y="28"/>
                    </a:lnTo>
                    <a:lnTo>
                      <a:pt x="320" y="26"/>
                    </a:lnTo>
                    <a:lnTo>
                      <a:pt x="320" y="26"/>
                    </a:lnTo>
                    <a:lnTo>
                      <a:pt x="316" y="28"/>
                    </a:lnTo>
                    <a:lnTo>
                      <a:pt x="314" y="30"/>
                    </a:lnTo>
                    <a:lnTo>
                      <a:pt x="314" y="30"/>
                    </a:lnTo>
                    <a:lnTo>
                      <a:pt x="312" y="34"/>
                    </a:lnTo>
                    <a:lnTo>
                      <a:pt x="312" y="40"/>
                    </a:lnTo>
                    <a:lnTo>
                      <a:pt x="312" y="40"/>
                    </a:lnTo>
                    <a:lnTo>
                      <a:pt x="312" y="44"/>
                    </a:lnTo>
                    <a:lnTo>
                      <a:pt x="314" y="48"/>
                    </a:lnTo>
                    <a:lnTo>
                      <a:pt x="314" y="48"/>
                    </a:lnTo>
                    <a:lnTo>
                      <a:pt x="316" y="50"/>
                    </a:lnTo>
                    <a:lnTo>
                      <a:pt x="320" y="50"/>
                    </a:lnTo>
                    <a:lnTo>
                      <a:pt x="320" y="50"/>
                    </a:lnTo>
                    <a:lnTo>
                      <a:pt x="324" y="46"/>
                    </a:lnTo>
                    <a:lnTo>
                      <a:pt x="324" y="46"/>
                    </a:lnTo>
                    <a:lnTo>
                      <a:pt x="326" y="40"/>
                    </a:lnTo>
                    <a:lnTo>
                      <a:pt x="326" y="40"/>
                    </a:lnTo>
                    <a:close/>
                    <a:moveTo>
                      <a:pt x="342" y="48"/>
                    </a:moveTo>
                    <a:lnTo>
                      <a:pt x="342" y="48"/>
                    </a:lnTo>
                    <a:lnTo>
                      <a:pt x="332" y="20"/>
                    </a:lnTo>
                    <a:lnTo>
                      <a:pt x="332" y="20"/>
                    </a:lnTo>
                    <a:lnTo>
                      <a:pt x="336" y="20"/>
                    </a:lnTo>
                    <a:lnTo>
                      <a:pt x="336" y="20"/>
                    </a:lnTo>
                    <a:lnTo>
                      <a:pt x="342" y="36"/>
                    </a:lnTo>
                    <a:lnTo>
                      <a:pt x="342" y="36"/>
                    </a:lnTo>
                    <a:lnTo>
                      <a:pt x="344" y="42"/>
                    </a:lnTo>
                    <a:lnTo>
                      <a:pt x="344" y="42"/>
                    </a:lnTo>
                    <a:lnTo>
                      <a:pt x="346" y="36"/>
                    </a:lnTo>
                    <a:lnTo>
                      <a:pt x="346" y="36"/>
                    </a:lnTo>
                    <a:lnTo>
                      <a:pt x="350" y="16"/>
                    </a:lnTo>
                    <a:lnTo>
                      <a:pt x="350" y="16"/>
                    </a:lnTo>
                    <a:lnTo>
                      <a:pt x="356" y="16"/>
                    </a:lnTo>
                    <a:lnTo>
                      <a:pt x="356" y="16"/>
                    </a:lnTo>
                    <a:lnTo>
                      <a:pt x="346" y="46"/>
                    </a:lnTo>
                    <a:lnTo>
                      <a:pt x="346" y="46"/>
                    </a:lnTo>
                    <a:lnTo>
                      <a:pt x="342" y="48"/>
                    </a:lnTo>
                    <a:lnTo>
                      <a:pt x="342" y="48"/>
                    </a:lnTo>
                    <a:close/>
                    <a:moveTo>
                      <a:pt x="360" y="44"/>
                    </a:moveTo>
                    <a:lnTo>
                      <a:pt x="360" y="44"/>
                    </a:lnTo>
                    <a:lnTo>
                      <a:pt x="360" y="18"/>
                    </a:lnTo>
                    <a:lnTo>
                      <a:pt x="360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6"/>
                    </a:lnTo>
                    <a:lnTo>
                      <a:pt x="356" y="16"/>
                    </a:lnTo>
                    <a:lnTo>
                      <a:pt x="360" y="14"/>
                    </a:lnTo>
                    <a:lnTo>
                      <a:pt x="360" y="14"/>
                    </a:lnTo>
                    <a:lnTo>
                      <a:pt x="360" y="12"/>
                    </a:lnTo>
                    <a:lnTo>
                      <a:pt x="360" y="12"/>
                    </a:lnTo>
                    <a:lnTo>
                      <a:pt x="360" y="6"/>
                    </a:lnTo>
                    <a:lnTo>
                      <a:pt x="360" y="6"/>
                    </a:lnTo>
                    <a:lnTo>
                      <a:pt x="362" y="4"/>
                    </a:lnTo>
                    <a:lnTo>
                      <a:pt x="362" y="4"/>
                    </a:lnTo>
                    <a:lnTo>
                      <a:pt x="368" y="0"/>
                    </a:lnTo>
                    <a:lnTo>
                      <a:pt x="368" y="0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72" y="2"/>
                    </a:lnTo>
                    <a:lnTo>
                      <a:pt x="372" y="4"/>
                    </a:lnTo>
                    <a:lnTo>
                      <a:pt x="372" y="4"/>
                    </a:lnTo>
                    <a:lnTo>
                      <a:pt x="368" y="6"/>
                    </a:lnTo>
                    <a:lnTo>
                      <a:pt x="368" y="6"/>
                    </a:lnTo>
                    <a:lnTo>
                      <a:pt x="366" y="6"/>
                    </a:lnTo>
                    <a:lnTo>
                      <a:pt x="366" y="6"/>
                    </a:lnTo>
                    <a:lnTo>
                      <a:pt x="364" y="10"/>
                    </a:lnTo>
                    <a:lnTo>
                      <a:pt x="364" y="10"/>
                    </a:lnTo>
                    <a:lnTo>
                      <a:pt x="364" y="14"/>
                    </a:lnTo>
                    <a:lnTo>
                      <a:pt x="364" y="14"/>
                    </a:lnTo>
                    <a:lnTo>
                      <a:pt x="370" y="12"/>
                    </a:lnTo>
                    <a:lnTo>
                      <a:pt x="370" y="12"/>
                    </a:lnTo>
                    <a:lnTo>
                      <a:pt x="370" y="16"/>
                    </a:lnTo>
                    <a:lnTo>
                      <a:pt x="370" y="16"/>
                    </a:lnTo>
                    <a:lnTo>
                      <a:pt x="364" y="18"/>
                    </a:lnTo>
                    <a:lnTo>
                      <a:pt x="364" y="18"/>
                    </a:lnTo>
                    <a:lnTo>
                      <a:pt x="366" y="42"/>
                    </a:lnTo>
                    <a:lnTo>
                      <a:pt x="366" y="42"/>
                    </a:lnTo>
                    <a:lnTo>
                      <a:pt x="360" y="44"/>
                    </a:lnTo>
                    <a:lnTo>
                      <a:pt x="360" y="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48" name="그룹 133"/>
            <p:cNvGrpSpPr/>
            <p:nvPr userDrawn="1"/>
          </p:nvGrpSpPr>
          <p:grpSpPr>
            <a:xfrm>
              <a:off x="974702" y="3528974"/>
              <a:ext cx="504825" cy="479425"/>
              <a:chOff x="2678113" y="3576638"/>
              <a:chExt cx="504825" cy="479425"/>
            </a:xfrm>
            <a:solidFill>
              <a:schemeClr val="accent1"/>
            </a:solidFill>
          </p:grpSpPr>
          <p:sp>
            <p:nvSpPr>
              <p:cNvPr id="149" name="Freeform 72"/>
              <p:cNvSpPr>
                <a:spLocks/>
              </p:cNvSpPr>
              <p:nvPr userDrawn="1"/>
            </p:nvSpPr>
            <p:spPr bwMode="auto">
              <a:xfrm>
                <a:off x="2684463" y="3957638"/>
                <a:ext cx="69850" cy="222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6"/>
                  </a:cxn>
                  <a:cxn ang="0">
                    <a:pos x="44" y="6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44" h="14">
                    <a:moveTo>
                      <a:pt x="0" y="8"/>
                    </a:moveTo>
                    <a:lnTo>
                      <a:pt x="0" y="8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0" name="Freeform 73"/>
              <p:cNvSpPr>
                <a:spLocks/>
              </p:cNvSpPr>
              <p:nvPr userDrawn="1"/>
            </p:nvSpPr>
            <p:spPr bwMode="auto">
              <a:xfrm>
                <a:off x="2681288" y="3725863"/>
                <a:ext cx="12700" cy="2381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74"/>
                  </a:cxn>
                  <a:cxn ang="0">
                    <a:pos x="6" y="74"/>
                  </a:cxn>
                  <a:cxn ang="0">
                    <a:pos x="8" y="148"/>
                  </a:cxn>
                  <a:cxn ang="0">
                    <a:pos x="8" y="148"/>
                  </a:cxn>
                  <a:cxn ang="0">
                    <a:pos x="2" y="150"/>
                  </a:cxn>
                  <a:cxn ang="0">
                    <a:pos x="2" y="150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0" y="2"/>
                  </a:cxn>
                  <a:cxn ang="0">
                    <a:pos x="0" y="2"/>
                  </a:cxn>
                </a:cxnLst>
                <a:rect l="0" t="0" r="r" b="b"/>
                <a:pathLst>
                  <a:path w="8" h="150">
                    <a:moveTo>
                      <a:pt x="0" y="2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74"/>
                    </a:lnTo>
                    <a:lnTo>
                      <a:pt x="6" y="74"/>
                    </a:lnTo>
                    <a:lnTo>
                      <a:pt x="8" y="148"/>
                    </a:lnTo>
                    <a:lnTo>
                      <a:pt x="8" y="148"/>
                    </a:lnTo>
                    <a:lnTo>
                      <a:pt x="2" y="150"/>
                    </a:lnTo>
                    <a:lnTo>
                      <a:pt x="2" y="15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1" name="Freeform 74"/>
              <p:cNvSpPr>
                <a:spLocks/>
              </p:cNvSpPr>
              <p:nvPr userDrawn="1"/>
            </p:nvSpPr>
            <p:spPr bwMode="auto">
              <a:xfrm>
                <a:off x="2678113" y="3576638"/>
                <a:ext cx="66675" cy="130175"/>
              </a:xfrm>
              <a:custGeom>
                <a:avLst/>
                <a:gdLst/>
                <a:ahLst/>
                <a:cxnLst>
                  <a:cxn ang="0">
                    <a:pos x="2" y="82"/>
                  </a:cxn>
                  <a:cxn ang="0">
                    <a:pos x="2" y="82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8"/>
                  </a:cxn>
                  <a:cxn ang="0">
                    <a:pos x="38" y="8"/>
                  </a:cxn>
                  <a:cxn ang="0">
                    <a:pos x="8" y="14"/>
                  </a:cxn>
                  <a:cxn ang="0">
                    <a:pos x="8" y="14"/>
                  </a:cxn>
                  <a:cxn ang="0">
                    <a:pos x="8" y="36"/>
                  </a:cxn>
                  <a:cxn ang="0">
                    <a:pos x="8" y="36"/>
                  </a:cxn>
                  <a:cxn ang="0">
                    <a:pos x="38" y="32"/>
                  </a:cxn>
                  <a:cxn ang="0">
                    <a:pos x="38" y="32"/>
                  </a:cxn>
                  <a:cxn ang="0">
                    <a:pos x="38" y="40"/>
                  </a:cxn>
                  <a:cxn ang="0">
                    <a:pos x="38" y="40"/>
                  </a:cxn>
                  <a:cxn ang="0">
                    <a:pos x="8" y="46"/>
                  </a:cxn>
                  <a:cxn ang="0">
                    <a:pos x="8" y="46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42" y="64"/>
                  </a:cxn>
                  <a:cxn ang="0">
                    <a:pos x="42" y="64"/>
                  </a:cxn>
                  <a:cxn ang="0">
                    <a:pos x="42" y="74"/>
                  </a:cxn>
                  <a:cxn ang="0">
                    <a:pos x="42" y="74"/>
                  </a:cxn>
                  <a:cxn ang="0">
                    <a:pos x="2" y="82"/>
                  </a:cxn>
                  <a:cxn ang="0">
                    <a:pos x="2" y="82"/>
                  </a:cxn>
                </a:cxnLst>
                <a:rect l="0" t="0" r="r" b="b"/>
                <a:pathLst>
                  <a:path w="42" h="82">
                    <a:moveTo>
                      <a:pt x="2" y="82"/>
                    </a:moveTo>
                    <a:lnTo>
                      <a:pt x="2" y="8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8"/>
                    </a:lnTo>
                    <a:lnTo>
                      <a:pt x="38" y="8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8" y="40"/>
                    </a:lnTo>
                    <a:lnTo>
                      <a:pt x="38" y="40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42" y="64"/>
                    </a:lnTo>
                    <a:lnTo>
                      <a:pt x="42" y="6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2" y="82"/>
                    </a:lnTo>
                    <a:lnTo>
                      <a:pt x="2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2" name="Freeform 75"/>
              <p:cNvSpPr>
                <a:spLocks/>
              </p:cNvSpPr>
              <p:nvPr userDrawn="1"/>
            </p:nvSpPr>
            <p:spPr bwMode="auto">
              <a:xfrm>
                <a:off x="3106738" y="3662363"/>
                <a:ext cx="69850" cy="22225"/>
              </a:xfrm>
              <a:custGeom>
                <a:avLst/>
                <a:gdLst/>
                <a:ahLst/>
                <a:cxnLst>
                  <a:cxn ang="0">
                    <a:pos x="44" y="6"/>
                  </a:cxn>
                  <a:cxn ang="0">
                    <a:pos x="44" y="6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6"/>
                  </a:cxn>
                  <a:cxn ang="0">
                    <a:pos x="44" y="6"/>
                  </a:cxn>
                </a:cxnLst>
                <a:rect l="0" t="0" r="r" b="b"/>
                <a:pathLst>
                  <a:path w="44" h="14">
                    <a:moveTo>
                      <a:pt x="44" y="6"/>
                    </a:moveTo>
                    <a:lnTo>
                      <a:pt x="44" y="6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6"/>
                    </a:lnTo>
                    <a:lnTo>
                      <a:pt x="44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3" name="Freeform 76"/>
              <p:cNvSpPr>
                <a:spLocks/>
              </p:cNvSpPr>
              <p:nvPr userDrawn="1"/>
            </p:nvSpPr>
            <p:spPr bwMode="auto">
              <a:xfrm>
                <a:off x="3170238" y="3678238"/>
                <a:ext cx="9525" cy="228600"/>
              </a:xfrm>
              <a:custGeom>
                <a:avLst/>
                <a:gdLst/>
                <a:ahLst/>
                <a:cxnLst>
                  <a:cxn ang="0">
                    <a:pos x="6" y="144"/>
                  </a:cxn>
                  <a:cxn ang="0">
                    <a:pos x="6" y="144"/>
                  </a:cxn>
                  <a:cxn ang="0">
                    <a:pos x="2" y="144"/>
                  </a:cxn>
                  <a:cxn ang="0">
                    <a:pos x="2" y="144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6" y="72"/>
                  </a:cxn>
                  <a:cxn ang="0">
                    <a:pos x="6" y="72"/>
                  </a:cxn>
                  <a:cxn ang="0">
                    <a:pos x="6" y="144"/>
                  </a:cxn>
                  <a:cxn ang="0">
                    <a:pos x="6" y="144"/>
                  </a:cxn>
                </a:cxnLst>
                <a:rect l="0" t="0" r="r" b="b"/>
                <a:pathLst>
                  <a:path w="6" h="144">
                    <a:moveTo>
                      <a:pt x="6" y="144"/>
                    </a:moveTo>
                    <a:lnTo>
                      <a:pt x="6" y="144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6" y="144"/>
                    </a:lnTo>
                    <a:lnTo>
                      <a:pt x="6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4" name="Freeform 77"/>
              <p:cNvSpPr>
                <a:spLocks/>
              </p:cNvSpPr>
              <p:nvPr userDrawn="1"/>
            </p:nvSpPr>
            <p:spPr bwMode="auto">
              <a:xfrm>
                <a:off x="3119438" y="3929063"/>
                <a:ext cx="63500" cy="127000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40" y="72"/>
                  </a:cxn>
                  <a:cxn ang="0">
                    <a:pos x="40" y="72"/>
                  </a:cxn>
                  <a:cxn ang="0">
                    <a:pos x="2" y="80"/>
                  </a:cxn>
                  <a:cxn ang="0">
                    <a:pos x="2" y="80"/>
                  </a:cxn>
                  <a:cxn ang="0">
                    <a:pos x="2" y="72"/>
                  </a:cxn>
                  <a:cxn ang="0">
                    <a:pos x="2" y="72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32" y="42"/>
                  </a:cxn>
                  <a:cxn ang="0">
                    <a:pos x="32" y="42"/>
                  </a:cxn>
                  <a:cxn ang="0">
                    <a:pos x="4" y="48"/>
                  </a:cxn>
                  <a:cxn ang="0">
                    <a:pos x="4" y="48"/>
                  </a:cxn>
                  <a:cxn ang="0">
                    <a:pos x="2" y="40"/>
                  </a:cxn>
                  <a:cxn ang="0">
                    <a:pos x="2" y="40"/>
                  </a:cxn>
                  <a:cxn ang="0">
                    <a:pos x="32" y="34"/>
                  </a:cxn>
                  <a:cxn ang="0">
                    <a:pos x="32" y="34"/>
                  </a:cxn>
                  <a:cxn ang="0">
                    <a:pos x="32" y="10"/>
                  </a:cxn>
                  <a:cxn ang="0">
                    <a:pos x="32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40" h="80">
                    <a:moveTo>
                      <a:pt x="38" y="0"/>
                    </a:moveTo>
                    <a:lnTo>
                      <a:pt x="38" y="0"/>
                    </a:lnTo>
                    <a:lnTo>
                      <a:pt x="40" y="72"/>
                    </a:lnTo>
                    <a:lnTo>
                      <a:pt x="40" y="72"/>
                    </a:lnTo>
                    <a:lnTo>
                      <a:pt x="2" y="80"/>
                    </a:lnTo>
                    <a:lnTo>
                      <a:pt x="2" y="8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2" y="40"/>
                    </a:lnTo>
                    <a:lnTo>
                      <a:pt x="2" y="40"/>
                    </a:lnTo>
                    <a:lnTo>
                      <a:pt x="32" y="34"/>
                    </a:lnTo>
                    <a:lnTo>
                      <a:pt x="32" y="34"/>
                    </a:lnTo>
                    <a:lnTo>
                      <a:pt x="32" y="10"/>
                    </a:lnTo>
                    <a:lnTo>
                      <a:pt x="32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5" name="Freeform 78"/>
              <p:cNvSpPr>
                <a:spLocks noEditPoints="1"/>
              </p:cNvSpPr>
              <p:nvPr userDrawn="1"/>
            </p:nvSpPr>
            <p:spPr bwMode="auto">
              <a:xfrm>
                <a:off x="2760663" y="3703638"/>
                <a:ext cx="171450" cy="327025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74" y="2"/>
                  </a:cxn>
                  <a:cxn ang="0">
                    <a:pos x="90" y="14"/>
                  </a:cxn>
                  <a:cxn ang="0">
                    <a:pos x="98" y="26"/>
                  </a:cxn>
                  <a:cxn ang="0">
                    <a:pos x="106" y="66"/>
                  </a:cxn>
                  <a:cxn ang="0">
                    <a:pos x="108" y="92"/>
                  </a:cxn>
                  <a:cxn ang="0">
                    <a:pos x="104" y="140"/>
                  </a:cxn>
                  <a:cxn ang="0">
                    <a:pos x="94" y="176"/>
                  </a:cxn>
                  <a:cxn ang="0">
                    <a:pos x="86" y="186"/>
                  </a:cxn>
                  <a:cxn ang="0">
                    <a:pos x="68" y="200"/>
                  </a:cxn>
                  <a:cxn ang="0">
                    <a:pos x="56" y="204"/>
                  </a:cxn>
                  <a:cxn ang="0">
                    <a:pos x="34" y="204"/>
                  </a:cxn>
                  <a:cxn ang="0">
                    <a:pos x="16" y="190"/>
                  </a:cxn>
                  <a:cxn ang="0">
                    <a:pos x="10" y="178"/>
                  </a:cxn>
                  <a:cxn ang="0">
                    <a:pos x="2" y="140"/>
                  </a:cxn>
                  <a:cxn ang="0">
                    <a:pos x="0" y="112"/>
                  </a:cxn>
                  <a:cxn ang="0">
                    <a:pos x="4" y="64"/>
                  </a:cxn>
                  <a:cxn ang="0">
                    <a:pos x="16" y="28"/>
                  </a:cxn>
                  <a:cxn ang="0">
                    <a:pos x="22" y="18"/>
                  </a:cxn>
                  <a:cxn ang="0">
                    <a:pos x="42" y="4"/>
                  </a:cxn>
                  <a:cxn ang="0">
                    <a:pos x="52" y="0"/>
                  </a:cxn>
                  <a:cxn ang="0">
                    <a:pos x="54" y="32"/>
                  </a:cxn>
                  <a:cxn ang="0">
                    <a:pos x="42" y="38"/>
                  </a:cxn>
                  <a:cxn ang="0">
                    <a:pos x="38" y="46"/>
                  </a:cxn>
                  <a:cxn ang="0">
                    <a:pos x="36" y="56"/>
                  </a:cxn>
                  <a:cxn ang="0">
                    <a:pos x="34" y="106"/>
                  </a:cxn>
                  <a:cxn ang="0">
                    <a:pos x="34" y="136"/>
                  </a:cxn>
                  <a:cxn ang="0">
                    <a:pos x="38" y="154"/>
                  </a:cxn>
                  <a:cxn ang="0">
                    <a:pos x="44" y="170"/>
                  </a:cxn>
                  <a:cxn ang="0">
                    <a:pos x="50" y="172"/>
                  </a:cxn>
                  <a:cxn ang="0">
                    <a:pos x="56" y="172"/>
                  </a:cxn>
                  <a:cxn ang="0">
                    <a:pos x="66" y="166"/>
                  </a:cxn>
                  <a:cxn ang="0">
                    <a:pos x="70" y="158"/>
                  </a:cxn>
                  <a:cxn ang="0">
                    <a:pos x="72" y="148"/>
                  </a:cxn>
                  <a:cxn ang="0">
                    <a:pos x="74" y="98"/>
                  </a:cxn>
                  <a:cxn ang="0">
                    <a:pos x="74" y="68"/>
                  </a:cxn>
                  <a:cxn ang="0">
                    <a:pos x="72" y="50"/>
                  </a:cxn>
                  <a:cxn ang="0">
                    <a:pos x="64" y="34"/>
                  </a:cxn>
                  <a:cxn ang="0">
                    <a:pos x="58" y="32"/>
                  </a:cxn>
                  <a:cxn ang="0">
                    <a:pos x="54" y="32"/>
                  </a:cxn>
                </a:cxnLst>
                <a:rect l="0" t="0" r="r" b="b"/>
                <a:pathLst>
                  <a:path w="108" h="206">
                    <a:moveTo>
                      <a:pt x="52" y="0"/>
                    </a:moveTo>
                    <a:lnTo>
                      <a:pt x="52" y="0"/>
                    </a:lnTo>
                    <a:lnTo>
                      <a:pt x="64" y="0"/>
                    </a:lnTo>
                    <a:lnTo>
                      <a:pt x="74" y="2"/>
                    </a:lnTo>
                    <a:lnTo>
                      <a:pt x="84" y="6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8" y="26"/>
                    </a:lnTo>
                    <a:lnTo>
                      <a:pt x="104" y="44"/>
                    </a:lnTo>
                    <a:lnTo>
                      <a:pt x="106" y="66"/>
                    </a:lnTo>
                    <a:lnTo>
                      <a:pt x="108" y="92"/>
                    </a:lnTo>
                    <a:lnTo>
                      <a:pt x="108" y="92"/>
                    </a:lnTo>
                    <a:lnTo>
                      <a:pt x="108" y="118"/>
                    </a:lnTo>
                    <a:lnTo>
                      <a:pt x="104" y="140"/>
                    </a:lnTo>
                    <a:lnTo>
                      <a:pt x="100" y="160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86" y="186"/>
                    </a:lnTo>
                    <a:lnTo>
                      <a:pt x="78" y="194"/>
                    </a:lnTo>
                    <a:lnTo>
                      <a:pt x="68" y="200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44" y="206"/>
                    </a:lnTo>
                    <a:lnTo>
                      <a:pt x="34" y="204"/>
                    </a:lnTo>
                    <a:lnTo>
                      <a:pt x="24" y="198"/>
                    </a:lnTo>
                    <a:lnTo>
                      <a:pt x="16" y="190"/>
                    </a:lnTo>
                    <a:lnTo>
                      <a:pt x="16" y="190"/>
                    </a:lnTo>
                    <a:lnTo>
                      <a:pt x="10" y="178"/>
                    </a:lnTo>
                    <a:lnTo>
                      <a:pt x="4" y="162"/>
                    </a:lnTo>
                    <a:lnTo>
                      <a:pt x="2" y="140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86"/>
                    </a:lnTo>
                    <a:lnTo>
                      <a:pt x="4" y="64"/>
                    </a:lnTo>
                    <a:lnTo>
                      <a:pt x="8" y="4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22" y="18"/>
                    </a:lnTo>
                    <a:lnTo>
                      <a:pt x="32" y="10"/>
                    </a:lnTo>
                    <a:lnTo>
                      <a:pt x="42" y="4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  <a:moveTo>
                      <a:pt x="54" y="32"/>
                    </a:moveTo>
                    <a:lnTo>
                      <a:pt x="54" y="32"/>
                    </a:lnTo>
                    <a:lnTo>
                      <a:pt x="48" y="34"/>
                    </a:lnTo>
                    <a:lnTo>
                      <a:pt x="42" y="38"/>
                    </a:lnTo>
                    <a:lnTo>
                      <a:pt x="42" y="38"/>
                    </a:lnTo>
                    <a:lnTo>
                      <a:pt x="38" y="46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34" y="76"/>
                    </a:lnTo>
                    <a:lnTo>
                      <a:pt x="34" y="106"/>
                    </a:lnTo>
                    <a:lnTo>
                      <a:pt x="34" y="106"/>
                    </a:lnTo>
                    <a:lnTo>
                      <a:pt x="34" y="136"/>
                    </a:lnTo>
                    <a:lnTo>
                      <a:pt x="38" y="154"/>
                    </a:lnTo>
                    <a:lnTo>
                      <a:pt x="38" y="154"/>
                    </a:lnTo>
                    <a:lnTo>
                      <a:pt x="40" y="164"/>
                    </a:lnTo>
                    <a:lnTo>
                      <a:pt x="44" y="170"/>
                    </a:lnTo>
                    <a:lnTo>
                      <a:pt x="44" y="170"/>
                    </a:lnTo>
                    <a:lnTo>
                      <a:pt x="50" y="172"/>
                    </a:lnTo>
                    <a:lnTo>
                      <a:pt x="56" y="172"/>
                    </a:lnTo>
                    <a:lnTo>
                      <a:pt x="56" y="172"/>
                    </a:lnTo>
                    <a:lnTo>
                      <a:pt x="60" y="170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70" y="158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74" y="128"/>
                    </a:lnTo>
                    <a:lnTo>
                      <a:pt x="74" y="98"/>
                    </a:lnTo>
                    <a:lnTo>
                      <a:pt x="74" y="98"/>
                    </a:lnTo>
                    <a:lnTo>
                      <a:pt x="74" y="68"/>
                    </a:lnTo>
                    <a:lnTo>
                      <a:pt x="72" y="50"/>
                    </a:lnTo>
                    <a:lnTo>
                      <a:pt x="72" y="50"/>
                    </a:lnTo>
                    <a:lnTo>
                      <a:pt x="68" y="40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58" y="32"/>
                    </a:lnTo>
                    <a:lnTo>
                      <a:pt x="54" y="32"/>
                    </a:lnTo>
                    <a:lnTo>
                      <a:pt x="54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6" name="Freeform 79"/>
              <p:cNvSpPr>
                <a:spLocks/>
              </p:cNvSpPr>
              <p:nvPr userDrawn="1"/>
            </p:nvSpPr>
            <p:spPr bwMode="auto">
              <a:xfrm>
                <a:off x="2960688" y="3662363"/>
                <a:ext cx="177800" cy="336550"/>
              </a:xfrm>
              <a:custGeom>
                <a:avLst/>
                <a:gdLst/>
                <a:ahLst/>
                <a:cxnLst>
                  <a:cxn ang="0">
                    <a:pos x="112" y="152"/>
                  </a:cxn>
                  <a:cxn ang="0">
                    <a:pos x="112" y="188"/>
                  </a:cxn>
                  <a:cxn ang="0">
                    <a:pos x="0" y="212"/>
                  </a:cxn>
                  <a:cxn ang="0">
                    <a:pos x="12" y="172"/>
                  </a:cxn>
                  <a:cxn ang="0">
                    <a:pos x="24" y="148"/>
                  </a:cxn>
                  <a:cxn ang="0">
                    <a:pos x="46" y="116"/>
                  </a:cxn>
                  <a:cxn ang="0">
                    <a:pos x="72" y="78"/>
                  </a:cxn>
                  <a:cxn ang="0">
                    <a:pos x="78" y="66"/>
                  </a:cxn>
                  <a:cxn ang="0">
                    <a:pos x="78" y="54"/>
                  </a:cxn>
                  <a:cxn ang="0">
                    <a:pos x="72" y="36"/>
                  </a:cxn>
                  <a:cxn ang="0">
                    <a:pos x="66" y="32"/>
                  </a:cxn>
                  <a:cxn ang="0">
                    <a:pos x="56" y="32"/>
                  </a:cxn>
                  <a:cxn ang="0">
                    <a:pos x="40" y="42"/>
                  </a:cxn>
                  <a:cxn ang="0">
                    <a:pos x="36" y="54"/>
                  </a:cxn>
                  <a:cxn ang="0">
                    <a:pos x="34" y="68"/>
                  </a:cxn>
                  <a:cxn ang="0">
                    <a:pos x="2" y="70"/>
                  </a:cxn>
                  <a:cxn ang="0">
                    <a:pos x="8" y="42"/>
                  </a:cxn>
                  <a:cxn ang="0">
                    <a:pos x="20" y="22"/>
                  </a:cxn>
                  <a:cxn ang="0">
                    <a:pos x="28" y="14"/>
                  </a:cxn>
                  <a:cxn ang="0">
                    <a:pos x="46" y="4"/>
                  </a:cxn>
                  <a:cxn ang="0">
                    <a:pos x="58" y="2"/>
                  </a:cxn>
                  <a:cxn ang="0">
                    <a:pos x="80" y="0"/>
                  </a:cxn>
                  <a:cxn ang="0">
                    <a:pos x="96" y="10"/>
                  </a:cxn>
                  <a:cxn ang="0">
                    <a:pos x="102" y="16"/>
                  </a:cxn>
                  <a:cxn ang="0">
                    <a:pos x="110" y="34"/>
                  </a:cxn>
                  <a:cxn ang="0">
                    <a:pos x="110" y="46"/>
                  </a:cxn>
                  <a:cxn ang="0">
                    <a:pos x="106" y="72"/>
                  </a:cxn>
                  <a:cxn ang="0">
                    <a:pos x="102" y="84"/>
                  </a:cxn>
                  <a:cxn ang="0">
                    <a:pos x="94" y="98"/>
                  </a:cxn>
                  <a:cxn ang="0">
                    <a:pos x="74" y="128"/>
                  </a:cxn>
                  <a:cxn ang="0">
                    <a:pos x="56" y="154"/>
                  </a:cxn>
                  <a:cxn ang="0">
                    <a:pos x="48" y="166"/>
                  </a:cxn>
                  <a:cxn ang="0">
                    <a:pos x="112" y="152"/>
                  </a:cxn>
                </a:cxnLst>
                <a:rect l="0" t="0" r="r" b="b"/>
                <a:pathLst>
                  <a:path w="112" h="212">
                    <a:moveTo>
                      <a:pt x="112" y="152"/>
                    </a:moveTo>
                    <a:lnTo>
                      <a:pt x="112" y="152"/>
                    </a:lnTo>
                    <a:lnTo>
                      <a:pt x="112" y="188"/>
                    </a:lnTo>
                    <a:lnTo>
                      <a:pt x="112" y="188"/>
                    </a:lnTo>
                    <a:lnTo>
                      <a:pt x="0" y="212"/>
                    </a:lnTo>
                    <a:lnTo>
                      <a:pt x="0" y="212"/>
                    </a:lnTo>
                    <a:lnTo>
                      <a:pt x="4" y="192"/>
                    </a:lnTo>
                    <a:lnTo>
                      <a:pt x="12" y="172"/>
                    </a:lnTo>
                    <a:lnTo>
                      <a:pt x="12" y="172"/>
                    </a:lnTo>
                    <a:lnTo>
                      <a:pt x="24" y="148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64" y="92"/>
                    </a:lnTo>
                    <a:lnTo>
                      <a:pt x="72" y="78"/>
                    </a:lnTo>
                    <a:lnTo>
                      <a:pt x="72" y="78"/>
                    </a:lnTo>
                    <a:lnTo>
                      <a:pt x="78" y="66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78" y="44"/>
                    </a:lnTo>
                    <a:lnTo>
                      <a:pt x="72" y="36"/>
                    </a:lnTo>
                    <a:lnTo>
                      <a:pt x="72" y="36"/>
                    </a:lnTo>
                    <a:lnTo>
                      <a:pt x="66" y="32"/>
                    </a:lnTo>
                    <a:lnTo>
                      <a:pt x="56" y="32"/>
                    </a:lnTo>
                    <a:lnTo>
                      <a:pt x="56" y="32"/>
                    </a:lnTo>
                    <a:lnTo>
                      <a:pt x="48" y="36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36" y="54"/>
                    </a:lnTo>
                    <a:lnTo>
                      <a:pt x="34" y="68"/>
                    </a:lnTo>
                    <a:lnTo>
                      <a:pt x="34" y="68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4" y="56"/>
                    </a:lnTo>
                    <a:lnTo>
                      <a:pt x="8" y="42"/>
                    </a:lnTo>
                    <a:lnTo>
                      <a:pt x="14" y="32"/>
                    </a:lnTo>
                    <a:lnTo>
                      <a:pt x="20" y="22"/>
                    </a:lnTo>
                    <a:lnTo>
                      <a:pt x="20" y="22"/>
                    </a:lnTo>
                    <a:lnTo>
                      <a:pt x="28" y="14"/>
                    </a:lnTo>
                    <a:lnTo>
                      <a:pt x="36" y="8"/>
                    </a:lnTo>
                    <a:lnTo>
                      <a:pt x="46" y="4"/>
                    </a:lnTo>
                    <a:lnTo>
                      <a:pt x="58" y="2"/>
                    </a:lnTo>
                    <a:lnTo>
                      <a:pt x="58" y="2"/>
                    </a:lnTo>
                    <a:lnTo>
                      <a:pt x="68" y="0"/>
                    </a:lnTo>
                    <a:lnTo>
                      <a:pt x="80" y="0"/>
                    </a:lnTo>
                    <a:lnTo>
                      <a:pt x="88" y="4"/>
                    </a:lnTo>
                    <a:lnTo>
                      <a:pt x="96" y="10"/>
                    </a:lnTo>
                    <a:lnTo>
                      <a:pt x="96" y="10"/>
                    </a:lnTo>
                    <a:lnTo>
                      <a:pt x="102" y="16"/>
                    </a:lnTo>
                    <a:lnTo>
                      <a:pt x="106" y="24"/>
                    </a:lnTo>
                    <a:lnTo>
                      <a:pt x="110" y="34"/>
                    </a:lnTo>
                    <a:lnTo>
                      <a:pt x="110" y="46"/>
                    </a:lnTo>
                    <a:lnTo>
                      <a:pt x="110" y="46"/>
                    </a:lnTo>
                    <a:lnTo>
                      <a:pt x="110" y="58"/>
                    </a:lnTo>
                    <a:lnTo>
                      <a:pt x="106" y="72"/>
                    </a:lnTo>
                    <a:lnTo>
                      <a:pt x="106" y="72"/>
                    </a:lnTo>
                    <a:lnTo>
                      <a:pt x="102" y="84"/>
                    </a:lnTo>
                    <a:lnTo>
                      <a:pt x="94" y="98"/>
                    </a:lnTo>
                    <a:lnTo>
                      <a:pt x="94" y="9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48" y="166"/>
                    </a:lnTo>
                    <a:lnTo>
                      <a:pt x="48" y="166"/>
                    </a:lnTo>
                    <a:lnTo>
                      <a:pt x="112" y="152"/>
                    </a:lnTo>
                    <a:lnTo>
                      <a:pt x="112" y="15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57" name="그룹 156"/>
            <p:cNvGrpSpPr/>
            <p:nvPr userDrawn="1"/>
          </p:nvGrpSpPr>
          <p:grpSpPr>
            <a:xfrm>
              <a:off x="1609702" y="2033549"/>
              <a:ext cx="530225" cy="384175"/>
              <a:chOff x="1830333" y="2033549"/>
              <a:chExt cx="530225" cy="384175"/>
            </a:xfrm>
            <a:solidFill>
              <a:schemeClr val="bg1"/>
            </a:solidFill>
          </p:grpSpPr>
          <p:sp>
            <p:nvSpPr>
              <p:cNvPr id="158" name="Freeform 80"/>
              <p:cNvSpPr>
                <a:spLocks noEditPoints="1"/>
              </p:cNvSpPr>
              <p:nvPr userDrawn="1"/>
            </p:nvSpPr>
            <p:spPr bwMode="auto">
              <a:xfrm>
                <a:off x="1830333" y="2033549"/>
                <a:ext cx="517525" cy="206375"/>
              </a:xfrm>
              <a:custGeom>
                <a:avLst/>
                <a:gdLst/>
                <a:ahLst/>
                <a:cxnLst>
                  <a:cxn ang="0">
                    <a:pos x="22" y="40"/>
                  </a:cxn>
                  <a:cxn ang="0">
                    <a:pos x="32" y="60"/>
                  </a:cxn>
                  <a:cxn ang="0">
                    <a:pos x="36" y="54"/>
                  </a:cxn>
                  <a:cxn ang="0">
                    <a:pos x="46" y="30"/>
                  </a:cxn>
                  <a:cxn ang="0">
                    <a:pos x="52" y="36"/>
                  </a:cxn>
                  <a:cxn ang="0">
                    <a:pos x="70" y="58"/>
                  </a:cxn>
                  <a:cxn ang="0">
                    <a:pos x="78" y="42"/>
                  </a:cxn>
                  <a:cxn ang="0">
                    <a:pos x="74" y="40"/>
                  </a:cxn>
                  <a:cxn ang="0">
                    <a:pos x="86" y="32"/>
                  </a:cxn>
                  <a:cxn ang="0">
                    <a:pos x="112" y="34"/>
                  </a:cxn>
                  <a:cxn ang="0">
                    <a:pos x="100" y="54"/>
                  </a:cxn>
                  <a:cxn ang="0">
                    <a:pos x="86" y="56"/>
                  </a:cxn>
                  <a:cxn ang="0">
                    <a:pos x="144" y="24"/>
                  </a:cxn>
                  <a:cxn ang="0">
                    <a:pos x="154" y="48"/>
                  </a:cxn>
                  <a:cxn ang="0">
                    <a:pos x="150" y="46"/>
                  </a:cxn>
                  <a:cxn ang="0">
                    <a:pos x="144" y="32"/>
                  </a:cxn>
                  <a:cxn ang="0">
                    <a:pos x="172" y="36"/>
                  </a:cxn>
                  <a:cxn ang="0">
                    <a:pos x="174" y="20"/>
                  </a:cxn>
                  <a:cxn ang="0">
                    <a:pos x="172" y="32"/>
                  </a:cxn>
                  <a:cxn ang="0">
                    <a:pos x="164" y="44"/>
                  </a:cxn>
                  <a:cxn ang="0">
                    <a:pos x="184" y="36"/>
                  </a:cxn>
                  <a:cxn ang="0">
                    <a:pos x="198" y="34"/>
                  </a:cxn>
                  <a:cxn ang="0">
                    <a:pos x="210" y="22"/>
                  </a:cxn>
                  <a:cxn ang="0">
                    <a:pos x="236" y="42"/>
                  </a:cxn>
                  <a:cxn ang="0">
                    <a:pos x="224" y="44"/>
                  </a:cxn>
                  <a:cxn ang="0">
                    <a:pos x="208" y="44"/>
                  </a:cxn>
                  <a:cxn ang="0">
                    <a:pos x="268" y="16"/>
                  </a:cxn>
                  <a:cxn ang="0">
                    <a:pos x="256" y="28"/>
                  </a:cxn>
                  <a:cxn ang="0">
                    <a:pos x="258" y="20"/>
                  </a:cxn>
                  <a:cxn ang="0">
                    <a:pos x="288" y="28"/>
                  </a:cxn>
                  <a:cxn ang="0">
                    <a:pos x="288" y="12"/>
                  </a:cxn>
                  <a:cxn ang="0">
                    <a:pos x="280" y="22"/>
                  </a:cxn>
                  <a:cxn ang="0">
                    <a:pos x="278" y="38"/>
                  </a:cxn>
                  <a:cxn ang="0">
                    <a:pos x="300" y="2"/>
                  </a:cxn>
                  <a:cxn ang="0">
                    <a:pos x="306" y="14"/>
                  </a:cxn>
                  <a:cxn ang="0">
                    <a:pos x="312" y="36"/>
                  </a:cxn>
                  <a:cxn ang="0">
                    <a:pos x="326" y="22"/>
                  </a:cxn>
                  <a:cxn ang="0">
                    <a:pos x="322" y="14"/>
                  </a:cxn>
                  <a:cxn ang="0">
                    <a:pos x="6" y="94"/>
                  </a:cxn>
                  <a:cxn ang="0">
                    <a:pos x="30" y="120"/>
                  </a:cxn>
                  <a:cxn ang="0">
                    <a:pos x="14" y="120"/>
                  </a:cxn>
                  <a:cxn ang="0">
                    <a:pos x="0" y="122"/>
                  </a:cxn>
                  <a:cxn ang="0">
                    <a:pos x="44" y="118"/>
                  </a:cxn>
                  <a:cxn ang="0">
                    <a:pos x="50" y="90"/>
                  </a:cxn>
                  <a:cxn ang="0">
                    <a:pos x="38" y="104"/>
                  </a:cxn>
                  <a:cxn ang="0">
                    <a:pos x="42" y="94"/>
                  </a:cxn>
                  <a:cxn ang="0">
                    <a:pos x="72" y="88"/>
                  </a:cxn>
                  <a:cxn ang="0">
                    <a:pos x="62" y="96"/>
                  </a:cxn>
                  <a:cxn ang="0">
                    <a:pos x="94" y="86"/>
                  </a:cxn>
                  <a:cxn ang="0">
                    <a:pos x="98" y="84"/>
                  </a:cxn>
                  <a:cxn ang="0">
                    <a:pos x="104" y="74"/>
                  </a:cxn>
                  <a:cxn ang="0">
                    <a:pos x="108" y="84"/>
                  </a:cxn>
                  <a:cxn ang="0">
                    <a:pos x="128" y="108"/>
                  </a:cxn>
                  <a:cxn ang="0">
                    <a:pos x="130" y="86"/>
                  </a:cxn>
                  <a:cxn ang="0">
                    <a:pos x="116" y="96"/>
                  </a:cxn>
                  <a:cxn ang="0">
                    <a:pos x="148" y="108"/>
                  </a:cxn>
                  <a:cxn ang="0">
                    <a:pos x="140" y="102"/>
                  </a:cxn>
                  <a:cxn ang="0">
                    <a:pos x="154" y="108"/>
                  </a:cxn>
                  <a:cxn ang="0">
                    <a:pos x="184" y="78"/>
                  </a:cxn>
                  <a:cxn ang="0">
                    <a:pos x="174" y="106"/>
                  </a:cxn>
                  <a:cxn ang="0">
                    <a:pos x="180" y="82"/>
                  </a:cxn>
                </a:cxnLst>
                <a:rect l="0" t="0" r="r" b="b"/>
                <a:pathLst>
                  <a:path w="326" h="130">
                    <a:moveTo>
                      <a:pt x="0" y="62"/>
                    </a:moveTo>
                    <a:lnTo>
                      <a:pt x="0" y="62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4" y="24"/>
                    </a:lnTo>
                    <a:lnTo>
                      <a:pt x="4" y="24"/>
                    </a:lnTo>
                    <a:lnTo>
                      <a:pt x="4" y="58"/>
                    </a:lnTo>
                    <a:lnTo>
                      <a:pt x="4" y="58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60"/>
                    </a:lnTo>
                    <a:lnTo>
                      <a:pt x="20" y="60"/>
                    </a:lnTo>
                    <a:lnTo>
                      <a:pt x="0" y="62"/>
                    </a:lnTo>
                    <a:lnTo>
                      <a:pt x="0" y="62"/>
                    </a:lnTo>
                    <a:close/>
                    <a:moveTo>
                      <a:pt x="22" y="46"/>
                    </a:moveTo>
                    <a:lnTo>
                      <a:pt x="22" y="46"/>
                    </a:lnTo>
                    <a:lnTo>
                      <a:pt x="22" y="40"/>
                    </a:lnTo>
                    <a:lnTo>
                      <a:pt x="26" y="34"/>
                    </a:lnTo>
                    <a:lnTo>
                      <a:pt x="26" y="34"/>
                    </a:lnTo>
                    <a:lnTo>
                      <a:pt x="28" y="32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6" y="32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44"/>
                    </a:lnTo>
                    <a:lnTo>
                      <a:pt x="40" y="52"/>
                    </a:lnTo>
                    <a:lnTo>
                      <a:pt x="40" y="52"/>
                    </a:lnTo>
                    <a:lnTo>
                      <a:pt x="38" y="58"/>
                    </a:lnTo>
                    <a:lnTo>
                      <a:pt x="38" y="58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28" y="60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2" y="52"/>
                    </a:lnTo>
                    <a:lnTo>
                      <a:pt x="22" y="46"/>
                    </a:lnTo>
                    <a:lnTo>
                      <a:pt x="22" y="46"/>
                    </a:lnTo>
                    <a:close/>
                    <a:moveTo>
                      <a:pt x="26" y="46"/>
                    </a:moveTo>
                    <a:lnTo>
                      <a:pt x="26" y="46"/>
                    </a:lnTo>
                    <a:lnTo>
                      <a:pt x="26" y="50"/>
                    </a:lnTo>
                    <a:lnTo>
                      <a:pt x="28" y="54"/>
                    </a:lnTo>
                    <a:lnTo>
                      <a:pt x="28" y="54"/>
                    </a:lnTo>
                    <a:lnTo>
                      <a:pt x="30" y="56"/>
                    </a:lnTo>
                    <a:lnTo>
                      <a:pt x="32" y="56"/>
                    </a:lnTo>
                    <a:lnTo>
                      <a:pt x="32" y="56"/>
                    </a:lnTo>
                    <a:lnTo>
                      <a:pt x="34" y="56"/>
                    </a:lnTo>
                    <a:lnTo>
                      <a:pt x="36" y="54"/>
                    </a:lnTo>
                    <a:lnTo>
                      <a:pt x="36" y="54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38" y="40"/>
                    </a:lnTo>
                    <a:lnTo>
                      <a:pt x="36" y="38"/>
                    </a:lnTo>
                    <a:lnTo>
                      <a:pt x="36" y="38"/>
                    </a:lnTo>
                    <a:lnTo>
                      <a:pt x="34" y="36"/>
                    </a:lnTo>
                    <a:lnTo>
                      <a:pt x="32" y="36"/>
                    </a:lnTo>
                    <a:lnTo>
                      <a:pt x="32" y="36"/>
                    </a:lnTo>
                    <a:lnTo>
                      <a:pt x="30" y="36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26" y="42"/>
                    </a:lnTo>
                    <a:lnTo>
                      <a:pt x="26" y="46"/>
                    </a:lnTo>
                    <a:lnTo>
                      <a:pt x="26" y="46"/>
                    </a:lnTo>
                    <a:close/>
                    <a:moveTo>
                      <a:pt x="46" y="58"/>
                    </a:moveTo>
                    <a:lnTo>
                      <a:pt x="46" y="58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50" y="34"/>
                    </a:lnTo>
                    <a:lnTo>
                      <a:pt x="50" y="34"/>
                    </a:lnTo>
                    <a:lnTo>
                      <a:pt x="52" y="30"/>
                    </a:lnTo>
                    <a:lnTo>
                      <a:pt x="52" y="30"/>
                    </a:lnTo>
                    <a:lnTo>
                      <a:pt x="54" y="30"/>
                    </a:lnTo>
                    <a:lnTo>
                      <a:pt x="54" y="30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50" y="44"/>
                    </a:lnTo>
                    <a:lnTo>
                      <a:pt x="50" y="44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46" y="58"/>
                    </a:lnTo>
                    <a:lnTo>
                      <a:pt x="46" y="58"/>
                    </a:lnTo>
                    <a:close/>
                    <a:moveTo>
                      <a:pt x="74" y="48"/>
                    </a:moveTo>
                    <a:lnTo>
                      <a:pt x="74" y="48"/>
                    </a:lnTo>
                    <a:lnTo>
                      <a:pt x="78" y="48"/>
                    </a:lnTo>
                    <a:lnTo>
                      <a:pt x="78" y="48"/>
                    </a:lnTo>
                    <a:lnTo>
                      <a:pt x="76" y="54"/>
                    </a:lnTo>
                    <a:lnTo>
                      <a:pt x="76" y="54"/>
                    </a:lnTo>
                    <a:lnTo>
                      <a:pt x="72" y="56"/>
                    </a:lnTo>
                    <a:lnTo>
                      <a:pt x="70" y="58"/>
                    </a:lnTo>
                    <a:lnTo>
                      <a:pt x="70" y="58"/>
                    </a:lnTo>
                    <a:lnTo>
                      <a:pt x="64" y="56"/>
                    </a:lnTo>
                    <a:lnTo>
                      <a:pt x="62" y="54"/>
                    </a:lnTo>
                    <a:lnTo>
                      <a:pt x="62" y="54"/>
                    </a:lnTo>
                    <a:lnTo>
                      <a:pt x="60" y="50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60" y="38"/>
                    </a:lnTo>
                    <a:lnTo>
                      <a:pt x="62" y="32"/>
                    </a:lnTo>
                    <a:lnTo>
                      <a:pt x="62" y="32"/>
                    </a:lnTo>
                    <a:lnTo>
                      <a:pt x="64" y="30"/>
                    </a:lnTo>
                    <a:lnTo>
                      <a:pt x="68" y="28"/>
                    </a:lnTo>
                    <a:lnTo>
                      <a:pt x="68" y="28"/>
                    </a:lnTo>
                    <a:lnTo>
                      <a:pt x="72" y="30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8" y="36"/>
                    </a:lnTo>
                    <a:lnTo>
                      <a:pt x="78" y="42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6" y="52"/>
                    </a:lnTo>
                    <a:lnTo>
                      <a:pt x="70" y="54"/>
                    </a:lnTo>
                    <a:lnTo>
                      <a:pt x="70" y="54"/>
                    </a:lnTo>
                    <a:lnTo>
                      <a:pt x="72" y="52"/>
                    </a:lnTo>
                    <a:lnTo>
                      <a:pt x="72" y="52"/>
                    </a:lnTo>
                    <a:lnTo>
                      <a:pt x="74" y="48"/>
                    </a:lnTo>
                    <a:lnTo>
                      <a:pt x="74" y="48"/>
                    </a:lnTo>
                    <a:close/>
                    <a:moveTo>
                      <a:pt x="62" y="40"/>
                    </a:moveTo>
                    <a:lnTo>
                      <a:pt x="62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34"/>
                    </a:lnTo>
                    <a:lnTo>
                      <a:pt x="74" y="34"/>
                    </a:lnTo>
                    <a:lnTo>
                      <a:pt x="72" y="32"/>
                    </a:lnTo>
                    <a:lnTo>
                      <a:pt x="68" y="32"/>
                    </a:lnTo>
                    <a:lnTo>
                      <a:pt x="68" y="32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2" y="40"/>
                    </a:lnTo>
                    <a:lnTo>
                      <a:pt x="62" y="40"/>
                    </a:lnTo>
                    <a:close/>
                    <a:moveTo>
                      <a:pt x="84" y="56"/>
                    </a:moveTo>
                    <a:lnTo>
                      <a:pt x="84" y="56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6" y="28"/>
                    </a:lnTo>
                    <a:lnTo>
                      <a:pt x="86" y="28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8" y="28"/>
                    </a:lnTo>
                    <a:lnTo>
                      <a:pt x="88" y="28"/>
                    </a:lnTo>
                    <a:lnTo>
                      <a:pt x="92" y="26"/>
                    </a:lnTo>
                    <a:lnTo>
                      <a:pt x="92" y="26"/>
                    </a:lnTo>
                    <a:lnTo>
                      <a:pt x="96" y="28"/>
                    </a:lnTo>
                    <a:lnTo>
                      <a:pt x="96" y="28"/>
                    </a:lnTo>
                    <a:lnTo>
                      <a:pt x="98" y="30"/>
                    </a:lnTo>
                    <a:lnTo>
                      <a:pt x="98" y="30"/>
                    </a:lnTo>
                    <a:lnTo>
                      <a:pt x="102" y="26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8" y="26"/>
                    </a:lnTo>
                    <a:lnTo>
                      <a:pt x="110" y="28"/>
                    </a:lnTo>
                    <a:lnTo>
                      <a:pt x="110" y="28"/>
                    </a:lnTo>
                    <a:lnTo>
                      <a:pt x="112" y="30"/>
                    </a:lnTo>
                    <a:lnTo>
                      <a:pt x="112" y="34"/>
                    </a:lnTo>
                    <a:lnTo>
                      <a:pt x="112" y="34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36"/>
                    </a:lnTo>
                    <a:lnTo>
                      <a:pt x="108" y="36"/>
                    </a:lnTo>
                    <a:lnTo>
                      <a:pt x="108" y="32"/>
                    </a:lnTo>
                    <a:lnTo>
                      <a:pt x="108" y="32"/>
                    </a:lnTo>
                    <a:lnTo>
                      <a:pt x="106" y="30"/>
                    </a:lnTo>
                    <a:lnTo>
                      <a:pt x="106" y="30"/>
                    </a:lnTo>
                    <a:lnTo>
                      <a:pt x="104" y="30"/>
                    </a:lnTo>
                    <a:lnTo>
                      <a:pt x="104" y="30"/>
                    </a:lnTo>
                    <a:lnTo>
                      <a:pt x="100" y="32"/>
                    </a:lnTo>
                    <a:lnTo>
                      <a:pt x="100" y="32"/>
                    </a:lnTo>
                    <a:lnTo>
                      <a:pt x="100" y="38"/>
                    </a:lnTo>
                    <a:lnTo>
                      <a:pt x="100" y="38"/>
                    </a:lnTo>
                    <a:lnTo>
                      <a:pt x="100" y="54"/>
                    </a:lnTo>
                    <a:lnTo>
                      <a:pt x="100" y="54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6" y="36"/>
                    </a:lnTo>
                    <a:lnTo>
                      <a:pt x="96" y="36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92" y="30"/>
                    </a:lnTo>
                    <a:lnTo>
                      <a:pt x="92" y="30"/>
                    </a:lnTo>
                    <a:lnTo>
                      <a:pt x="90" y="32"/>
                    </a:lnTo>
                    <a:lnTo>
                      <a:pt x="90" y="32"/>
                    </a:lnTo>
                    <a:lnTo>
                      <a:pt x="88" y="36"/>
                    </a:lnTo>
                    <a:lnTo>
                      <a:pt x="88" y="36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4" y="56"/>
                    </a:lnTo>
                    <a:lnTo>
                      <a:pt x="84" y="56"/>
                    </a:lnTo>
                    <a:close/>
                    <a:moveTo>
                      <a:pt x="130" y="52"/>
                    </a:moveTo>
                    <a:lnTo>
                      <a:pt x="130" y="52"/>
                    </a:lnTo>
                    <a:lnTo>
                      <a:pt x="130" y="14"/>
                    </a:lnTo>
                    <a:lnTo>
                      <a:pt x="130" y="14"/>
                    </a:lnTo>
                    <a:lnTo>
                      <a:pt x="134" y="14"/>
                    </a:lnTo>
                    <a:lnTo>
                      <a:pt x="134" y="14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0" y="52"/>
                    </a:lnTo>
                    <a:lnTo>
                      <a:pt x="130" y="52"/>
                    </a:lnTo>
                    <a:close/>
                    <a:moveTo>
                      <a:pt x="140" y="60"/>
                    </a:moveTo>
                    <a:lnTo>
                      <a:pt x="140" y="60"/>
                    </a:lnTo>
                    <a:lnTo>
                      <a:pt x="140" y="24"/>
                    </a:lnTo>
                    <a:lnTo>
                      <a:pt x="140" y="24"/>
                    </a:lnTo>
                    <a:lnTo>
                      <a:pt x="144" y="24"/>
                    </a:lnTo>
                    <a:lnTo>
                      <a:pt x="144" y="24"/>
                    </a:lnTo>
                    <a:lnTo>
                      <a:pt x="144" y="26"/>
                    </a:lnTo>
                    <a:lnTo>
                      <a:pt x="144" y="26"/>
                    </a:lnTo>
                    <a:lnTo>
                      <a:pt x="146" y="24"/>
                    </a:lnTo>
                    <a:lnTo>
                      <a:pt x="146" y="24"/>
                    </a:lnTo>
                    <a:lnTo>
                      <a:pt x="150" y="22"/>
                    </a:lnTo>
                    <a:lnTo>
                      <a:pt x="150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60" y="36"/>
                    </a:lnTo>
                    <a:lnTo>
                      <a:pt x="160" y="36"/>
                    </a:lnTo>
                    <a:lnTo>
                      <a:pt x="158" y="42"/>
                    </a:lnTo>
                    <a:lnTo>
                      <a:pt x="158" y="42"/>
                    </a:lnTo>
                    <a:lnTo>
                      <a:pt x="154" y="48"/>
                    </a:lnTo>
                    <a:lnTo>
                      <a:pt x="154" y="4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40" y="60"/>
                    </a:lnTo>
                    <a:close/>
                    <a:moveTo>
                      <a:pt x="144" y="36"/>
                    </a:moveTo>
                    <a:lnTo>
                      <a:pt x="144" y="36"/>
                    </a:lnTo>
                    <a:lnTo>
                      <a:pt x="144" y="42"/>
                    </a:lnTo>
                    <a:lnTo>
                      <a:pt x="146" y="44"/>
                    </a:lnTo>
                    <a:lnTo>
                      <a:pt x="146" y="44"/>
                    </a:lnTo>
                    <a:lnTo>
                      <a:pt x="148" y="46"/>
                    </a:lnTo>
                    <a:lnTo>
                      <a:pt x="150" y="46"/>
                    </a:lnTo>
                    <a:lnTo>
                      <a:pt x="150" y="46"/>
                    </a:lnTo>
                    <a:lnTo>
                      <a:pt x="152" y="46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4" y="40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4" y="30"/>
                    </a:lnTo>
                    <a:lnTo>
                      <a:pt x="154" y="28"/>
                    </a:lnTo>
                    <a:lnTo>
                      <a:pt x="154" y="28"/>
                    </a:lnTo>
                    <a:lnTo>
                      <a:pt x="152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48" y="26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4" y="32"/>
                    </a:lnTo>
                    <a:lnTo>
                      <a:pt x="144" y="36"/>
                    </a:lnTo>
                    <a:lnTo>
                      <a:pt x="144" y="36"/>
                    </a:lnTo>
                    <a:close/>
                    <a:moveTo>
                      <a:pt x="162" y="40"/>
                    </a:moveTo>
                    <a:lnTo>
                      <a:pt x="162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8" y="44"/>
                    </a:lnTo>
                    <a:lnTo>
                      <a:pt x="168" y="44"/>
                    </a:lnTo>
                    <a:lnTo>
                      <a:pt x="172" y="44"/>
                    </a:lnTo>
                    <a:lnTo>
                      <a:pt x="172" y="44"/>
                    </a:lnTo>
                    <a:lnTo>
                      <a:pt x="174" y="44"/>
                    </a:lnTo>
                    <a:lnTo>
                      <a:pt x="174" y="44"/>
                    </a:lnTo>
                    <a:lnTo>
                      <a:pt x="176" y="40"/>
                    </a:lnTo>
                    <a:lnTo>
                      <a:pt x="176" y="40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172" y="36"/>
                    </a:lnTo>
                    <a:lnTo>
                      <a:pt x="172" y="36"/>
                    </a:lnTo>
                    <a:lnTo>
                      <a:pt x="166" y="34"/>
                    </a:lnTo>
                    <a:lnTo>
                      <a:pt x="166" y="34"/>
                    </a:lnTo>
                    <a:lnTo>
                      <a:pt x="164" y="32"/>
                    </a:lnTo>
                    <a:lnTo>
                      <a:pt x="164" y="32"/>
                    </a:lnTo>
                    <a:lnTo>
                      <a:pt x="162" y="28"/>
                    </a:lnTo>
                    <a:lnTo>
                      <a:pt x="162" y="28"/>
                    </a:lnTo>
                    <a:lnTo>
                      <a:pt x="164" y="26"/>
                    </a:lnTo>
                    <a:lnTo>
                      <a:pt x="164" y="26"/>
                    </a:lnTo>
                    <a:lnTo>
                      <a:pt x="164" y="22"/>
                    </a:lnTo>
                    <a:lnTo>
                      <a:pt x="164" y="22"/>
                    </a:lnTo>
                    <a:lnTo>
                      <a:pt x="168" y="22"/>
                    </a:lnTo>
                    <a:lnTo>
                      <a:pt x="168" y="22"/>
                    </a:lnTo>
                    <a:lnTo>
                      <a:pt x="170" y="20"/>
                    </a:lnTo>
                    <a:lnTo>
                      <a:pt x="170" y="20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78" y="24"/>
                    </a:lnTo>
                    <a:lnTo>
                      <a:pt x="178" y="24"/>
                    </a:lnTo>
                    <a:lnTo>
                      <a:pt x="178" y="28"/>
                    </a:lnTo>
                    <a:lnTo>
                      <a:pt x="178" y="28"/>
                    </a:lnTo>
                    <a:lnTo>
                      <a:pt x="176" y="28"/>
                    </a:lnTo>
                    <a:lnTo>
                      <a:pt x="176" y="28"/>
                    </a:lnTo>
                    <a:lnTo>
                      <a:pt x="174" y="24"/>
                    </a:lnTo>
                    <a:lnTo>
                      <a:pt x="174" y="24"/>
                    </a:lnTo>
                    <a:lnTo>
                      <a:pt x="170" y="24"/>
                    </a:lnTo>
                    <a:lnTo>
                      <a:pt x="170" y="24"/>
                    </a:lnTo>
                    <a:lnTo>
                      <a:pt x="168" y="26"/>
                    </a:lnTo>
                    <a:lnTo>
                      <a:pt x="168" y="26"/>
                    </a:lnTo>
                    <a:lnTo>
                      <a:pt x="166" y="28"/>
                    </a:lnTo>
                    <a:lnTo>
                      <a:pt x="166" y="30"/>
                    </a:lnTo>
                    <a:lnTo>
                      <a:pt x="168" y="30"/>
                    </a:lnTo>
                    <a:lnTo>
                      <a:pt x="168" y="30"/>
                    </a:lnTo>
                    <a:lnTo>
                      <a:pt x="172" y="32"/>
                    </a:lnTo>
                    <a:lnTo>
                      <a:pt x="172" y="32"/>
                    </a:lnTo>
                    <a:lnTo>
                      <a:pt x="176" y="34"/>
                    </a:lnTo>
                    <a:lnTo>
                      <a:pt x="176" y="34"/>
                    </a:lnTo>
                    <a:lnTo>
                      <a:pt x="178" y="36"/>
                    </a:lnTo>
                    <a:lnTo>
                      <a:pt x="178" y="36"/>
                    </a:lnTo>
                    <a:lnTo>
                      <a:pt x="180" y="40"/>
                    </a:lnTo>
                    <a:lnTo>
                      <a:pt x="180" y="40"/>
                    </a:lnTo>
                    <a:lnTo>
                      <a:pt x="178" y="44"/>
                    </a:lnTo>
                    <a:lnTo>
                      <a:pt x="178" y="44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2" y="48"/>
                    </a:lnTo>
                    <a:lnTo>
                      <a:pt x="172" y="48"/>
                    </a:lnTo>
                    <a:lnTo>
                      <a:pt x="168" y="48"/>
                    </a:lnTo>
                    <a:lnTo>
                      <a:pt x="164" y="46"/>
                    </a:lnTo>
                    <a:lnTo>
                      <a:pt x="164" y="46"/>
                    </a:lnTo>
                    <a:lnTo>
                      <a:pt x="164" y="44"/>
                    </a:lnTo>
                    <a:lnTo>
                      <a:pt x="162" y="40"/>
                    </a:lnTo>
                    <a:lnTo>
                      <a:pt x="162" y="40"/>
                    </a:lnTo>
                    <a:close/>
                    <a:moveTo>
                      <a:pt x="198" y="46"/>
                    </a:moveTo>
                    <a:lnTo>
                      <a:pt x="198" y="46"/>
                    </a:lnTo>
                    <a:lnTo>
                      <a:pt x="198" y="42"/>
                    </a:lnTo>
                    <a:lnTo>
                      <a:pt x="198" y="42"/>
                    </a:lnTo>
                    <a:lnTo>
                      <a:pt x="196" y="46"/>
                    </a:lnTo>
                    <a:lnTo>
                      <a:pt x="192" y="46"/>
                    </a:lnTo>
                    <a:lnTo>
                      <a:pt x="192" y="46"/>
                    </a:lnTo>
                    <a:lnTo>
                      <a:pt x="188" y="46"/>
                    </a:lnTo>
                    <a:lnTo>
                      <a:pt x="188" y="46"/>
                    </a:lnTo>
                    <a:lnTo>
                      <a:pt x="186" y="44"/>
                    </a:lnTo>
                    <a:lnTo>
                      <a:pt x="186" y="44"/>
                    </a:lnTo>
                    <a:lnTo>
                      <a:pt x="184" y="40"/>
                    </a:lnTo>
                    <a:lnTo>
                      <a:pt x="184" y="40"/>
                    </a:lnTo>
                    <a:lnTo>
                      <a:pt x="184" y="36"/>
                    </a:lnTo>
                    <a:lnTo>
                      <a:pt x="184" y="36"/>
                    </a:lnTo>
                    <a:lnTo>
                      <a:pt x="184" y="20"/>
                    </a:lnTo>
                    <a:lnTo>
                      <a:pt x="184" y="20"/>
                    </a:lnTo>
                    <a:lnTo>
                      <a:pt x="188" y="20"/>
                    </a:lnTo>
                    <a:lnTo>
                      <a:pt x="188" y="20"/>
                    </a:lnTo>
                    <a:lnTo>
                      <a:pt x="188" y="34"/>
                    </a:lnTo>
                    <a:lnTo>
                      <a:pt x="188" y="34"/>
                    </a:lnTo>
                    <a:lnTo>
                      <a:pt x="188" y="40"/>
                    </a:lnTo>
                    <a:lnTo>
                      <a:pt x="188" y="40"/>
                    </a:lnTo>
                    <a:lnTo>
                      <a:pt x="190" y="42"/>
                    </a:lnTo>
                    <a:lnTo>
                      <a:pt x="190" y="42"/>
                    </a:lnTo>
                    <a:lnTo>
                      <a:pt x="192" y="42"/>
                    </a:lnTo>
                    <a:lnTo>
                      <a:pt x="192" y="42"/>
                    </a:lnTo>
                    <a:lnTo>
                      <a:pt x="196" y="42"/>
                    </a:lnTo>
                    <a:lnTo>
                      <a:pt x="196" y="42"/>
                    </a:lnTo>
                    <a:lnTo>
                      <a:pt x="198" y="38"/>
                    </a:lnTo>
                    <a:lnTo>
                      <a:pt x="198" y="38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8" y="18"/>
                    </a:lnTo>
                    <a:lnTo>
                      <a:pt x="198" y="18"/>
                    </a:lnTo>
                    <a:lnTo>
                      <a:pt x="202" y="18"/>
                    </a:lnTo>
                    <a:lnTo>
                      <a:pt x="202" y="18"/>
                    </a:lnTo>
                    <a:lnTo>
                      <a:pt x="202" y="46"/>
                    </a:lnTo>
                    <a:lnTo>
                      <a:pt x="202" y="46"/>
                    </a:lnTo>
                    <a:lnTo>
                      <a:pt x="198" y="46"/>
                    </a:lnTo>
                    <a:lnTo>
                      <a:pt x="198" y="46"/>
                    </a:lnTo>
                    <a:close/>
                    <a:moveTo>
                      <a:pt x="208" y="44"/>
                    </a:moveTo>
                    <a:lnTo>
                      <a:pt x="208" y="44"/>
                    </a:lnTo>
                    <a:lnTo>
                      <a:pt x="206" y="18"/>
                    </a:lnTo>
                    <a:lnTo>
                      <a:pt x="206" y="18"/>
                    </a:lnTo>
                    <a:lnTo>
                      <a:pt x="210" y="18"/>
                    </a:lnTo>
                    <a:lnTo>
                      <a:pt x="210" y="18"/>
                    </a:lnTo>
                    <a:lnTo>
                      <a:pt x="210" y="22"/>
                    </a:lnTo>
                    <a:lnTo>
                      <a:pt x="210" y="22"/>
                    </a:lnTo>
                    <a:lnTo>
                      <a:pt x="212" y="18"/>
                    </a:lnTo>
                    <a:lnTo>
                      <a:pt x="212" y="18"/>
                    </a:lnTo>
                    <a:lnTo>
                      <a:pt x="216" y="16"/>
                    </a:lnTo>
                    <a:lnTo>
                      <a:pt x="216" y="16"/>
                    </a:lnTo>
                    <a:lnTo>
                      <a:pt x="220" y="18"/>
                    </a:lnTo>
                    <a:lnTo>
                      <a:pt x="220" y="18"/>
                    </a:lnTo>
                    <a:lnTo>
                      <a:pt x="222" y="20"/>
                    </a:lnTo>
                    <a:lnTo>
                      <a:pt x="222" y="20"/>
                    </a:lnTo>
                    <a:lnTo>
                      <a:pt x="226" y="18"/>
                    </a:lnTo>
                    <a:lnTo>
                      <a:pt x="230" y="16"/>
                    </a:lnTo>
                    <a:lnTo>
                      <a:pt x="230" y="16"/>
                    </a:lnTo>
                    <a:lnTo>
                      <a:pt x="232" y="16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6" y="24"/>
                    </a:lnTo>
                    <a:lnTo>
                      <a:pt x="236" y="24"/>
                    </a:lnTo>
                    <a:lnTo>
                      <a:pt x="236" y="42"/>
                    </a:lnTo>
                    <a:lnTo>
                      <a:pt x="236" y="42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2" y="26"/>
                    </a:lnTo>
                    <a:lnTo>
                      <a:pt x="232" y="26"/>
                    </a:lnTo>
                    <a:lnTo>
                      <a:pt x="232" y="22"/>
                    </a:lnTo>
                    <a:lnTo>
                      <a:pt x="232" y="22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8" y="20"/>
                    </a:lnTo>
                    <a:lnTo>
                      <a:pt x="228" y="20"/>
                    </a:lnTo>
                    <a:lnTo>
                      <a:pt x="224" y="22"/>
                    </a:lnTo>
                    <a:lnTo>
                      <a:pt x="224" y="22"/>
                    </a:lnTo>
                    <a:lnTo>
                      <a:pt x="224" y="28"/>
                    </a:lnTo>
                    <a:lnTo>
                      <a:pt x="224" y="28"/>
                    </a:lnTo>
                    <a:lnTo>
                      <a:pt x="224" y="44"/>
                    </a:lnTo>
                    <a:lnTo>
                      <a:pt x="224" y="44"/>
                    </a:lnTo>
                    <a:lnTo>
                      <a:pt x="220" y="44"/>
                    </a:lnTo>
                    <a:lnTo>
                      <a:pt x="220" y="44"/>
                    </a:lnTo>
                    <a:lnTo>
                      <a:pt x="220" y="26"/>
                    </a:lnTo>
                    <a:lnTo>
                      <a:pt x="220" y="26"/>
                    </a:lnTo>
                    <a:lnTo>
                      <a:pt x="218" y="22"/>
                    </a:lnTo>
                    <a:lnTo>
                      <a:pt x="218" y="22"/>
                    </a:lnTo>
                    <a:lnTo>
                      <a:pt x="216" y="20"/>
                    </a:lnTo>
                    <a:lnTo>
                      <a:pt x="216" y="20"/>
                    </a:lnTo>
                    <a:lnTo>
                      <a:pt x="214" y="22"/>
                    </a:lnTo>
                    <a:lnTo>
                      <a:pt x="214" y="22"/>
                    </a:lnTo>
                    <a:lnTo>
                      <a:pt x="212" y="26"/>
                    </a:lnTo>
                    <a:lnTo>
                      <a:pt x="212" y="26"/>
                    </a:lnTo>
                    <a:lnTo>
                      <a:pt x="210" y="30"/>
                    </a:lnTo>
                    <a:lnTo>
                      <a:pt x="210" y="30"/>
                    </a:lnTo>
                    <a:lnTo>
                      <a:pt x="210" y="44"/>
                    </a:lnTo>
                    <a:lnTo>
                      <a:pt x="210" y="44"/>
                    </a:lnTo>
                    <a:lnTo>
                      <a:pt x="208" y="44"/>
                    </a:lnTo>
                    <a:lnTo>
                      <a:pt x="208" y="44"/>
                    </a:lnTo>
                    <a:close/>
                    <a:moveTo>
                      <a:pt x="256" y="40"/>
                    </a:moveTo>
                    <a:lnTo>
                      <a:pt x="256" y="40"/>
                    </a:lnTo>
                    <a:lnTo>
                      <a:pt x="254" y="42"/>
                    </a:lnTo>
                    <a:lnTo>
                      <a:pt x="254" y="42"/>
                    </a:lnTo>
                    <a:lnTo>
                      <a:pt x="252" y="4"/>
                    </a:lnTo>
                    <a:lnTo>
                      <a:pt x="252" y="4"/>
                    </a:lnTo>
                    <a:lnTo>
                      <a:pt x="256" y="4"/>
                    </a:lnTo>
                    <a:lnTo>
                      <a:pt x="256" y="4"/>
                    </a:lnTo>
                    <a:lnTo>
                      <a:pt x="256" y="18"/>
                    </a:lnTo>
                    <a:lnTo>
                      <a:pt x="256" y="18"/>
                    </a:lnTo>
                    <a:lnTo>
                      <a:pt x="258" y="14"/>
                    </a:lnTo>
                    <a:lnTo>
                      <a:pt x="262" y="14"/>
                    </a:lnTo>
                    <a:lnTo>
                      <a:pt x="262" y="14"/>
                    </a:lnTo>
                    <a:lnTo>
                      <a:pt x="266" y="14"/>
                    </a:lnTo>
                    <a:lnTo>
                      <a:pt x="266" y="14"/>
                    </a:lnTo>
                    <a:lnTo>
                      <a:pt x="268" y="16"/>
                    </a:lnTo>
                    <a:lnTo>
                      <a:pt x="268" y="16"/>
                    </a:lnTo>
                    <a:lnTo>
                      <a:pt x="270" y="20"/>
                    </a:lnTo>
                    <a:lnTo>
                      <a:pt x="270" y="20"/>
                    </a:lnTo>
                    <a:lnTo>
                      <a:pt x="272" y="26"/>
                    </a:lnTo>
                    <a:lnTo>
                      <a:pt x="272" y="26"/>
                    </a:lnTo>
                    <a:lnTo>
                      <a:pt x="270" y="32"/>
                    </a:lnTo>
                    <a:lnTo>
                      <a:pt x="268" y="36"/>
                    </a:lnTo>
                    <a:lnTo>
                      <a:pt x="268" y="36"/>
                    </a:lnTo>
                    <a:lnTo>
                      <a:pt x="266" y="40"/>
                    </a:lnTo>
                    <a:lnTo>
                      <a:pt x="262" y="40"/>
                    </a:lnTo>
                    <a:lnTo>
                      <a:pt x="262" y="40"/>
                    </a:lnTo>
                    <a:lnTo>
                      <a:pt x="258" y="40"/>
                    </a:lnTo>
                    <a:lnTo>
                      <a:pt x="256" y="38"/>
                    </a:lnTo>
                    <a:lnTo>
                      <a:pt x="256" y="38"/>
                    </a:lnTo>
                    <a:lnTo>
                      <a:pt x="256" y="40"/>
                    </a:lnTo>
                    <a:lnTo>
                      <a:pt x="256" y="40"/>
                    </a:lnTo>
                    <a:close/>
                    <a:moveTo>
                      <a:pt x="256" y="28"/>
                    </a:moveTo>
                    <a:lnTo>
                      <a:pt x="256" y="28"/>
                    </a:lnTo>
                    <a:lnTo>
                      <a:pt x="258" y="34"/>
                    </a:lnTo>
                    <a:lnTo>
                      <a:pt x="258" y="34"/>
                    </a:lnTo>
                    <a:lnTo>
                      <a:pt x="260" y="36"/>
                    </a:lnTo>
                    <a:lnTo>
                      <a:pt x="262" y="38"/>
                    </a:lnTo>
                    <a:lnTo>
                      <a:pt x="262" y="38"/>
                    </a:lnTo>
                    <a:lnTo>
                      <a:pt x="264" y="36"/>
                    </a:lnTo>
                    <a:lnTo>
                      <a:pt x="266" y="34"/>
                    </a:lnTo>
                    <a:lnTo>
                      <a:pt x="266" y="34"/>
                    </a:lnTo>
                    <a:lnTo>
                      <a:pt x="268" y="26"/>
                    </a:lnTo>
                    <a:lnTo>
                      <a:pt x="268" y="26"/>
                    </a:lnTo>
                    <a:lnTo>
                      <a:pt x="266" y="20"/>
                    </a:lnTo>
                    <a:lnTo>
                      <a:pt x="266" y="20"/>
                    </a:lnTo>
                    <a:lnTo>
                      <a:pt x="264" y="18"/>
                    </a:lnTo>
                    <a:lnTo>
                      <a:pt x="262" y="16"/>
                    </a:lnTo>
                    <a:lnTo>
                      <a:pt x="262" y="16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256" y="28"/>
                    </a:lnTo>
                    <a:lnTo>
                      <a:pt x="256" y="28"/>
                    </a:lnTo>
                    <a:close/>
                    <a:moveTo>
                      <a:pt x="274" y="32"/>
                    </a:moveTo>
                    <a:lnTo>
                      <a:pt x="274" y="32"/>
                    </a:lnTo>
                    <a:lnTo>
                      <a:pt x="278" y="30"/>
                    </a:lnTo>
                    <a:lnTo>
                      <a:pt x="278" y="30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84" y="36"/>
                    </a:lnTo>
                    <a:lnTo>
                      <a:pt x="284" y="36"/>
                    </a:lnTo>
                    <a:lnTo>
                      <a:pt x="288" y="34"/>
                    </a:lnTo>
                    <a:lnTo>
                      <a:pt x="288" y="34"/>
                    </a:lnTo>
                    <a:lnTo>
                      <a:pt x="288" y="30"/>
                    </a:lnTo>
                    <a:lnTo>
                      <a:pt x="288" y="30"/>
                    </a:lnTo>
                    <a:lnTo>
                      <a:pt x="288" y="28"/>
                    </a:lnTo>
                    <a:lnTo>
                      <a:pt x="288" y="28"/>
                    </a:lnTo>
                    <a:lnTo>
                      <a:pt x="284" y="28"/>
                    </a:lnTo>
                    <a:lnTo>
                      <a:pt x="284" y="28"/>
                    </a:lnTo>
                    <a:lnTo>
                      <a:pt x="278" y="26"/>
                    </a:lnTo>
                    <a:lnTo>
                      <a:pt x="278" y="26"/>
                    </a:lnTo>
                    <a:lnTo>
                      <a:pt x="276" y="24"/>
                    </a:lnTo>
                    <a:lnTo>
                      <a:pt x="276" y="24"/>
                    </a:lnTo>
                    <a:lnTo>
                      <a:pt x="274" y="20"/>
                    </a:lnTo>
                    <a:lnTo>
                      <a:pt x="274" y="20"/>
                    </a:lnTo>
                    <a:lnTo>
                      <a:pt x="276" y="16"/>
                    </a:lnTo>
                    <a:lnTo>
                      <a:pt x="276" y="16"/>
                    </a:lnTo>
                    <a:lnTo>
                      <a:pt x="278" y="14"/>
                    </a:lnTo>
                    <a:lnTo>
                      <a:pt x="278" y="14"/>
                    </a:lnTo>
                    <a:lnTo>
                      <a:pt x="280" y="12"/>
                    </a:lnTo>
                    <a:lnTo>
                      <a:pt x="280" y="12"/>
                    </a:lnTo>
                    <a:lnTo>
                      <a:pt x="282" y="12"/>
                    </a:lnTo>
                    <a:lnTo>
                      <a:pt x="282" y="12"/>
                    </a:lnTo>
                    <a:lnTo>
                      <a:pt x="288" y="12"/>
                    </a:lnTo>
                    <a:lnTo>
                      <a:pt x="288" y="12"/>
                    </a:lnTo>
                    <a:lnTo>
                      <a:pt x="290" y="14"/>
                    </a:lnTo>
                    <a:lnTo>
                      <a:pt x="290" y="14"/>
                    </a:lnTo>
                    <a:lnTo>
                      <a:pt x="292" y="18"/>
                    </a:lnTo>
                    <a:lnTo>
                      <a:pt x="292" y="18"/>
                    </a:lnTo>
                    <a:lnTo>
                      <a:pt x="288" y="20"/>
                    </a:lnTo>
                    <a:lnTo>
                      <a:pt x="288" y="20"/>
                    </a:lnTo>
                    <a:lnTo>
                      <a:pt x="286" y="16"/>
                    </a:lnTo>
                    <a:lnTo>
                      <a:pt x="286" y="16"/>
                    </a:lnTo>
                    <a:lnTo>
                      <a:pt x="284" y="16"/>
                    </a:lnTo>
                    <a:lnTo>
                      <a:pt x="284" y="16"/>
                    </a:lnTo>
                    <a:lnTo>
                      <a:pt x="280" y="16"/>
                    </a:lnTo>
                    <a:lnTo>
                      <a:pt x="280" y="16"/>
                    </a:lnTo>
                    <a:lnTo>
                      <a:pt x="278" y="18"/>
                    </a:lnTo>
                    <a:lnTo>
                      <a:pt x="278" y="20"/>
                    </a:lnTo>
                    <a:lnTo>
                      <a:pt x="280" y="22"/>
                    </a:lnTo>
                    <a:lnTo>
                      <a:pt x="280" y="22"/>
                    </a:lnTo>
                    <a:lnTo>
                      <a:pt x="284" y="22"/>
                    </a:lnTo>
                    <a:lnTo>
                      <a:pt x="284" y="22"/>
                    </a:lnTo>
                    <a:lnTo>
                      <a:pt x="288" y="24"/>
                    </a:lnTo>
                    <a:lnTo>
                      <a:pt x="288" y="24"/>
                    </a:lnTo>
                    <a:lnTo>
                      <a:pt x="292" y="26"/>
                    </a:lnTo>
                    <a:lnTo>
                      <a:pt x="292" y="26"/>
                    </a:lnTo>
                    <a:lnTo>
                      <a:pt x="292" y="30"/>
                    </a:lnTo>
                    <a:lnTo>
                      <a:pt x="292" y="30"/>
                    </a:lnTo>
                    <a:lnTo>
                      <a:pt x="292" y="34"/>
                    </a:lnTo>
                    <a:lnTo>
                      <a:pt x="292" y="34"/>
                    </a:lnTo>
                    <a:lnTo>
                      <a:pt x="288" y="38"/>
                    </a:lnTo>
                    <a:lnTo>
                      <a:pt x="288" y="38"/>
                    </a:lnTo>
                    <a:lnTo>
                      <a:pt x="284" y="40"/>
                    </a:lnTo>
                    <a:lnTo>
                      <a:pt x="284" y="40"/>
                    </a:lnTo>
                    <a:lnTo>
                      <a:pt x="280" y="38"/>
                    </a:lnTo>
                    <a:lnTo>
                      <a:pt x="278" y="38"/>
                    </a:lnTo>
                    <a:lnTo>
                      <a:pt x="278" y="38"/>
                    </a:lnTo>
                    <a:lnTo>
                      <a:pt x="274" y="32"/>
                    </a:lnTo>
                    <a:lnTo>
                      <a:pt x="274" y="32"/>
                    </a:lnTo>
                    <a:close/>
                    <a:moveTo>
                      <a:pt x="298" y="38"/>
                    </a:moveTo>
                    <a:lnTo>
                      <a:pt x="298" y="38"/>
                    </a:lnTo>
                    <a:lnTo>
                      <a:pt x="298" y="14"/>
                    </a:lnTo>
                    <a:lnTo>
                      <a:pt x="298" y="14"/>
                    </a:lnTo>
                    <a:lnTo>
                      <a:pt x="294" y="14"/>
                    </a:lnTo>
                    <a:lnTo>
                      <a:pt x="294" y="14"/>
                    </a:lnTo>
                    <a:lnTo>
                      <a:pt x="294" y="12"/>
                    </a:lnTo>
                    <a:lnTo>
                      <a:pt x="294" y="12"/>
                    </a:lnTo>
                    <a:lnTo>
                      <a:pt x="298" y="10"/>
                    </a:lnTo>
                    <a:lnTo>
                      <a:pt x="298" y="10"/>
                    </a:lnTo>
                    <a:lnTo>
                      <a:pt x="298" y="8"/>
                    </a:lnTo>
                    <a:lnTo>
                      <a:pt x="298" y="8"/>
                    </a:lnTo>
                    <a:lnTo>
                      <a:pt x="298" y="4"/>
                    </a:lnTo>
                    <a:lnTo>
                      <a:pt x="298" y="4"/>
                    </a:lnTo>
                    <a:lnTo>
                      <a:pt x="300" y="2"/>
                    </a:lnTo>
                    <a:lnTo>
                      <a:pt x="300" y="2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306" y="0"/>
                    </a:lnTo>
                    <a:lnTo>
                      <a:pt x="306" y="0"/>
                    </a:lnTo>
                    <a:lnTo>
                      <a:pt x="306" y="4"/>
                    </a:lnTo>
                    <a:lnTo>
                      <a:pt x="304" y="4"/>
                    </a:lnTo>
                    <a:lnTo>
                      <a:pt x="304" y="4"/>
                    </a:lnTo>
                    <a:lnTo>
                      <a:pt x="302" y="4"/>
                    </a:lnTo>
                    <a:lnTo>
                      <a:pt x="302" y="4"/>
                    </a:lnTo>
                    <a:lnTo>
                      <a:pt x="300" y="8"/>
                    </a:lnTo>
                    <a:lnTo>
                      <a:pt x="300" y="8"/>
                    </a:lnTo>
                    <a:lnTo>
                      <a:pt x="300" y="10"/>
                    </a:lnTo>
                    <a:lnTo>
                      <a:pt x="300" y="10"/>
                    </a:lnTo>
                    <a:lnTo>
                      <a:pt x="306" y="10"/>
                    </a:lnTo>
                    <a:lnTo>
                      <a:pt x="306" y="10"/>
                    </a:lnTo>
                    <a:lnTo>
                      <a:pt x="306" y="14"/>
                    </a:lnTo>
                    <a:lnTo>
                      <a:pt x="306" y="14"/>
                    </a:lnTo>
                    <a:lnTo>
                      <a:pt x="300" y="14"/>
                    </a:lnTo>
                    <a:lnTo>
                      <a:pt x="300" y="14"/>
                    </a:lnTo>
                    <a:lnTo>
                      <a:pt x="302" y="38"/>
                    </a:lnTo>
                    <a:lnTo>
                      <a:pt x="302" y="38"/>
                    </a:lnTo>
                    <a:lnTo>
                      <a:pt x="298" y="38"/>
                    </a:lnTo>
                    <a:lnTo>
                      <a:pt x="298" y="38"/>
                    </a:lnTo>
                    <a:close/>
                    <a:moveTo>
                      <a:pt x="322" y="26"/>
                    </a:moveTo>
                    <a:lnTo>
                      <a:pt x="322" y="26"/>
                    </a:lnTo>
                    <a:lnTo>
                      <a:pt x="326" y="28"/>
                    </a:lnTo>
                    <a:lnTo>
                      <a:pt x="326" y="28"/>
                    </a:lnTo>
                    <a:lnTo>
                      <a:pt x="324" y="34"/>
                    </a:lnTo>
                    <a:lnTo>
                      <a:pt x="324" y="34"/>
                    </a:lnTo>
                    <a:lnTo>
                      <a:pt x="320" y="36"/>
                    </a:lnTo>
                    <a:lnTo>
                      <a:pt x="318" y="36"/>
                    </a:lnTo>
                    <a:lnTo>
                      <a:pt x="318" y="36"/>
                    </a:lnTo>
                    <a:lnTo>
                      <a:pt x="312" y="36"/>
                    </a:lnTo>
                    <a:lnTo>
                      <a:pt x="310" y="34"/>
                    </a:lnTo>
                    <a:lnTo>
                      <a:pt x="310" y="34"/>
                    </a:lnTo>
                    <a:lnTo>
                      <a:pt x="308" y="30"/>
                    </a:lnTo>
                    <a:lnTo>
                      <a:pt x="306" y="24"/>
                    </a:lnTo>
                    <a:lnTo>
                      <a:pt x="306" y="24"/>
                    </a:lnTo>
                    <a:lnTo>
                      <a:pt x="308" y="18"/>
                    </a:lnTo>
                    <a:lnTo>
                      <a:pt x="310" y="14"/>
                    </a:lnTo>
                    <a:lnTo>
                      <a:pt x="310" y="14"/>
                    </a:lnTo>
                    <a:lnTo>
                      <a:pt x="312" y="10"/>
                    </a:lnTo>
                    <a:lnTo>
                      <a:pt x="316" y="8"/>
                    </a:lnTo>
                    <a:lnTo>
                      <a:pt x="316" y="8"/>
                    </a:lnTo>
                    <a:lnTo>
                      <a:pt x="320" y="10"/>
                    </a:lnTo>
                    <a:lnTo>
                      <a:pt x="324" y="12"/>
                    </a:lnTo>
                    <a:lnTo>
                      <a:pt x="324" y="12"/>
                    </a:lnTo>
                    <a:lnTo>
                      <a:pt x="326" y="16"/>
                    </a:lnTo>
                    <a:lnTo>
                      <a:pt x="326" y="22"/>
                    </a:lnTo>
                    <a:lnTo>
                      <a:pt x="326" y="22"/>
                    </a:lnTo>
                    <a:lnTo>
                      <a:pt x="326" y="22"/>
                    </a:lnTo>
                    <a:lnTo>
                      <a:pt x="310" y="24"/>
                    </a:lnTo>
                    <a:lnTo>
                      <a:pt x="310" y="24"/>
                    </a:lnTo>
                    <a:lnTo>
                      <a:pt x="312" y="30"/>
                    </a:lnTo>
                    <a:lnTo>
                      <a:pt x="312" y="30"/>
                    </a:lnTo>
                    <a:lnTo>
                      <a:pt x="314" y="32"/>
                    </a:lnTo>
                    <a:lnTo>
                      <a:pt x="318" y="32"/>
                    </a:lnTo>
                    <a:lnTo>
                      <a:pt x="318" y="32"/>
                    </a:lnTo>
                    <a:lnTo>
                      <a:pt x="320" y="32"/>
                    </a:lnTo>
                    <a:lnTo>
                      <a:pt x="320" y="32"/>
                    </a:lnTo>
                    <a:lnTo>
                      <a:pt x="322" y="26"/>
                    </a:lnTo>
                    <a:lnTo>
                      <a:pt x="322" y="26"/>
                    </a:lnTo>
                    <a:close/>
                    <a:moveTo>
                      <a:pt x="310" y="20"/>
                    </a:moveTo>
                    <a:lnTo>
                      <a:pt x="310" y="20"/>
                    </a:lnTo>
                    <a:lnTo>
                      <a:pt x="322" y="20"/>
                    </a:lnTo>
                    <a:lnTo>
                      <a:pt x="322" y="20"/>
                    </a:lnTo>
                    <a:lnTo>
                      <a:pt x="322" y="14"/>
                    </a:lnTo>
                    <a:lnTo>
                      <a:pt x="322" y="14"/>
                    </a:lnTo>
                    <a:lnTo>
                      <a:pt x="320" y="12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2" y="14"/>
                    </a:lnTo>
                    <a:lnTo>
                      <a:pt x="312" y="14"/>
                    </a:lnTo>
                    <a:lnTo>
                      <a:pt x="310" y="20"/>
                    </a:lnTo>
                    <a:lnTo>
                      <a:pt x="310" y="20"/>
                    </a:lnTo>
                    <a:close/>
                    <a:moveTo>
                      <a:pt x="0" y="122"/>
                    </a:moveTo>
                    <a:lnTo>
                      <a:pt x="0" y="122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6" y="94"/>
                    </a:lnTo>
                    <a:lnTo>
                      <a:pt x="6" y="94"/>
                    </a:lnTo>
                    <a:lnTo>
                      <a:pt x="10" y="92"/>
                    </a:lnTo>
                    <a:lnTo>
                      <a:pt x="10" y="92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6" y="98"/>
                    </a:lnTo>
                    <a:lnTo>
                      <a:pt x="16" y="98"/>
                    </a:lnTo>
                    <a:lnTo>
                      <a:pt x="20" y="94"/>
                    </a:lnTo>
                    <a:lnTo>
                      <a:pt x="24" y="92"/>
                    </a:lnTo>
                    <a:lnTo>
                      <a:pt x="24" y="92"/>
                    </a:lnTo>
                    <a:lnTo>
                      <a:pt x="26" y="92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30" y="100"/>
                    </a:lnTo>
                    <a:lnTo>
                      <a:pt x="30" y="100"/>
                    </a:lnTo>
                    <a:lnTo>
                      <a:pt x="30" y="120"/>
                    </a:lnTo>
                    <a:lnTo>
                      <a:pt x="30" y="120"/>
                    </a:lnTo>
                    <a:lnTo>
                      <a:pt x="26" y="120"/>
                    </a:lnTo>
                    <a:lnTo>
                      <a:pt x="26" y="120"/>
                    </a:lnTo>
                    <a:lnTo>
                      <a:pt x="26" y="102"/>
                    </a:lnTo>
                    <a:lnTo>
                      <a:pt x="26" y="102"/>
                    </a:lnTo>
                    <a:lnTo>
                      <a:pt x="26" y="98"/>
                    </a:lnTo>
                    <a:lnTo>
                      <a:pt x="26" y="9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2" y="96"/>
                    </a:lnTo>
                    <a:lnTo>
                      <a:pt x="22" y="96"/>
                    </a:lnTo>
                    <a:lnTo>
                      <a:pt x="18" y="98"/>
                    </a:lnTo>
                    <a:lnTo>
                      <a:pt x="18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18" y="120"/>
                    </a:lnTo>
                    <a:lnTo>
                      <a:pt x="18" y="120"/>
                    </a:lnTo>
                    <a:lnTo>
                      <a:pt x="14" y="120"/>
                    </a:lnTo>
                    <a:lnTo>
                      <a:pt x="14" y="120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2" y="98"/>
                    </a:lnTo>
                    <a:lnTo>
                      <a:pt x="12" y="98"/>
                    </a:lnTo>
                    <a:lnTo>
                      <a:pt x="10" y="96"/>
                    </a:lnTo>
                    <a:lnTo>
                      <a:pt x="10" y="96"/>
                    </a:lnTo>
                    <a:lnTo>
                      <a:pt x="6" y="98"/>
                    </a:lnTo>
                    <a:lnTo>
                      <a:pt x="6" y="98"/>
                    </a:lnTo>
                    <a:lnTo>
                      <a:pt x="4" y="102"/>
                    </a:lnTo>
                    <a:lnTo>
                      <a:pt x="4" y="102"/>
                    </a:lnTo>
                    <a:lnTo>
                      <a:pt x="4" y="108"/>
                    </a:lnTo>
                    <a:lnTo>
                      <a:pt x="4" y="108"/>
                    </a:lnTo>
                    <a:lnTo>
                      <a:pt x="4" y="122"/>
                    </a:lnTo>
                    <a:lnTo>
                      <a:pt x="4" y="122"/>
                    </a:lnTo>
                    <a:lnTo>
                      <a:pt x="0" y="122"/>
                    </a:lnTo>
                    <a:lnTo>
                      <a:pt x="0" y="122"/>
                    </a:lnTo>
                    <a:close/>
                    <a:moveTo>
                      <a:pt x="34" y="122"/>
                    </a:moveTo>
                    <a:lnTo>
                      <a:pt x="34" y="122"/>
                    </a:lnTo>
                    <a:lnTo>
                      <a:pt x="38" y="122"/>
                    </a:lnTo>
                    <a:lnTo>
                      <a:pt x="38" y="122"/>
                    </a:lnTo>
                    <a:lnTo>
                      <a:pt x="40" y="124"/>
                    </a:lnTo>
                    <a:lnTo>
                      <a:pt x="40" y="124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0"/>
                    </a:lnTo>
                    <a:lnTo>
                      <a:pt x="48" y="120"/>
                    </a:lnTo>
                    <a:lnTo>
                      <a:pt x="50" y="114"/>
                    </a:lnTo>
                    <a:lnTo>
                      <a:pt x="50" y="114"/>
                    </a:lnTo>
                    <a:lnTo>
                      <a:pt x="46" y="116"/>
                    </a:lnTo>
                    <a:lnTo>
                      <a:pt x="44" y="118"/>
                    </a:lnTo>
                    <a:lnTo>
                      <a:pt x="44" y="118"/>
                    </a:lnTo>
                    <a:lnTo>
                      <a:pt x="40" y="118"/>
                    </a:lnTo>
                    <a:lnTo>
                      <a:pt x="36" y="114"/>
                    </a:lnTo>
                    <a:lnTo>
                      <a:pt x="36" y="114"/>
                    </a:lnTo>
                    <a:lnTo>
                      <a:pt x="34" y="110"/>
                    </a:lnTo>
                    <a:lnTo>
                      <a:pt x="34" y="106"/>
                    </a:lnTo>
                    <a:lnTo>
                      <a:pt x="34" y="106"/>
                    </a:lnTo>
                    <a:lnTo>
                      <a:pt x="34" y="98"/>
                    </a:lnTo>
                    <a:lnTo>
                      <a:pt x="34" y="98"/>
                    </a:lnTo>
                    <a:lnTo>
                      <a:pt x="38" y="92"/>
                    </a:lnTo>
                    <a:lnTo>
                      <a:pt x="38" y="92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46" y="90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90"/>
                    </a:lnTo>
                    <a:lnTo>
                      <a:pt x="50" y="90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52" y="114"/>
                    </a:lnTo>
                    <a:lnTo>
                      <a:pt x="52" y="114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44" y="130"/>
                    </a:lnTo>
                    <a:lnTo>
                      <a:pt x="44" y="130"/>
                    </a:lnTo>
                    <a:lnTo>
                      <a:pt x="40" y="130"/>
                    </a:lnTo>
                    <a:lnTo>
                      <a:pt x="36" y="128"/>
                    </a:lnTo>
                    <a:lnTo>
                      <a:pt x="36" y="128"/>
                    </a:lnTo>
                    <a:lnTo>
                      <a:pt x="36" y="126"/>
                    </a:lnTo>
                    <a:lnTo>
                      <a:pt x="34" y="122"/>
                    </a:lnTo>
                    <a:lnTo>
                      <a:pt x="34" y="122"/>
                    </a:lnTo>
                    <a:close/>
                    <a:moveTo>
                      <a:pt x="38" y="104"/>
                    </a:moveTo>
                    <a:lnTo>
                      <a:pt x="38" y="104"/>
                    </a:lnTo>
                    <a:lnTo>
                      <a:pt x="40" y="112"/>
                    </a:lnTo>
                    <a:lnTo>
                      <a:pt x="40" y="112"/>
                    </a:lnTo>
                    <a:lnTo>
                      <a:pt x="42" y="114"/>
                    </a:lnTo>
                    <a:lnTo>
                      <a:pt x="44" y="114"/>
                    </a:lnTo>
                    <a:lnTo>
                      <a:pt x="44" y="114"/>
                    </a:lnTo>
                    <a:lnTo>
                      <a:pt x="46" y="114"/>
                    </a:lnTo>
                    <a:lnTo>
                      <a:pt x="48" y="112"/>
                    </a:lnTo>
                    <a:lnTo>
                      <a:pt x="48" y="112"/>
                    </a:lnTo>
                    <a:lnTo>
                      <a:pt x="50" y="104"/>
                    </a:lnTo>
                    <a:lnTo>
                      <a:pt x="50" y="104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46" y="9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42" y="94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38" y="104"/>
                    </a:lnTo>
                    <a:lnTo>
                      <a:pt x="38" y="104"/>
                    </a:lnTo>
                    <a:close/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78"/>
                    </a:lnTo>
                    <a:lnTo>
                      <a:pt x="58" y="78"/>
                    </a:lnTo>
                    <a:lnTo>
                      <a:pt x="62" y="78"/>
                    </a:lnTo>
                    <a:lnTo>
                      <a:pt x="62" y="78"/>
                    </a:lnTo>
                    <a:lnTo>
                      <a:pt x="62" y="92"/>
                    </a:lnTo>
                    <a:lnTo>
                      <a:pt x="62" y="92"/>
                    </a:lnTo>
                    <a:lnTo>
                      <a:pt x="64" y="88"/>
                    </a:lnTo>
                    <a:lnTo>
                      <a:pt x="68" y="88"/>
                    </a:lnTo>
                    <a:lnTo>
                      <a:pt x="68" y="88"/>
                    </a:lnTo>
                    <a:lnTo>
                      <a:pt x="72" y="88"/>
                    </a:lnTo>
                    <a:lnTo>
                      <a:pt x="72" y="88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6" y="98"/>
                    </a:lnTo>
                    <a:lnTo>
                      <a:pt x="76" y="98"/>
                    </a:lnTo>
                    <a:lnTo>
                      <a:pt x="76" y="116"/>
                    </a:lnTo>
                    <a:lnTo>
                      <a:pt x="76" y="116"/>
                    </a:lnTo>
                    <a:lnTo>
                      <a:pt x="72" y="116"/>
                    </a:lnTo>
                    <a:lnTo>
                      <a:pt x="72" y="116"/>
                    </a:lnTo>
                    <a:lnTo>
                      <a:pt x="72" y="98"/>
                    </a:lnTo>
                    <a:lnTo>
                      <a:pt x="72" y="98"/>
                    </a:lnTo>
                    <a:lnTo>
                      <a:pt x="70" y="94"/>
                    </a:lnTo>
                    <a:lnTo>
                      <a:pt x="70" y="94"/>
                    </a:lnTo>
                    <a:lnTo>
                      <a:pt x="68" y="92"/>
                    </a:lnTo>
                    <a:lnTo>
                      <a:pt x="68" y="92"/>
                    </a:lnTo>
                    <a:lnTo>
                      <a:pt x="64" y="94"/>
                    </a:lnTo>
                    <a:lnTo>
                      <a:pt x="64" y="94"/>
                    </a:lnTo>
                    <a:lnTo>
                      <a:pt x="62" y="96"/>
                    </a:lnTo>
                    <a:lnTo>
                      <a:pt x="62" y="96"/>
                    </a:lnTo>
                    <a:lnTo>
                      <a:pt x="62" y="102"/>
                    </a:lnTo>
                    <a:lnTo>
                      <a:pt x="62" y="102"/>
                    </a:lnTo>
                    <a:lnTo>
                      <a:pt x="62" y="116"/>
                    </a:lnTo>
                    <a:lnTo>
                      <a:pt x="62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  <a:moveTo>
                      <a:pt x="94" y="114"/>
                    </a:moveTo>
                    <a:lnTo>
                      <a:pt x="94" y="114"/>
                    </a:lnTo>
                    <a:lnTo>
                      <a:pt x="94" y="90"/>
                    </a:lnTo>
                    <a:lnTo>
                      <a:pt x="94" y="90"/>
                    </a:lnTo>
                    <a:lnTo>
                      <a:pt x="90" y="90"/>
                    </a:lnTo>
                    <a:lnTo>
                      <a:pt x="90" y="90"/>
                    </a:lnTo>
                    <a:lnTo>
                      <a:pt x="90" y="86"/>
                    </a:lnTo>
                    <a:lnTo>
                      <a:pt x="90" y="86"/>
                    </a:lnTo>
                    <a:lnTo>
                      <a:pt x="94" y="86"/>
                    </a:lnTo>
                    <a:lnTo>
                      <a:pt x="94" y="86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94" y="80"/>
                    </a:lnTo>
                    <a:lnTo>
                      <a:pt x="94" y="80"/>
                    </a:lnTo>
                    <a:lnTo>
                      <a:pt x="96" y="76"/>
                    </a:lnTo>
                    <a:lnTo>
                      <a:pt x="96" y="76"/>
                    </a:lnTo>
                    <a:lnTo>
                      <a:pt x="100" y="74"/>
                    </a:lnTo>
                    <a:lnTo>
                      <a:pt x="100" y="7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8"/>
                    </a:lnTo>
                    <a:lnTo>
                      <a:pt x="102" y="78"/>
                    </a:lnTo>
                    <a:lnTo>
                      <a:pt x="100" y="78"/>
                    </a:lnTo>
                    <a:lnTo>
                      <a:pt x="100" y="78"/>
                    </a:lnTo>
                    <a:lnTo>
                      <a:pt x="98" y="80"/>
                    </a:lnTo>
                    <a:lnTo>
                      <a:pt x="98" y="80"/>
                    </a:lnTo>
                    <a:lnTo>
                      <a:pt x="98" y="84"/>
                    </a:lnTo>
                    <a:lnTo>
                      <a:pt x="98" y="84"/>
                    </a:lnTo>
                    <a:lnTo>
                      <a:pt x="98" y="86"/>
                    </a:lnTo>
                    <a:lnTo>
                      <a:pt x="98" y="86"/>
                    </a:lnTo>
                    <a:lnTo>
                      <a:pt x="102" y="86"/>
                    </a:lnTo>
                    <a:lnTo>
                      <a:pt x="102" y="86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114"/>
                    </a:lnTo>
                    <a:lnTo>
                      <a:pt x="98" y="114"/>
                    </a:lnTo>
                    <a:lnTo>
                      <a:pt x="94" y="114"/>
                    </a:lnTo>
                    <a:lnTo>
                      <a:pt x="94" y="114"/>
                    </a:lnTo>
                    <a:close/>
                    <a:moveTo>
                      <a:pt x="104" y="80"/>
                    </a:moveTo>
                    <a:lnTo>
                      <a:pt x="104" y="8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8" y="74"/>
                    </a:lnTo>
                    <a:lnTo>
                      <a:pt x="108" y="74"/>
                    </a:lnTo>
                    <a:lnTo>
                      <a:pt x="108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104" y="80"/>
                    </a:lnTo>
                    <a:close/>
                    <a:moveTo>
                      <a:pt x="100" y="124"/>
                    </a:moveTo>
                    <a:lnTo>
                      <a:pt x="100" y="124"/>
                    </a:lnTo>
                    <a:lnTo>
                      <a:pt x="102" y="124"/>
                    </a:lnTo>
                    <a:lnTo>
                      <a:pt x="102" y="124"/>
                    </a:lnTo>
                    <a:lnTo>
                      <a:pt x="106" y="122"/>
                    </a:lnTo>
                    <a:lnTo>
                      <a:pt x="108" y="120"/>
                    </a:lnTo>
                    <a:lnTo>
                      <a:pt x="108" y="120"/>
                    </a:lnTo>
                    <a:lnTo>
                      <a:pt x="108" y="114"/>
                    </a:lnTo>
                    <a:lnTo>
                      <a:pt x="108" y="11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04" y="86"/>
                    </a:lnTo>
                    <a:lnTo>
                      <a:pt x="104" y="86"/>
                    </a:lnTo>
                    <a:lnTo>
                      <a:pt x="104" y="114"/>
                    </a:lnTo>
                    <a:lnTo>
                      <a:pt x="104" y="114"/>
                    </a:lnTo>
                    <a:lnTo>
                      <a:pt x="104" y="118"/>
                    </a:lnTo>
                    <a:lnTo>
                      <a:pt x="104" y="118"/>
                    </a:lnTo>
                    <a:lnTo>
                      <a:pt x="102" y="120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100" y="124"/>
                    </a:lnTo>
                    <a:lnTo>
                      <a:pt x="100" y="124"/>
                    </a:lnTo>
                    <a:close/>
                    <a:moveTo>
                      <a:pt x="128" y="102"/>
                    </a:moveTo>
                    <a:lnTo>
                      <a:pt x="128" y="102"/>
                    </a:lnTo>
                    <a:lnTo>
                      <a:pt x="132" y="102"/>
                    </a:lnTo>
                    <a:lnTo>
                      <a:pt x="132" y="102"/>
                    </a:lnTo>
                    <a:lnTo>
                      <a:pt x="128" y="108"/>
                    </a:lnTo>
                    <a:lnTo>
                      <a:pt x="128" y="108"/>
                    </a:lnTo>
                    <a:lnTo>
                      <a:pt x="126" y="110"/>
                    </a:lnTo>
                    <a:lnTo>
                      <a:pt x="122" y="112"/>
                    </a:lnTo>
                    <a:lnTo>
                      <a:pt x="122" y="112"/>
                    </a:lnTo>
                    <a:lnTo>
                      <a:pt x="118" y="110"/>
                    </a:lnTo>
                    <a:lnTo>
                      <a:pt x="114" y="108"/>
                    </a:lnTo>
                    <a:lnTo>
                      <a:pt x="114" y="108"/>
                    </a:lnTo>
                    <a:lnTo>
                      <a:pt x="112" y="104"/>
                    </a:lnTo>
                    <a:lnTo>
                      <a:pt x="112" y="98"/>
                    </a:lnTo>
                    <a:lnTo>
                      <a:pt x="112" y="98"/>
                    </a:lnTo>
                    <a:lnTo>
                      <a:pt x="112" y="92"/>
                    </a:lnTo>
                    <a:lnTo>
                      <a:pt x="114" y="88"/>
                    </a:lnTo>
                    <a:lnTo>
                      <a:pt x="114" y="88"/>
                    </a:lnTo>
                    <a:lnTo>
                      <a:pt x="118" y="84"/>
                    </a:lnTo>
                    <a:lnTo>
                      <a:pt x="122" y="82"/>
                    </a:lnTo>
                    <a:lnTo>
                      <a:pt x="122" y="82"/>
                    </a:lnTo>
                    <a:lnTo>
                      <a:pt x="126" y="84"/>
                    </a:lnTo>
                    <a:lnTo>
                      <a:pt x="130" y="86"/>
                    </a:lnTo>
                    <a:lnTo>
                      <a:pt x="130" y="86"/>
                    </a:lnTo>
                    <a:lnTo>
                      <a:pt x="132" y="90"/>
                    </a:lnTo>
                    <a:lnTo>
                      <a:pt x="132" y="96"/>
                    </a:lnTo>
                    <a:lnTo>
                      <a:pt x="132" y="98"/>
                    </a:lnTo>
                    <a:lnTo>
                      <a:pt x="132" y="98"/>
                    </a:lnTo>
                    <a:lnTo>
                      <a:pt x="116" y="98"/>
                    </a:lnTo>
                    <a:lnTo>
                      <a:pt x="116" y="98"/>
                    </a:lnTo>
                    <a:lnTo>
                      <a:pt x="118" y="106"/>
                    </a:lnTo>
                    <a:lnTo>
                      <a:pt x="118" y="106"/>
                    </a:lnTo>
                    <a:lnTo>
                      <a:pt x="120" y="108"/>
                    </a:lnTo>
                    <a:lnTo>
                      <a:pt x="122" y="108"/>
                    </a:lnTo>
                    <a:lnTo>
                      <a:pt x="122" y="108"/>
                    </a:lnTo>
                    <a:lnTo>
                      <a:pt x="126" y="106"/>
                    </a:lnTo>
                    <a:lnTo>
                      <a:pt x="126" y="106"/>
                    </a:lnTo>
                    <a:lnTo>
                      <a:pt x="128" y="102"/>
                    </a:lnTo>
                    <a:lnTo>
                      <a:pt x="128" y="102"/>
                    </a:lnTo>
                    <a:close/>
                    <a:moveTo>
                      <a:pt x="116" y="96"/>
                    </a:moveTo>
                    <a:lnTo>
                      <a:pt x="116" y="96"/>
                    </a:lnTo>
                    <a:lnTo>
                      <a:pt x="128" y="94"/>
                    </a:lnTo>
                    <a:lnTo>
                      <a:pt x="128" y="94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4" y="88"/>
                    </a:lnTo>
                    <a:lnTo>
                      <a:pt x="122" y="86"/>
                    </a:lnTo>
                    <a:lnTo>
                      <a:pt x="122" y="86"/>
                    </a:lnTo>
                    <a:lnTo>
                      <a:pt x="118" y="90"/>
                    </a:lnTo>
                    <a:lnTo>
                      <a:pt x="118" y="90"/>
                    </a:lnTo>
                    <a:lnTo>
                      <a:pt x="116" y="96"/>
                    </a:lnTo>
                    <a:lnTo>
                      <a:pt x="116" y="96"/>
                    </a:lnTo>
                    <a:close/>
                    <a:moveTo>
                      <a:pt x="150" y="108"/>
                    </a:moveTo>
                    <a:lnTo>
                      <a:pt x="150" y="108"/>
                    </a:lnTo>
                    <a:lnTo>
                      <a:pt x="150" y="104"/>
                    </a:lnTo>
                    <a:lnTo>
                      <a:pt x="150" y="104"/>
                    </a:lnTo>
                    <a:lnTo>
                      <a:pt x="148" y="108"/>
                    </a:lnTo>
                    <a:lnTo>
                      <a:pt x="144" y="110"/>
                    </a:lnTo>
                    <a:lnTo>
                      <a:pt x="144" y="110"/>
                    </a:lnTo>
                    <a:lnTo>
                      <a:pt x="140" y="108"/>
                    </a:lnTo>
                    <a:lnTo>
                      <a:pt x="140" y="108"/>
                    </a:lnTo>
                    <a:lnTo>
                      <a:pt x="138" y="106"/>
                    </a:lnTo>
                    <a:lnTo>
                      <a:pt x="138" y="106"/>
                    </a:lnTo>
                    <a:lnTo>
                      <a:pt x="136" y="104"/>
                    </a:lnTo>
                    <a:lnTo>
                      <a:pt x="136" y="104"/>
                    </a:lnTo>
                    <a:lnTo>
                      <a:pt x="136" y="100"/>
                    </a:lnTo>
                    <a:lnTo>
                      <a:pt x="136" y="100"/>
                    </a:lnTo>
                    <a:lnTo>
                      <a:pt x="136" y="82"/>
                    </a:lnTo>
                    <a:lnTo>
                      <a:pt x="136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96"/>
                    </a:lnTo>
                    <a:lnTo>
                      <a:pt x="140" y="96"/>
                    </a:lnTo>
                    <a:lnTo>
                      <a:pt x="140" y="102"/>
                    </a:lnTo>
                    <a:lnTo>
                      <a:pt x="140" y="102"/>
                    </a:lnTo>
                    <a:lnTo>
                      <a:pt x="142" y="104"/>
                    </a:lnTo>
                    <a:lnTo>
                      <a:pt x="142" y="104"/>
                    </a:lnTo>
                    <a:lnTo>
                      <a:pt x="144" y="106"/>
                    </a:lnTo>
                    <a:lnTo>
                      <a:pt x="144" y="106"/>
                    </a:lnTo>
                    <a:lnTo>
                      <a:pt x="148" y="104"/>
                    </a:lnTo>
                    <a:lnTo>
                      <a:pt x="148" y="104"/>
                    </a:lnTo>
                    <a:lnTo>
                      <a:pt x="150" y="100"/>
                    </a:lnTo>
                    <a:lnTo>
                      <a:pt x="150" y="100"/>
                    </a:lnTo>
                    <a:lnTo>
                      <a:pt x="150" y="96"/>
                    </a:lnTo>
                    <a:lnTo>
                      <a:pt x="150" y="96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4" y="80"/>
                    </a:lnTo>
                    <a:lnTo>
                      <a:pt x="154" y="80"/>
                    </a:lnTo>
                    <a:lnTo>
                      <a:pt x="154" y="108"/>
                    </a:lnTo>
                    <a:lnTo>
                      <a:pt x="154" y="108"/>
                    </a:lnTo>
                    <a:lnTo>
                      <a:pt x="150" y="108"/>
                    </a:lnTo>
                    <a:lnTo>
                      <a:pt x="150" y="108"/>
                    </a:lnTo>
                    <a:close/>
                    <a:moveTo>
                      <a:pt x="174" y="106"/>
                    </a:moveTo>
                    <a:lnTo>
                      <a:pt x="174" y="106"/>
                    </a:lnTo>
                    <a:lnTo>
                      <a:pt x="172" y="106"/>
                    </a:lnTo>
                    <a:lnTo>
                      <a:pt x="172" y="106"/>
                    </a:lnTo>
                    <a:lnTo>
                      <a:pt x="170" y="68"/>
                    </a:lnTo>
                    <a:lnTo>
                      <a:pt x="170" y="68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4" y="82"/>
                    </a:lnTo>
                    <a:lnTo>
                      <a:pt x="174" y="82"/>
                    </a:lnTo>
                    <a:lnTo>
                      <a:pt x="178" y="78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4" y="78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8" y="86"/>
                    </a:lnTo>
                    <a:lnTo>
                      <a:pt x="188" y="86"/>
                    </a:lnTo>
                    <a:lnTo>
                      <a:pt x="190" y="90"/>
                    </a:lnTo>
                    <a:lnTo>
                      <a:pt x="190" y="90"/>
                    </a:lnTo>
                    <a:lnTo>
                      <a:pt x="188" y="96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4" y="104"/>
                    </a:lnTo>
                    <a:lnTo>
                      <a:pt x="180" y="106"/>
                    </a:lnTo>
                    <a:lnTo>
                      <a:pt x="180" y="106"/>
                    </a:lnTo>
                    <a:lnTo>
                      <a:pt x="176" y="106"/>
                    </a:lnTo>
                    <a:lnTo>
                      <a:pt x="174" y="102"/>
                    </a:lnTo>
                    <a:lnTo>
                      <a:pt x="174" y="102"/>
                    </a:lnTo>
                    <a:lnTo>
                      <a:pt x="174" y="106"/>
                    </a:lnTo>
                    <a:lnTo>
                      <a:pt x="174" y="106"/>
                    </a:lnTo>
                    <a:close/>
                    <a:moveTo>
                      <a:pt x="174" y="92"/>
                    </a:moveTo>
                    <a:lnTo>
                      <a:pt x="174" y="92"/>
                    </a:lnTo>
                    <a:lnTo>
                      <a:pt x="176" y="100"/>
                    </a:lnTo>
                    <a:lnTo>
                      <a:pt x="176" y="100"/>
                    </a:lnTo>
                    <a:lnTo>
                      <a:pt x="178" y="102"/>
                    </a:lnTo>
                    <a:lnTo>
                      <a:pt x="180" y="102"/>
                    </a:lnTo>
                    <a:lnTo>
                      <a:pt x="180" y="102"/>
                    </a:lnTo>
                    <a:lnTo>
                      <a:pt x="182" y="102"/>
                    </a:lnTo>
                    <a:lnTo>
                      <a:pt x="184" y="100"/>
                    </a:lnTo>
                    <a:lnTo>
                      <a:pt x="184" y="100"/>
                    </a:lnTo>
                    <a:lnTo>
                      <a:pt x="186" y="92"/>
                    </a:lnTo>
                    <a:lnTo>
                      <a:pt x="186" y="92"/>
                    </a:lnTo>
                    <a:lnTo>
                      <a:pt x="184" y="84"/>
                    </a:lnTo>
                    <a:lnTo>
                      <a:pt x="184" y="84"/>
                    </a:lnTo>
                    <a:lnTo>
                      <a:pt x="182" y="82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76" y="84"/>
                    </a:lnTo>
                    <a:lnTo>
                      <a:pt x="176" y="84"/>
                    </a:lnTo>
                    <a:lnTo>
                      <a:pt x="174" y="92"/>
                    </a:lnTo>
                    <a:lnTo>
                      <a:pt x="174" y="9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59" name="Freeform 81"/>
              <p:cNvSpPr>
                <a:spLocks noEditPoints="1"/>
              </p:cNvSpPr>
              <p:nvPr userDrawn="1"/>
            </p:nvSpPr>
            <p:spPr bwMode="auto">
              <a:xfrm>
                <a:off x="1830333" y="2125624"/>
                <a:ext cx="504825" cy="292100"/>
              </a:xfrm>
              <a:custGeom>
                <a:avLst/>
                <a:gdLst/>
                <a:ahLst/>
                <a:cxnLst>
                  <a:cxn ang="0">
                    <a:pos x="210" y="24"/>
                  </a:cxn>
                  <a:cxn ang="0">
                    <a:pos x="198" y="26"/>
                  </a:cxn>
                  <a:cxn ang="0">
                    <a:pos x="216" y="38"/>
                  </a:cxn>
                  <a:cxn ang="0">
                    <a:pos x="234" y="42"/>
                  </a:cxn>
                  <a:cxn ang="0">
                    <a:pos x="230" y="24"/>
                  </a:cxn>
                  <a:cxn ang="0">
                    <a:pos x="244" y="10"/>
                  </a:cxn>
                  <a:cxn ang="0">
                    <a:pos x="244" y="42"/>
                  </a:cxn>
                  <a:cxn ang="0">
                    <a:pos x="250" y="40"/>
                  </a:cxn>
                  <a:cxn ang="0">
                    <a:pos x="258" y="16"/>
                  </a:cxn>
                  <a:cxn ang="0">
                    <a:pos x="266" y="18"/>
                  </a:cxn>
                  <a:cxn ang="0">
                    <a:pos x="256" y="28"/>
                  </a:cxn>
                  <a:cxn ang="0">
                    <a:pos x="276" y="38"/>
                  </a:cxn>
                  <a:cxn ang="0">
                    <a:pos x="290" y="18"/>
                  </a:cxn>
                  <a:cxn ang="0">
                    <a:pos x="276" y="32"/>
                  </a:cxn>
                  <a:cxn ang="0">
                    <a:pos x="276" y="26"/>
                  </a:cxn>
                  <a:cxn ang="0">
                    <a:pos x="306" y="14"/>
                  </a:cxn>
                  <a:cxn ang="0">
                    <a:pos x="314" y="36"/>
                  </a:cxn>
                  <a:cxn ang="0">
                    <a:pos x="310" y="2"/>
                  </a:cxn>
                  <a:cxn ang="0">
                    <a:pos x="2" y="124"/>
                  </a:cxn>
                  <a:cxn ang="0">
                    <a:pos x="18" y="106"/>
                  </a:cxn>
                  <a:cxn ang="0">
                    <a:pos x="4" y="108"/>
                  </a:cxn>
                  <a:cxn ang="0">
                    <a:pos x="26" y="86"/>
                  </a:cxn>
                  <a:cxn ang="0">
                    <a:pos x="28" y="94"/>
                  </a:cxn>
                  <a:cxn ang="0">
                    <a:pos x="44" y="130"/>
                  </a:cxn>
                  <a:cxn ang="0">
                    <a:pos x="38" y="94"/>
                  </a:cxn>
                  <a:cxn ang="0">
                    <a:pos x="48" y="126"/>
                  </a:cxn>
                  <a:cxn ang="0">
                    <a:pos x="46" y="96"/>
                  </a:cxn>
                  <a:cxn ang="0">
                    <a:pos x="58" y="124"/>
                  </a:cxn>
                  <a:cxn ang="0">
                    <a:pos x="66" y="112"/>
                  </a:cxn>
                  <a:cxn ang="0">
                    <a:pos x="80" y="116"/>
                  </a:cxn>
                  <a:cxn ang="0">
                    <a:pos x="86" y="92"/>
                  </a:cxn>
                  <a:cxn ang="0">
                    <a:pos x="96" y="90"/>
                  </a:cxn>
                  <a:cxn ang="0">
                    <a:pos x="106" y="90"/>
                  </a:cxn>
                  <a:cxn ang="0">
                    <a:pos x="116" y="74"/>
                  </a:cxn>
                  <a:cxn ang="0">
                    <a:pos x="116" y="84"/>
                  </a:cxn>
                  <a:cxn ang="0">
                    <a:pos x="130" y="106"/>
                  </a:cxn>
                  <a:cxn ang="0">
                    <a:pos x="126" y="88"/>
                  </a:cxn>
                  <a:cxn ang="0">
                    <a:pos x="136" y="88"/>
                  </a:cxn>
                  <a:cxn ang="0">
                    <a:pos x="142" y="102"/>
                  </a:cxn>
                  <a:cxn ang="0">
                    <a:pos x="158" y="108"/>
                  </a:cxn>
                  <a:cxn ang="0">
                    <a:pos x="150" y="102"/>
                  </a:cxn>
                  <a:cxn ang="0">
                    <a:pos x="164" y="108"/>
                  </a:cxn>
                  <a:cxn ang="0">
                    <a:pos x="184" y="78"/>
                  </a:cxn>
                  <a:cxn ang="0">
                    <a:pos x="182" y="90"/>
                  </a:cxn>
                  <a:cxn ang="0">
                    <a:pos x="200" y="96"/>
                  </a:cxn>
                  <a:cxn ang="0">
                    <a:pos x="206" y="76"/>
                  </a:cxn>
                  <a:cxn ang="0">
                    <a:pos x="226" y="78"/>
                  </a:cxn>
                  <a:cxn ang="0">
                    <a:pos x="236" y="84"/>
                  </a:cxn>
                  <a:cxn ang="0">
                    <a:pos x="244" y="68"/>
                  </a:cxn>
                  <a:cxn ang="0">
                    <a:pos x="246" y="100"/>
                  </a:cxn>
                  <a:cxn ang="0">
                    <a:pos x="264" y="96"/>
                  </a:cxn>
                  <a:cxn ang="0">
                    <a:pos x="268" y="80"/>
                  </a:cxn>
                  <a:cxn ang="0">
                    <a:pos x="264" y="70"/>
                  </a:cxn>
                  <a:cxn ang="0">
                    <a:pos x="270" y="96"/>
                  </a:cxn>
                  <a:cxn ang="0">
                    <a:pos x="266" y="92"/>
                  </a:cxn>
                  <a:cxn ang="0">
                    <a:pos x="292" y="68"/>
                  </a:cxn>
                  <a:cxn ang="0">
                    <a:pos x="284" y="72"/>
                  </a:cxn>
                  <a:cxn ang="0">
                    <a:pos x="306" y="66"/>
                  </a:cxn>
                  <a:cxn ang="0">
                    <a:pos x="304" y="92"/>
                  </a:cxn>
                  <a:cxn ang="0">
                    <a:pos x="22" y="182"/>
                  </a:cxn>
                </a:cxnLst>
                <a:rect l="0" t="0" r="r" b="b"/>
                <a:pathLst>
                  <a:path w="318" h="184">
                    <a:moveTo>
                      <a:pt x="194" y="46"/>
                    </a:moveTo>
                    <a:lnTo>
                      <a:pt x="194" y="46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8" y="18"/>
                    </a:lnTo>
                    <a:lnTo>
                      <a:pt x="198" y="18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200" y="20"/>
                    </a:lnTo>
                    <a:lnTo>
                      <a:pt x="204" y="18"/>
                    </a:lnTo>
                    <a:lnTo>
                      <a:pt x="204" y="18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20"/>
                    </a:lnTo>
                    <a:lnTo>
                      <a:pt x="210" y="20"/>
                    </a:lnTo>
                    <a:lnTo>
                      <a:pt x="210" y="24"/>
                    </a:lnTo>
                    <a:lnTo>
                      <a:pt x="210" y="24"/>
                    </a:lnTo>
                    <a:lnTo>
                      <a:pt x="212" y="28"/>
                    </a:lnTo>
                    <a:lnTo>
                      <a:pt x="212" y="28"/>
                    </a:lnTo>
                    <a:lnTo>
                      <a:pt x="212" y="44"/>
                    </a:lnTo>
                    <a:lnTo>
                      <a:pt x="212" y="44"/>
                    </a:lnTo>
                    <a:lnTo>
                      <a:pt x="208" y="44"/>
                    </a:lnTo>
                    <a:lnTo>
                      <a:pt x="208" y="44"/>
                    </a:lnTo>
                    <a:lnTo>
                      <a:pt x="208" y="28"/>
                    </a:lnTo>
                    <a:lnTo>
                      <a:pt x="208" y="28"/>
                    </a:lnTo>
                    <a:lnTo>
                      <a:pt x="208" y="24"/>
                    </a:lnTo>
                    <a:lnTo>
                      <a:pt x="208" y="24"/>
                    </a:lnTo>
                    <a:lnTo>
                      <a:pt x="206" y="22"/>
                    </a:lnTo>
                    <a:lnTo>
                      <a:pt x="206" y="22"/>
                    </a:lnTo>
                    <a:lnTo>
                      <a:pt x="204" y="22"/>
                    </a:lnTo>
                    <a:lnTo>
                      <a:pt x="204" y="22"/>
                    </a:lnTo>
                    <a:lnTo>
                      <a:pt x="200" y="24"/>
                    </a:lnTo>
                    <a:lnTo>
                      <a:pt x="200" y="24"/>
                    </a:lnTo>
                    <a:lnTo>
                      <a:pt x="198" y="26"/>
                    </a:lnTo>
                    <a:lnTo>
                      <a:pt x="198" y="32"/>
                    </a:lnTo>
                    <a:lnTo>
                      <a:pt x="198" y="32"/>
                    </a:lnTo>
                    <a:lnTo>
                      <a:pt x="198" y="46"/>
                    </a:lnTo>
                    <a:lnTo>
                      <a:pt x="198" y="46"/>
                    </a:lnTo>
                    <a:lnTo>
                      <a:pt x="194" y="46"/>
                    </a:lnTo>
                    <a:lnTo>
                      <a:pt x="194" y="46"/>
                    </a:lnTo>
                    <a:close/>
                    <a:moveTo>
                      <a:pt x="230" y="42"/>
                    </a:moveTo>
                    <a:lnTo>
                      <a:pt x="230" y="42"/>
                    </a:lnTo>
                    <a:lnTo>
                      <a:pt x="230" y="40"/>
                    </a:lnTo>
                    <a:lnTo>
                      <a:pt x="230" y="40"/>
                    </a:lnTo>
                    <a:lnTo>
                      <a:pt x="228" y="42"/>
                    </a:lnTo>
                    <a:lnTo>
                      <a:pt x="224" y="44"/>
                    </a:lnTo>
                    <a:lnTo>
                      <a:pt x="224" y="44"/>
                    </a:lnTo>
                    <a:lnTo>
                      <a:pt x="220" y="42"/>
                    </a:lnTo>
                    <a:lnTo>
                      <a:pt x="220" y="42"/>
                    </a:lnTo>
                    <a:lnTo>
                      <a:pt x="216" y="38"/>
                    </a:lnTo>
                    <a:lnTo>
                      <a:pt x="216" y="38"/>
                    </a:lnTo>
                    <a:lnTo>
                      <a:pt x="216" y="30"/>
                    </a:lnTo>
                    <a:lnTo>
                      <a:pt x="216" y="30"/>
                    </a:lnTo>
                    <a:lnTo>
                      <a:pt x="216" y="24"/>
                    </a:lnTo>
                    <a:lnTo>
                      <a:pt x="216" y="24"/>
                    </a:lnTo>
                    <a:lnTo>
                      <a:pt x="220" y="18"/>
                    </a:lnTo>
                    <a:lnTo>
                      <a:pt x="220" y="18"/>
                    </a:lnTo>
                    <a:lnTo>
                      <a:pt x="224" y="16"/>
                    </a:lnTo>
                    <a:lnTo>
                      <a:pt x="224" y="16"/>
                    </a:lnTo>
                    <a:lnTo>
                      <a:pt x="228" y="16"/>
                    </a:lnTo>
                    <a:lnTo>
                      <a:pt x="228" y="16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30" y="6"/>
                    </a:lnTo>
                    <a:lnTo>
                      <a:pt x="230" y="6"/>
                    </a:lnTo>
                    <a:lnTo>
                      <a:pt x="234" y="6"/>
                    </a:lnTo>
                    <a:lnTo>
                      <a:pt x="234" y="6"/>
                    </a:lnTo>
                    <a:lnTo>
                      <a:pt x="234" y="42"/>
                    </a:lnTo>
                    <a:lnTo>
                      <a:pt x="234" y="42"/>
                    </a:lnTo>
                    <a:lnTo>
                      <a:pt x="230" y="42"/>
                    </a:lnTo>
                    <a:lnTo>
                      <a:pt x="230" y="42"/>
                    </a:lnTo>
                    <a:close/>
                    <a:moveTo>
                      <a:pt x="220" y="30"/>
                    </a:moveTo>
                    <a:lnTo>
                      <a:pt x="220" y="30"/>
                    </a:lnTo>
                    <a:lnTo>
                      <a:pt x="220" y="34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4" y="40"/>
                    </a:lnTo>
                    <a:lnTo>
                      <a:pt x="226" y="40"/>
                    </a:lnTo>
                    <a:lnTo>
                      <a:pt x="226" y="40"/>
                    </a:lnTo>
                    <a:lnTo>
                      <a:pt x="228" y="40"/>
                    </a:lnTo>
                    <a:lnTo>
                      <a:pt x="230" y="38"/>
                    </a:lnTo>
                    <a:lnTo>
                      <a:pt x="230" y="38"/>
                    </a:lnTo>
                    <a:lnTo>
                      <a:pt x="230" y="30"/>
                    </a:lnTo>
                    <a:lnTo>
                      <a:pt x="230" y="30"/>
                    </a:lnTo>
                    <a:lnTo>
                      <a:pt x="230" y="24"/>
                    </a:lnTo>
                    <a:lnTo>
                      <a:pt x="230" y="22"/>
                    </a:lnTo>
                    <a:lnTo>
                      <a:pt x="230" y="22"/>
                    </a:lnTo>
                    <a:lnTo>
                      <a:pt x="228" y="20"/>
                    </a:lnTo>
                    <a:lnTo>
                      <a:pt x="224" y="20"/>
                    </a:lnTo>
                    <a:lnTo>
                      <a:pt x="224" y="20"/>
                    </a:lnTo>
                    <a:lnTo>
                      <a:pt x="222" y="20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0" y="30"/>
                    </a:lnTo>
                    <a:lnTo>
                      <a:pt x="220" y="30"/>
                    </a:lnTo>
                    <a:close/>
                    <a:moveTo>
                      <a:pt x="240" y="10"/>
                    </a:moveTo>
                    <a:lnTo>
                      <a:pt x="240" y="10"/>
                    </a:lnTo>
                    <a:lnTo>
                      <a:pt x="240" y="4"/>
                    </a:lnTo>
                    <a:lnTo>
                      <a:pt x="240" y="4"/>
                    </a:lnTo>
                    <a:lnTo>
                      <a:pt x="244" y="4"/>
                    </a:lnTo>
                    <a:lnTo>
                      <a:pt x="244" y="4"/>
                    </a:lnTo>
                    <a:lnTo>
                      <a:pt x="244" y="10"/>
                    </a:lnTo>
                    <a:lnTo>
                      <a:pt x="244" y="10"/>
                    </a:lnTo>
                    <a:lnTo>
                      <a:pt x="240" y="10"/>
                    </a:lnTo>
                    <a:lnTo>
                      <a:pt x="240" y="10"/>
                    </a:lnTo>
                    <a:close/>
                    <a:moveTo>
                      <a:pt x="236" y="52"/>
                    </a:moveTo>
                    <a:lnTo>
                      <a:pt x="236" y="52"/>
                    </a:lnTo>
                    <a:lnTo>
                      <a:pt x="236" y="48"/>
                    </a:lnTo>
                    <a:lnTo>
                      <a:pt x="236" y="48"/>
                    </a:lnTo>
                    <a:lnTo>
                      <a:pt x="238" y="48"/>
                    </a:lnTo>
                    <a:lnTo>
                      <a:pt x="240" y="48"/>
                    </a:lnTo>
                    <a:lnTo>
                      <a:pt x="240" y="48"/>
                    </a:lnTo>
                    <a:lnTo>
                      <a:pt x="240" y="44"/>
                    </a:lnTo>
                    <a:lnTo>
                      <a:pt x="240" y="44"/>
                    </a:lnTo>
                    <a:lnTo>
                      <a:pt x="240" y="16"/>
                    </a:lnTo>
                    <a:lnTo>
                      <a:pt x="240" y="16"/>
                    </a:lnTo>
                    <a:lnTo>
                      <a:pt x="244" y="14"/>
                    </a:lnTo>
                    <a:lnTo>
                      <a:pt x="244" y="14"/>
                    </a:lnTo>
                    <a:lnTo>
                      <a:pt x="244" y="42"/>
                    </a:lnTo>
                    <a:lnTo>
                      <a:pt x="244" y="42"/>
                    </a:lnTo>
                    <a:lnTo>
                      <a:pt x="242" y="50"/>
                    </a:lnTo>
                    <a:lnTo>
                      <a:pt x="242" y="50"/>
                    </a:lnTo>
                    <a:lnTo>
                      <a:pt x="242" y="52"/>
                    </a:lnTo>
                    <a:lnTo>
                      <a:pt x="238" y="52"/>
                    </a:lnTo>
                    <a:lnTo>
                      <a:pt x="238" y="52"/>
                    </a:lnTo>
                    <a:lnTo>
                      <a:pt x="236" y="52"/>
                    </a:lnTo>
                    <a:lnTo>
                      <a:pt x="236" y="52"/>
                    </a:lnTo>
                    <a:close/>
                    <a:moveTo>
                      <a:pt x="264" y="36"/>
                    </a:moveTo>
                    <a:lnTo>
                      <a:pt x="264" y="36"/>
                    </a:lnTo>
                    <a:lnTo>
                      <a:pt x="260" y="40"/>
                    </a:lnTo>
                    <a:lnTo>
                      <a:pt x="260" y="40"/>
                    </a:lnTo>
                    <a:lnTo>
                      <a:pt x="256" y="42"/>
                    </a:lnTo>
                    <a:lnTo>
                      <a:pt x="256" y="42"/>
                    </a:lnTo>
                    <a:lnTo>
                      <a:pt x="252" y="40"/>
                    </a:lnTo>
                    <a:lnTo>
                      <a:pt x="250" y="40"/>
                    </a:lnTo>
                    <a:lnTo>
                      <a:pt x="250" y="40"/>
                    </a:lnTo>
                    <a:lnTo>
                      <a:pt x="248" y="34"/>
                    </a:lnTo>
                    <a:lnTo>
                      <a:pt x="248" y="34"/>
                    </a:lnTo>
                    <a:lnTo>
                      <a:pt x="248" y="30"/>
                    </a:lnTo>
                    <a:lnTo>
                      <a:pt x="248" y="30"/>
                    </a:lnTo>
                    <a:lnTo>
                      <a:pt x="250" y="28"/>
                    </a:lnTo>
                    <a:lnTo>
                      <a:pt x="250" y="28"/>
                    </a:lnTo>
                    <a:lnTo>
                      <a:pt x="254" y="26"/>
                    </a:lnTo>
                    <a:lnTo>
                      <a:pt x="254" y="26"/>
                    </a:lnTo>
                    <a:lnTo>
                      <a:pt x="256" y="24"/>
                    </a:lnTo>
                    <a:lnTo>
                      <a:pt x="256" y="24"/>
                    </a:lnTo>
                    <a:lnTo>
                      <a:pt x="262" y="22"/>
                    </a:lnTo>
                    <a:lnTo>
                      <a:pt x="262" y="22"/>
                    </a:lnTo>
                    <a:lnTo>
                      <a:pt x="262" y="22"/>
                    </a:lnTo>
                    <a:lnTo>
                      <a:pt x="262" y="18"/>
                    </a:lnTo>
                    <a:lnTo>
                      <a:pt x="262" y="18"/>
                    </a:lnTo>
                    <a:lnTo>
                      <a:pt x="258" y="16"/>
                    </a:lnTo>
                    <a:lnTo>
                      <a:pt x="258" y="16"/>
                    </a:lnTo>
                    <a:lnTo>
                      <a:pt x="254" y="18"/>
                    </a:lnTo>
                    <a:lnTo>
                      <a:pt x="254" y="18"/>
                    </a:lnTo>
                    <a:lnTo>
                      <a:pt x="252" y="22"/>
                    </a:lnTo>
                    <a:lnTo>
                      <a:pt x="252" y="22"/>
                    </a:lnTo>
                    <a:lnTo>
                      <a:pt x="248" y="22"/>
                    </a:lnTo>
                    <a:lnTo>
                      <a:pt x="248" y="22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54" y="14"/>
                    </a:lnTo>
                    <a:lnTo>
                      <a:pt x="254" y="14"/>
                    </a:lnTo>
                    <a:lnTo>
                      <a:pt x="258" y="12"/>
                    </a:lnTo>
                    <a:lnTo>
                      <a:pt x="258" y="12"/>
                    </a:lnTo>
                    <a:lnTo>
                      <a:pt x="262" y="14"/>
                    </a:lnTo>
                    <a:lnTo>
                      <a:pt x="262" y="14"/>
                    </a:lnTo>
                    <a:lnTo>
                      <a:pt x="264" y="16"/>
                    </a:lnTo>
                    <a:lnTo>
                      <a:pt x="264" y="16"/>
                    </a:lnTo>
                    <a:lnTo>
                      <a:pt x="266" y="18"/>
                    </a:lnTo>
                    <a:lnTo>
                      <a:pt x="266" y="18"/>
                    </a:lnTo>
                    <a:lnTo>
                      <a:pt x="266" y="22"/>
                    </a:lnTo>
                    <a:lnTo>
                      <a:pt x="266" y="22"/>
                    </a:lnTo>
                    <a:lnTo>
                      <a:pt x="266" y="28"/>
                    </a:lnTo>
                    <a:lnTo>
                      <a:pt x="266" y="28"/>
                    </a:lnTo>
                    <a:lnTo>
                      <a:pt x="266" y="36"/>
                    </a:lnTo>
                    <a:lnTo>
                      <a:pt x="266" y="36"/>
                    </a:lnTo>
                    <a:lnTo>
                      <a:pt x="268" y="40"/>
                    </a:lnTo>
                    <a:lnTo>
                      <a:pt x="268" y="40"/>
                    </a:lnTo>
                    <a:lnTo>
                      <a:pt x="264" y="40"/>
                    </a:lnTo>
                    <a:lnTo>
                      <a:pt x="264" y="40"/>
                    </a:lnTo>
                    <a:lnTo>
                      <a:pt x="264" y="36"/>
                    </a:lnTo>
                    <a:lnTo>
                      <a:pt x="264" y="36"/>
                    </a:lnTo>
                    <a:close/>
                    <a:moveTo>
                      <a:pt x="262" y="26"/>
                    </a:moveTo>
                    <a:lnTo>
                      <a:pt x="262" y="26"/>
                    </a:lnTo>
                    <a:lnTo>
                      <a:pt x="256" y="28"/>
                    </a:lnTo>
                    <a:lnTo>
                      <a:pt x="256" y="28"/>
                    </a:lnTo>
                    <a:lnTo>
                      <a:pt x="254" y="30"/>
                    </a:lnTo>
                    <a:lnTo>
                      <a:pt x="252" y="32"/>
                    </a:lnTo>
                    <a:lnTo>
                      <a:pt x="252" y="32"/>
                    </a:lnTo>
                    <a:lnTo>
                      <a:pt x="252" y="34"/>
                    </a:lnTo>
                    <a:lnTo>
                      <a:pt x="252" y="34"/>
                    </a:lnTo>
                    <a:lnTo>
                      <a:pt x="252" y="36"/>
                    </a:lnTo>
                    <a:lnTo>
                      <a:pt x="252" y="36"/>
                    </a:lnTo>
                    <a:lnTo>
                      <a:pt x="256" y="38"/>
                    </a:lnTo>
                    <a:lnTo>
                      <a:pt x="256" y="38"/>
                    </a:lnTo>
                    <a:lnTo>
                      <a:pt x="260" y="36"/>
                    </a:lnTo>
                    <a:lnTo>
                      <a:pt x="260" y="36"/>
                    </a:lnTo>
                    <a:lnTo>
                      <a:pt x="262" y="32"/>
                    </a:lnTo>
                    <a:lnTo>
                      <a:pt x="262" y="32"/>
                    </a:lnTo>
                    <a:lnTo>
                      <a:pt x="262" y="28"/>
                    </a:lnTo>
                    <a:lnTo>
                      <a:pt x="262" y="26"/>
                    </a:lnTo>
                    <a:close/>
                    <a:moveTo>
                      <a:pt x="276" y="38"/>
                    </a:moveTo>
                    <a:lnTo>
                      <a:pt x="276" y="38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2"/>
                    </a:lnTo>
                    <a:lnTo>
                      <a:pt x="272" y="2"/>
                    </a:lnTo>
                    <a:lnTo>
                      <a:pt x="276" y="2"/>
                    </a:lnTo>
                    <a:lnTo>
                      <a:pt x="276" y="2"/>
                    </a:lnTo>
                    <a:lnTo>
                      <a:pt x="276" y="14"/>
                    </a:lnTo>
                    <a:lnTo>
                      <a:pt x="276" y="14"/>
                    </a:lnTo>
                    <a:lnTo>
                      <a:pt x="278" y="12"/>
                    </a:lnTo>
                    <a:lnTo>
                      <a:pt x="282" y="10"/>
                    </a:lnTo>
                    <a:lnTo>
                      <a:pt x="282" y="10"/>
                    </a:lnTo>
                    <a:lnTo>
                      <a:pt x="286" y="12"/>
                    </a:lnTo>
                    <a:lnTo>
                      <a:pt x="286" y="12"/>
                    </a:lnTo>
                    <a:lnTo>
                      <a:pt x="288" y="14"/>
                    </a:lnTo>
                    <a:lnTo>
                      <a:pt x="288" y="14"/>
                    </a:lnTo>
                    <a:lnTo>
                      <a:pt x="290" y="18"/>
                    </a:lnTo>
                    <a:lnTo>
                      <a:pt x="290" y="18"/>
                    </a:lnTo>
                    <a:lnTo>
                      <a:pt x="290" y="24"/>
                    </a:lnTo>
                    <a:lnTo>
                      <a:pt x="290" y="24"/>
                    </a:lnTo>
                    <a:lnTo>
                      <a:pt x="290" y="30"/>
                    </a:lnTo>
                    <a:lnTo>
                      <a:pt x="288" y="34"/>
                    </a:lnTo>
                    <a:lnTo>
                      <a:pt x="288" y="34"/>
                    </a:lnTo>
                    <a:lnTo>
                      <a:pt x="286" y="38"/>
                    </a:lnTo>
                    <a:lnTo>
                      <a:pt x="282" y="38"/>
                    </a:lnTo>
                    <a:lnTo>
                      <a:pt x="282" y="38"/>
                    </a:lnTo>
                    <a:lnTo>
                      <a:pt x="278" y="38"/>
                    </a:lnTo>
                    <a:lnTo>
                      <a:pt x="276" y="36"/>
                    </a:lnTo>
                    <a:lnTo>
                      <a:pt x="276" y="36"/>
                    </a:lnTo>
                    <a:lnTo>
                      <a:pt x="276" y="38"/>
                    </a:lnTo>
                    <a:lnTo>
                      <a:pt x="276" y="38"/>
                    </a:lnTo>
                    <a:close/>
                    <a:moveTo>
                      <a:pt x="276" y="26"/>
                    </a:moveTo>
                    <a:lnTo>
                      <a:pt x="276" y="26"/>
                    </a:lnTo>
                    <a:lnTo>
                      <a:pt x="276" y="32"/>
                    </a:lnTo>
                    <a:lnTo>
                      <a:pt x="276" y="32"/>
                    </a:lnTo>
                    <a:lnTo>
                      <a:pt x="278" y="34"/>
                    </a:lnTo>
                    <a:lnTo>
                      <a:pt x="282" y="34"/>
                    </a:lnTo>
                    <a:lnTo>
                      <a:pt x="282" y="34"/>
                    </a:lnTo>
                    <a:lnTo>
                      <a:pt x="284" y="34"/>
                    </a:lnTo>
                    <a:lnTo>
                      <a:pt x="286" y="32"/>
                    </a:lnTo>
                    <a:lnTo>
                      <a:pt x="286" y="32"/>
                    </a:lnTo>
                    <a:lnTo>
                      <a:pt x="286" y="24"/>
                    </a:lnTo>
                    <a:lnTo>
                      <a:pt x="286" y="24"/>
                    </a:lnTo>
                    <a:lnTo>
                      <a:pt x="286" y="16"/>
                    </a:lnTo>
                    <a:lnTo>
                      <a:pt x="286" y="16"/>
                    </a:lnTo>
                    <a:lnTo>
                      <a:pt x="284" y="14"/>
                    </a:lnTo>
                    <a:lnTo>
                      <a:pt x="282" y="14"/>
                    </a:lnTo>
                    <a:lnTo>
                      <a:pt x="282" y="14"/>
                    </a:lnTo>
                    <a:lnTo>
                      <a:pt x="278" y="18"/>
                    </a:lnTo>
                    <a:lnTo>
                      <a:pt x="278" y="18"/>
                    </a:lnTo>
                    <a:lnTo>
                      <a:pt x="276" y="20"/>
                    </a:lnTo>
                    <a:lnTo>
                      <a:pt x="276" y="26"/>
                    </a:lnTo>
                    <a:lnTo>
                      <a:pt x="276" y="26"/>
                    </a:lnTo>
                    <a:close/>
                    <a:moveTo>
                      <a:pt x="296" y="36"/>
                    </a:moveTo>
                    <a:lnTo>
                      <a:pt x="296" y="36"/>
                    </a:lnTo>
                    <a:lnTo>
                      <a:pt x="294" y="10"/>
                    </a:lnTo>
                    <a:lnTo>
                      <a:pt x="294" y="10"/>
                    </a:lnTo>
                    <a:lnTo>
                      <a:pt x="298" y="10"/>
                    </a:lnTo>
                    <a:lnTo>
                      <a:pt x="298" y="10"/>
                    </a:lnTo>
                    <a:lnTo>
                      <a:pt x="298" y="14"/>
                    </a:lnTo>
                    <a:lnTo>
                      <a:pt x="298" y="14"/>
                    </a:lnTo>
                    <a:lnTo>
                      <a:pt x="300" y="10"/>
                    </a:lnTo>
                    <a:lnTo>
                      <a:pt x="300" y="10"/>
                    </a:lnTo>
                    <a:lnTo>
                      <a:pt x="302" y="8"/>
                    </a:lnTo>
                    <a:lnTo>
                      <a:pt x="302" y="8"/>
                    </a:lnTo>
                    <a:lnTo>
                      <a:pt x="306" y="10"/>
                    </a:lnTo>
                    <a:lnTo>
                      <a:pt x="306" y="10"/>
                    </a:lnTo>
                    <a:lnTo>
                      <a:pt x="306" y="14"/>
                    </a:lnTo>
                    <a:lnTo>
                      <a:pt x="306" y="14"/>
                    </a:lnTo>
                    <a:lnTo>
                      <a:pt x="302" y="14"/>
                    </a:lnTo>
                    <a:lnTo>
                      <a:pt x="302" y="14"/>
                    </a:lnTo>
                    <a:lnTo>
                      <a:pt x="300" y="14"/>
                    </a:lnTo>
                    <a:lnTo>
                      <a:pt x="300" y="14"/>
                    </a:lnTo>
                    <a:lnTo>
                      <a:pt x="300" y="18"/>
                    </a:lnTo>
                    <a:lnTo>
                      <a:pt x="300" y="18"/>
                    </a:lnTo>
                    <a:lnTo>
                      <a:pt x="298" y="22"/>
                    </a:lnTo>
                    <a:lnTo>
                      <a:pt x="298" y="22"/>
                    </a:lnTo>
                    <a:lnTo>
                      <a:pt x="298" y="36"/>
                    </a:lnTo>
                    <a:lnTo>
                      <a:pt x="298" y="36"/>
                    </a:lnTo>
                    <a:lnTo>
                      <a:pt x="296" y="36"/>
                    </a:lnTo>
                    <a:lnTo>
                      <a:pt x="296" y="36"/>
                    </a:lnTo>
                    <a:close/>
                    <a:moveTo>
                      <a:pt x="316" y="30"/>
                    </a:moveTo>
                    <a:lnTo>
                      <a:pt x="316" y="30"/>
                    </a:lnTo>
                    <a:lnTo>
                      <a:pt x="318" y="34"/>
                    </a:lnTo>
                    <a:lnTo>
                      <a:pt x="318" y="34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4"/>
                    </a:lnTo>
                    <a:lnTo>
                      <a:pt x="312" y="34"/>
                    </a:lnTo>
                    <a:lnTo>
                      <a:pt x="310" y="32"/>
                    </a:lnTo>
                    <a:lnTo>
                      <a:pt x="310" y="32"/>
                    </a:lnTo>
                    <a:lnTo>
                      <a:pt x="310" y="28"/>
                    </a:lnTo>
                    <a:lnTo>
                      <a:pt x="310" y="28"/>
                    </a:lnTo>
                    <a:lnTo>
                      <a:pt x="310" y="12"/>
                    </a:lnTo>
                    <a:lnTo>
                      <a:pt x="310" y="12"/>
                    </a:lnTo>
                    <a:lnTo>
                      <a:pt x="306" y="12"/>
                    </a:lnTo>
                    <a:lnTo>
                      <a:pt x="306" y="12"/>
                    </a:lnTo>
                    <a:lnTo>
                      <a:pt x="306" y="10"/>
                    </a:lnTo>
                    <a:lnTo>
                      <a:pt x="306" y="10"/>
                    </a:lnTo>
                    <a:lnTo>
                      <a:pt x="310" y="8"/>
                    </a:lnTo>
                    <a:lnTo>
                      <a:pt x="310" y="8"/>
                    </a:lnTo>
                    <a:lnTo>
                      <a:pt x="310" y="2"/>
                    </a:lnTo>
                    <a:lnTo>
                      <a:pt x="310" y="2"/>
                    </a:lnTo>
                    <a:lnTo>
                      <a:pt x="312" y="0"/>
                    </a:lnTo>
                    <a:lnTo>
                      <a:pt x="312" y="0"/>
                    </a:lnTo>
                    <a:lnTo>
                      <a:pt x="312" y="8"/>
                    </a:lnTo>
                    <a:lnTo>
                      <a:pt x="312" y="8"/>
                    </a:lnTo>
                    <a:lnTo>
                      <a:pt x="316" y="8"/>
                    </a:lnTo>
                    <a:lnTo>
                      <a:pt x="316" y="8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4" y="12"/>
                    </a:lnTo>
                    <a:lnTo>
                      <a:pt x="314" y="12"/>
                    </a:lnTo>
                    <a:lnTo>
                      <a:pt x="314" y="28"/>
                    </a:lnTo>
                    <a:lnTo>
                      <a:pt x="314" y="28"/>
                    </a:lnTo>
                    <a:lnTo>
                      <a:pt x="314" y="30"/>
                    </a:lnTo>
                    <a:lnTo>
                      <a:pt x="314" y="30"/>
                    </a:lnTo>
                    <a:lnTo>
                      <a:pt x="316" y="30"/>
                    </a:lnTo>
                    <a:lnTo>
                      <a:pt x="316" y="30"/>
                    </a:lnTo>
                    <a:close/>
                    <a:moveTo>
                      <a:pt x="2" y="124"/>
                    </a:moveTo>
                    <a:lnTo>
                      <a:pt x="2" y="124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4" y="96"/>
                    </a:lnTo>
                    <a:lnTo>
                      <a:pt x="4" y="96"/>
                    </a:lnTo>
                    <a:lnTo>
                      <a:pt x="4" y="100"/>
                    </a:lnTo>
                    <a:lnTo>
                      <a:pt x="4" y="100"/>
                    </a:lnTo>
                    <a:lnTo>
                      <a:pt x="8" y="96"/>
                    </a:lnTo>
                    <a:lnTo>
                      <a:pt x="12" y="94"/>
                    </a:lnTo>
                    <a:lnTo>
                      <a:pt x="12" y="94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8" y="98"/>
                    </a:lnTo>
                    <a:lnTo>
                      <a:pt x="18" y="98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22"/>
                    </a:lnTo>
                    <a:lnTo>
                      <a:pt x="18" y="122"/>
                    </a:lnTo>
                    <a:lnTo>
                      <a:pt x="16" y="122"/>
                    </a:lnTo>
                    <a:lnTo>
                      <a:pt x="16" y="122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0" y="98"/>
                    </a:lnTo>
                    <a:lnTo>
                      <a:pt x="10" y="98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4" y="108"/>
                    </a:lnTo>
                    <a:lnTo>
                      <a:pt x="4" y="108"/>
                    </a:lnTo>
                    <a:lnTo>
                      <a:pt x="4" y="124"/>
                    </a:lnTo>
                    <a:lnTo>
                      <a:pt x="4" y="124"/>
                    </a:lnTo>
                    <a:lnTo>
                      <a:pt x="2" y="124"/>
                    </a:lnTo>
                    <a:lnTo>
                      <a:pt x="2" y="124"/>
                    </a:lnTo>
                    <a:close/>
                    <a:moveTo>
                      <a:pt x="26" y="122"/>
                    </a:moveTo>
                    <a:lnTo>
                      <a:pt x="26" y="122"/>
                    </a:lnTo>
                    <a:lnTo>
                      <a:pt x="24" y="98"/>
                    </a:lnTo>
                    <a:lnTo>
                      <a:pt x="24" y="98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4" y="94"/>
                    </a:lnTo>
                    <a:lnTo>
                      <a:pt x="24" y="94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6" y="86"/>
                    </a:lnTo>
                    <a:lnTo>
                      <a:pt x="26" y="86"/>
                    </a:lnTo>
                    <a:lnTo>
                      <a:pt x="28" y="84"/>
                    </a:lnTo>
                    <a:lnTo>
                      <a:pt x="28" y="84"/>
                    </a:lnTo>
                    <a:lnTo>
                      <a:pt x="30" y="82"/>
                    </a:lnTo>
                    <a:lnTo>
                      <a:pt x="30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0" y="88"/>
                    </a:lnTo>
                    <a:lnTo>
                      <a:pt x="30" y="88"/>
                    </a:lnTo>
                    <a:lnTo>
                      <a:pt x="28" y="90"/>
                    </a:lnTo>
                    <a:lnTo>
                      <a:pt x="28" y="90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32" y="94"/>
                    </a:lnTo>
                    <a:lnTo>
                      <a:pt x="32" y="94"/>
                    </a:lnTo>
                    <a:lnTo>
                      <a:pt x="32" y="96"/>
                    </a:lnTo>
                    <a:lnTo>
                      <a:pt x="32" y="96"/>
                    </a:lnTo>
                    <a:lnTo>
                      <a:pt x="28" y="98"/>
                    </a:lnTo>
                    <a:lnTo>
                      <a:pt x="28" y="9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26" y="122"/>
                    </a:lnTo>
                    <a:lnTo>
                      <a:pt x="26" y="122"/>
                    </a:lnTo>
                    <a:close/>
                    <a:moveTo>
                      <a:pt x="34" y="122"/>
                    </a:moveTo>
                    <a:lnTo>
                      <a:pt x="34" y="122"/>
                    </a:lnTo>
                    <a:lnTo>
                      <a:pt x="36" y="126"/>
                    </a:lnTo>
                    <a:lnTo>
                      <a:pt x="38" y="130"/>
                    </a:lnTo>
                    <a:lnTo>
                      <a:pt x="38" y="130"/>
                    </a:lnTo>
                    <a:lnTo>
                      <a:pt x="40" y="130"/>
                    </a:lnTo>
                    <a:lnTo>
                      <a:pt x="44" y="130"/>
                    </a:lnTo>
                    <a:lnTo>
                      <a:pt x="44" y="130"/>
                    </a:lnTo>
                    <a:lnTo>
                      <a:pt x="50" y="128"/>
                    </a:lnTo>
                    <a:lnTo>
                      <a:pt x="50" y="128"/>
                    </a:lnTo>
                    <a:lnTo>
                      <a:pt x="52" y="124"/>
                    </a:lnTo>
                    <a:lnTo>
                      <a:pt x="52" y="124"/>
                    </a:lnTo>
                    <a:lnTo>
                      <a:pt x="54" y="114"/>
                    </a:lnTo>
                    <a:lnTo>
                      <a:pt x="54" y="114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0" y="92"/>
                    </a:lnTo>
                    <a:lnTo>
                      <a:pt x="50" y="92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46" y="92"/>
                    </a:lnTo>
                    <a:lnTo>
                      <a:pt x="44" y="92"/>
                    </a:lnTo>
                    <a:lnTo>
                      <a:pt x="44" y="92"/>
                    </a:lnTo>
                    <a:lnTo>
                      <a:pt x="38" y="94"/>
                    </a:lnTo>
                    <a:lnTo>
                      <a:pt x="38" y="94"/>
                    </a:lnTo>
                    <a:lnTo>
                      <a:pt x="36" y="100"/>
                    </a:lnTo>
                    <a:lnTo>
                      <a:pt x="36" y="100"/>
                    </a:lnTo>
                    <a:lnTo>
                      <a:pt x="34" y="106"/>
                    </a:lnTo>
                    <a:lnTo>
                      <a:pt x="34" y="106"/>
                    </a:lnTo>
                    <a:lnTo>
                      <a:pt x="34" y="112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40" y="118"/>
                    </a:lnTo>
                    <a:lnTo>
                      <a:pt x="44" y="120"/>
                    </a:lnTo>
                    <a:lnTo>
                      <a:pt x="44" y="120"/>
                    </a:lnTo>
                    <a:lnTo>
                      <a:pt x="46" y="118"/>
                    </a:lnTo>
                    <a:lnTo>
                      <a:pt x="50" y="116"/>
                    </a:lnTo>
                    <a:lnTo>
                      <a:pt x="50" y="116"/>
                    </a:lnTo>
                    <a:lnTo>
                      <a:pt x="50" y="122"/>
                    </a:lnTo>
                    <a:lnTo>
                      <a:pt x="50" y="122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38" y="124"/>
                    </a:lnTo>
                    <a:lnTo>
                      <a:pt x="38" y="124"/>
                    </a:lnTo>
                    <a:lnTo>
                      <a:pt x="34" y="122"/>
                    </a:lnTo>
                    <a:lnTo>
                      <a:pt x="34" y="122"/>
                    </a:lnTo>
                    <a:close/>
                    <a:moveTo>
                      <a:pt x="38" y="106"/>
                    </a:moveTo>
                    <a:lnTo>
                      <a:pt x="38" y="106"/>
                    </a:lnTo>
                    <a:lnTo>
                      <a:pt x="40" y="98"/>
                    </a:lnTo>
                    <a:lnTo>
                      <a:pt x="40" y="98"/>
                    </a:lnTo>
                    <a:lnTo>
                      <a:pt x="42" y="96"/>
                    </a:lnTo>
                    <a:lnTo>
                      <a:pt x="44" y="96"/>
                    </a:lnTo>
                    <a:lnTo>
                      <a:pt x="44" y="96"/>
                    </a:lnTo>
                    <a:lnTo>
                      <a:pt x="46" y="96"/>
                    </a:lnTo>
                    <a:lnTo>
                      <a:pt x="48" y="98"/>
                    </a:lnTo>
                    <a:lnTo>
                      <a:pt x="48" y="98"/>
                    </a:lnTo>
                    <a:lnTo>
                      <a:pt x="50" y="104"/>
                    </a:lnTo>
                    <a:lnTo>
                      <a:pt x="50" y="104"/>
                    </a:lnTo>
                    <a:lnTo>
                      <a:pt x="48" y="112"/>
                    </a:lnTo>
                    <a:lnTo>
                      <a:pt x="48" y="112"/>
                    </a:lnTo>
                    <a:lnTo>
                      <a:pt x="44" y="116"/>
                    </a:lnTo>
                    <a:lnTo>
                      <a:pt x="44" y="116"/>
                    </a:lnTo>
                    <a:lnTo>
                      <a:pt x="42" y="116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38" y="110"/>
                    </a:lnTo>
                    <a:lnTo>
                      <a:pt x="38" y="106"/>
                    </a:lnTo>
                    <a:lnTo>
                      <a:pt x="38" y="106"/>
                    </a:lnTo>
                    <a:close/>
                    <a:moveTo>
                      <a:pt x="58" y="128"/>
                    </a:moveTo>
                    <a:lnTo>
                      <a:pt x="58" y="128"/>
                    </a:lnTo>
                    <a:lnTo>
                      <a:pt x="58" y="124"/>
                    </a:lnTo>
                    <a:lnTo>
                      <a:pt x="58" y="124"/>
                    </a:lnTo>
                    <a:lnTo>
                      <a:pt x="60" y="124"/>
                    </a:lnTo>
                    <a:lnTo>
                      <a:pt x="60" y="124"/>
                    </a:lnTo>
                    <a:lnTo>
                      <a:pt x="62" y="124"/>
                    </a:lnTo>
                    <a:lnTo>
                      <a:pt x="64" y="122"/>
                    </a:lnTo>
                    <a:lnTo>
                      <a:pt x="64" y="122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0" y="90"/>
                    </a:lnTo>
                    <a:lnTo>
                      <a:pt x="60" y="90"/>
                    </a:lnTo>
                    <a:lnTo>
                      <a:pt x="66" y="106"/>
                    </a:lnTo>
                    <a:lnTo>
                      <a:pt x="66" y="106"/>
                    </a:lnTo>
                    <a:lnTo>
                      <a:pt x="66" y="112"/>
                    </a:lnTo>
                    <a:lnTo>
                      <a:pt x="66" y="112"/>
                    </a:lnTo>
                    <a:lnTo>
                      <a:pt x="68" y="106"/>
                    </a:lnTo>
                    <a:lnTo>
                      <a:pt x="68" y="106"/>
                    </a:lnTo>
                    <a:lnTo>
                      <a:pt x="72" y="90"/>
                    </a:lnTo>
                    <a:lnTo>
                      <a:pt x="72" y="90"/>
                    </a:lnTo>
                    <a:lnTo>
                      <a:pt x="76" y="88"/>
                    </a:lnTo>
                    <a:lnTo>
                      <a:pt x="76" y="88"/>
                    </a:lnTo>
                    <a:lnTo>
                      <a:pt x="68" y="118"/>
                    </a:lnTo>
                    <a:lnTo>
                      <a:pt x="68" y="118"/>
                    </a:lnTo>
                    <a:lnTo>
                      <a:pt x="66" y="124"/>
                    </a:lnTo>
                    <a:lnTo>
                      <a:pt x="66" y="124"/>
                    </a:lnTo>
                    <a:lnTo>
                      <a:pt x="64" y="128"/>
                    </a:lnTo>
                    <a:lnTo>
                      <a:pt x="64" y="128"/>
                    </a:lnTo>
                    <a:lnTo>
                      <a:pt x="60" y="130"/>
                    </a:lnTo>
                    <a:lnTo>
                      <a:pt x="60" y="130"/>
                    </a:lnTo>
                    <a:lnTo>
                      <a:pt x="58" y="128"/>
                    </a:lnTo>
                    <a:lnTo>
                      <a:pt x="58" y="128"/>
                    </a:lnTo>
                    <a:close/>
                    <a:moveTo>
                      <a:pt x="80" y="116"/>
                    </a:moveTo>
                    <a:lnTo>
                      <a:pt x="80" y="116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2" y="92"/>
                    </a:lnTo>
                    <a:lnTo>
                      <a:pt x="82" y="92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8"/>
                    </a:lnTo>
                    <a:lnTo>
                      <a:pt x="90" y="88"/>
                    </a:lnTo>
                    <a:lnTo>
                      <a:pt x="90" y="92"/>
                    </a:lnTo>
                    <a:lnTo>
                      <a:pt x="90" y="92"/>
                    </a:lnTo>
                    <a:lnTo>
                      <a:pt x="86" y="92"/>
                    </a:lnTo>
                    <a:lnTo>
                      <a:pt x="86" y="92"/>
                    </a:lnTo>
                    <a:lnTo>
                      <a:pt x="84" y="94"/>
                    </a:lnTo>
                    <a:lnTo>
                      <a:pt x="84" y="94"/>
                    </a:lnTo>
                    <a:lnTo>
                      <a:pt x="84" y="96"/>
                    </a:lnTo>
                    <a:lnTo>
                      <a:pt x="84" y="96"/>
                    </a:lnTo>
                    <a:lnTo>
                      <a:pt x="82" y="102"/>
                    </a:lnTo>
                    <a:lnTo>
                      <a:pt x="82" y="102"/>
                    </a:lnTo>
                    <a:lnTo>
                      <a:pt x="84" y="116"/>
                    </a:lnTo>
                    <a:lnTo>
                      <a:pt x="84" y="116"/>
                    </a:lnTo>
                    <a:lnTo>
                      <a:pt x="80" y="116"/>
                    </a:lnTo>
                    <a:lnTo>
                      <a:pt x="80" y="116"/>
                    </a:lnTo>
                    <a:close/>
                    <a:moveTo>
                      <a:pt x="94" y="114"/>
                    </a:moveTo>
                    <a:lnTo>
                      <a:pt x="94" y="114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6" y="76"/>
                    </a:lnTo>
                    <a:lnTo>
                      <a:pt x="96" y="76"/>
                    </a:lnTo>
                    <a:lnTo>
                      <a:pt x="96" y="90"/>
                    </a:lnTo>
                    <a:lnTo>
                      <a:pt x="96" y="90"/>
                    </a:lnTo>
                    <a:lnTo>
                      <a:pt x="100" y="86"/>
                    </a:lnTo>
                    <a:lnTo>
                      <a:pt x="104" y="86"/>
                    </a:lnTo>
                    <a:lnTo>
                      <a:pt x="104" y="86"/>
                    </a:lnTo>
                    <a:lnTo>
                      <a:pt x="108" y="86"/>
                    </a:lnTo>
                    <a:lnTo>
                      <a:pt x="108" y="86"/>
                    </a:lnTo>
                    <a:lnTo>
                      <a:pt x="110" y="90"/>
                    </a:lnTo>
                    <a:lnTo>
                      <a:pt x="110" y="90"/>
                    </a:lnTo>
                    <a:lnTo>
                      <a:pt x="110" y="96"/>
                    </a:lnTo>
                    <a:lnTo>
                      <a:pt x="110" y="96"/>
                    </a:lnTo>
                    <a:lnTo>
                      <a:pt x="110" y="112"/>
                    </a:lnTo>
                    <a:lnTo>
                      <a:pt x="110" y="112"/>
                    </a:lnTo>
                    <a:lnTo>
                      <a:pt x="108" y="114"/>
                    </a:lnTo>
                    <a:lnTo>
                      <a:pt x="108" y="114"/>
                    </a:lnTo>
                    <a:lnTo>
                      <a:pt x="106" y="96"/>
                    </a:lnTo>
                    <a:lnTo>
                      <a:pt x="106" y="96"/>
                    </a:lnTo>
                    <a:lnTo>
                      <a:pt x="106" y="90"/>
                    </a:lnTo>
                    <a:lnTo>
                      <a:pt x="106" y="90"/>
                    </a:lnTo>
                    <a:lnTo>
                      <a:pt x="102" y="90"/>
                    </a:lnTo>
                    <a:lnTo>
                      <a:pt x="102" y="90"/>
                    </a:lnTo>
                    <a:lnTo>
                      <a:pt x="100" y="90"/>
                    </a:lnTo>
                    <a:lnTo>
                      <a:pt x="100" y="90"/>
                    </a:lnTo>
                    <a:lnTo>
                      <a:pt x="98" y="94"/>
                    </a:lnTo>
                    <a:lnTo>
                      <a:pt x="98" y="94"/>
                    </a:lnTo>
                    <a:lnTo>
                      <a:pt x="96" y="100"/>
                    </a:lnTo>
                    <a:lnTo>
                      <a:pt x="96" y="100"/>
                    </a:lnTo>
                    <a:lnTo>
                      <a:pt x="96" y="114"/>
                    </a:lnTo>
                    <a:lnTo>
                      <a:pt x="96" y="114"/>
                    </a:lnTo>
                    <a:lnTo>
                      <a:pt x="94" y="114"/>
                    </a:lnTo>
                    <a:lnTo>
                      <a:pt x="94" y="114"/>
                    </a:lnTo>
                    <a:close/>
                    <a:moveTo>
                      <a:pt x="116" y="80"/>
                    </a:moveTo>
                    <a:lnTo>
                      <a:pt x="116" y="80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0" y="80"/>
                    </a:lnTo>
                    <a:lnTo>
                      <a:pt x="120" y="80"/>
                    </a:lnTo>
                    <a:lnTo>
                      <a:pt x="116" y="80"/>
                    </a:lnTo>
                    <a:lnTo>
                      <a:pt x="116" y="80"/>
                    </a:lnTo>
                    <a:close/>
                    <a:moveTo>
                      <a:pt x="112" y="124"/>
                    </a:moveTo>
                    <a:lnTo>
                      <a:pt x="112" y="124"/>
                    </a:lnTo>
                    <a:lnTo>
                      <a:pt x="112" y="120"/>
                    </a:lnTo>
                    <a:lnTo>
                      <a:pt x="112" y="120"/>
                    </a:lnTo>
                    <a:lnTo>
                      <a:pt x="114" y="120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16" y="114"/>
                    </a:lnTo>
                    <a:lnTo>
                      <a:pt x="116" y="114"/>
                    </a:lnTo>
                    <a:lnTo>
                      <a:pt x="116" y="84"/>
                    </a:lnTo>
                    <a:lnTo>
                      <a:pt x="116" y="84"/>
                    </a:lnTo>
                    <a:lnTo>
                      <a:pt x="120" y="84"/>
                    </a:lnTo>
                    <a:lnTo>
                      <a:pt x="120" y="84"/>
                    </a:lnTo>
                    <a:lnTo>
                      <a:pt x="120" y="114"/>
                    </a:lnTo>
                    <a:lnTo>
                      <a:pt x="120" y="114"/>
                    </a:lnTo>
                    <a:lnTo>
                      <a:pt x="118" y="120"/>
                    </a:lnTo>
                    <a:lnTo>
                      <a:pt x="118" y="120"/>
                    </a:lnTo>
                    <a:lnTo>
                      <a:pt x="118" y="122"/>
                    </a:lnTo>
                    <a:lnTo>
                      <a:pt x="114" y="124"/>
                    </a:lnTo>
                    <a:lnTo>
                      <a:pt x="114" y="124"/>
                    </a:lnTo>
                    <a:lnTo>
                      <a:pt x="112" y="124"/>
                    </a:lnTo>
                    <a:lnTo>
                      <a:pt x="112" y="124"/>
                    </a:lnTo>
                    <a:close/>
                    <a:moveTo>
                      <a:pt x="124" y="104"/>
                    </a:moveTo>
                    <a:lnTo>
                      <a:pt x="124" y="104"/>
                    </a:lnTo>
                    <a:lnTo>
                      <a:pt x="128" y="102"/>
                    </a:lnTo>
                    <a:lnTo>
                      <a:pt x="128" y="102"/>
                    </a:lnTo>
                    <a:lnTo>
                      <a:pt x="130" y="106"/>
                    </a:lnTo>
                    <a:lnTo>
                      <a:pt x="130" y="106"/>
                    </a:lnTo>
                    <a:lnTo>
                      <a:pt x="134" y="108"/>
                    </a:lnTo>
                    <a:lnTo>
                      <a:pt x="134" y="108"/>
                    </a:lnTo>
                    <a:lnTo>
                      <a:pt x="136" y="106"/>
                    </a:lnTo>
                    <a:lnTo>
                      <a:pt x="136" y="106"/>
                    </a:lnTo>
                    <a:lnTo>
                      <a:pt x="138" y="102"/>
                    </a:lnTo>
                    <a:lnTo>
                      <a:pt x="138" y="102"/>
                    </a:lnTo>
                    <a:lnTo>
                      <a:pt x="136" y="100"/>
                    </a:lnTo>
                    <a:lnTo>
                      <a:pt x="136" y="100"/>
                    </a:lnTo>
                    <a:lnTo>
                      <a:pt x="134" y="98"/>
                    </a:lnTo>
                    <a:lnTo>
                      <a:pt x="134" y="98"/>
                    </a:lnTo>
                    <a:lnTo>
                      <a:pt x="128" y="98"/>
                    </a:lnTo>
                    <a:lnTo>
                      <a:pt x="128" y="98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24" y="92"/>
                    </a:lnTo>
                    <a:lnTo>
                      <a:pt x="124" y="92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6" y="86"/>
                    </a:lnTo>
                    <a:lnTo>
                      <a:pt x="126" y="86"/>
                    </a:lnTo>
                    <a:lnTo>
                      <a:pt x="130" y="84"/>
                    </a:lnTo>
                    <a:lnTo>
                      <a:pt x="130" y="84"/>
                    </a:lnTo>
                    <a:lnTo>
                      <a:pt x="132" y="82"/>
                    </a:lnTo>
                    <a:lnTo>
                      <a:pt x="132" y="82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40" y="86"/>
                    </a:lnTo>
                    <a:lnTo>
                      <a:pt x="140" y="86"/>
                    </a:lnTo>
                    <a:lnTo>
                      <a:pt x="140" y="90"/>
                    </a:lnTo>
                    <a:lnTo>
                      <a:pt x="140" y="90"/>
                    </a:lnTo>
                    <a:lnTo>
                      <a:pt x="138" y="90"/>
                    </a:lnTo>
                    <a:lnTo>
                      <a:pt x="138" y="90"/>
                    </a:lnTo>
                    <a:lnTo>
                      <a:pt x="136" y="88"/>
                    </a:lnTo>
                    <a:lnTo>
                      <a:pt x="136" y="88"/>
                    </a:lnTo>
                    <a:lnTo>
                      <a:pt x="132" y="86"/>
                    </a:lnTo>
                    <a:lnTo>
                      <a:pt x="132" y="86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28" y="90"/>
                    </a:lnTo>
                    <a:lnTo>
                      <a:pt x="128" y="92"/>
                    </a:lnTo>
                    <a:lnTo>
                      <a:pt x="128" y="92"/>
                    </a:lnTo>
                    <a:lnTo>
                      <a:pt x="130" y="94"/>
                    </a:lnTo>
                    <a:lnTo>
                      <a:pt x="130" y="94"/>
                    </a:lnTo>
                    <a:lnTo>
                      <a:pt x="134" y="94"/>
                    </a:lnTo>
                    <a:lnTo>
                      <a:pt x="134" y="94"/>
                    </a:lnTo>
                    <a:lnTo>
                      <a:pt x="138" y="96"/>
                    </a:lnTo>
                    <a:lnTo>
                      <a:pt x="138" y="96"/>
                    </a:lnTo>
                    <a:lnTo>
                      <a:pt x="140" y="98"/>
                    </a:lnTo>
                    <a:lnTo>
                      <a:pt x="140" y="98"/>
                    </a:lnTo>
                    <a:lnTo>
                      <a:pt x="142" y="102"/>
                    </a:lnTo>
                    <a:lnTo>
                      <a:pt x="142" y="102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4" y="112"/>
                    </a:lnTo>
                    <a:lnTo>
                      <a:pt x="134" y="112"/>
                    </a:lnTo>
                    <a:lnTo>
                      <a:pt x="130" y="110"/>
                    </a:lnTo>
                    <a:lnTo>
                      <a:pt x="126" y="110"/>
                    </a:lnTo>
                    <a:lnTo>
                      <a:pt x="126" y="110"/>
                    </a:lnTo>
                    <a:lnTo>
                      <a:pt x="126" y="106"/>
                    </a:lnTo>
                    <a:lnTo>
                      <a:pt x="124" y="104"/>
                    </a:lnTo>
                    <a:lnTo>
                      <a:pt x="124" y="104"/>
                    </a:lnTo>
                    <a:close/>
                    <a:moveTo>
                      <a:pt x="160" y="108"/>
                    </a:moveTo>
                    <a:lnTo>
                      <a:pt x="160" y="108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58" y="108"/>
                    </a:lnTo>
                    <a:lnTo>
                      <a:pt x="154" y="108"/>
                    </a:lnTo>
                    <a:lnTo>
                      <a:pt x="154" y="108"/>
                    </a:lnTo>
                    <a:lnTo>
                      <a:pt x="150" y="108"/>
                    </a:lnTo>
                    <a:lnTo>
                      <a:pt x="150" y="108"/>
                    </a:lnTo>
                    <a:lnTo>
                      <a:pt x="148" y="106"/>
                    </a:lnTo>
                    <a:lnTo>
                      <a:pt x="148" y="106"/>
                    </a:lnTo>
                    <a:lnTo>
                      <a:pt x="146" y="104"/>
                    </a:lnTo>
                    <a:lnTo>
                      <a:pt x="146" y="104"/>
                    </a:lnTo>
                    <a:lnTo>
                      <a:pt x="146" y="98"/>
                    </a:lnTo>
                    <a:lnTo>
                      <a:pt x="146" y="98"/>
                    </a:lnTo>
                    <a:lnTo>
                      <a:pt x="146" y="82"/>
                    </a:lnTo>
                    <a:lnTo>
                      <a:pt x="146" y="82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0" y="96"/>
                    </a:lnTo>
                    <a:lnTo>
                      <a:pt x="150" y="96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104"/>
                    </a:lnTo>
                    <a:lnTo>
                      <a:pt x="152" y="104"/>
                    </a:lnTo>
                    <a:lnTo>
                      <a:pt x="154" y="104"/>
                    </a:lnTo>
                    <a:lnTo>
                      <a:pt x="154" y="104"/>
                    </a:lnTo>
                    <a:lnTo>
                      <a:pt x="158" y="104"/>
                    </a:lnTo>
                    <a:lnTo>
                      <a:pt x="158" y="104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96"/>
                    </a:lnTo>
                    <a:lnTo>
                      <a:pt x="160" y="96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64" y="80"/>
                    </a:lnTo>
                    <a:lnTo>
                      <a:pt x="164" y="80"/>
                    </a:lnTo>
                    <a:lnTo>
                      <a:pt x="164" y="108"/>
                    </a:lnTo>
                    <a:lnTo>
                      <a:pt x="164" y="108"/>
                    </a:lnTo>
                    <a:lnTo>
                      <a:pt x="160" y="108"/>
                    </a:lnTo>
                    <a:lnTo>
                      <a:pt x="160" y="108"/>
                    </a:lnTo>
                    <a:close/>
                    <a:moveTo>
                      <a:pt x="174" y="106"/>
                    </a:moveTo>
                    <a:lnTo>
                      <a:pt x="174" y="106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70" y="80"/>
                    </a:lnTo>
                    <a:lnTo>
                      <a:pt x="170" y="80"/>
                    </a:lnTo>
                    <a:lnTo>
                      <a:pt x="174" y="94"/>
                    </a:lnTo>
                    <a:lnTo>
                      <a:pt x="174" y="94"/>
                    </a:lnTo>
                    <a:lnTo>
                      <a:pt x="176" y="100"/>
                    </a:lnTo>
                    <a:lnTo>
                      <a:pt x="176" y="100"/>
                    </a:lnTo>
                    <a:lnTo>
                      <a:pt x="176" y="94"/>
                    </a:lnTo>
                    <a:lnTo>
                      <a:pt x="176" y="94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4" y="78"/>
                    </a:lnTo>
                    <a:lnTo>
                      <a:pt x="186" y="94"/>
                    </a:lnTo>
                    <a:lnTo>
                      <a:pt x="186" y="94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8" y="94"/>
                    </a:lnTo>
                    <a:lnTo>
                      <a:pt x="188" y="94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196" y="78"/>
                    </a:lnTo>
                    <a:lnTo>
                      <a:pt x="196" y="78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86" y="106"/>
                    </a:lnTo>
                    <a:lnTo>
                      <a:pt x="186" y="106"/>
                    </a:lnTo>
                    <a:lnTo>
                      <a:pt x="182" y="90"/>
                    </a:lnTo>
                    <a:lnTo>
                      <a:pt x="182" y="90"/>
                    </a:lnTo>
                    <a:lnTo>
                      <a:pt x="182" y="84"/>
                    </a:lnTo>
                    <a:lnTo>
                      <a:pt x="182" y="84"/>
                    </a:lnTo>
                    <a:lnTo>
                      <a:pt x="178" y="106"/>
                    </a:lnTo>
                    <a:lnTo>
                      <a:pt x="178" y="106"/>
                    </a:lnTo>
                    <a:lnTo>
                      <a:pt x="174" y="106"/>
                    </a:lnTo>
                    <a:lnTo>
                      <a:pt x="174" y="106"/>
                    </a:lnTo>
                    <a:close/>
                    <a:moveTo>
                      <a:pt x="208" y="98"/>
                    </a:moveTo>
                    <a:lnTo>
                      <a:pt x="208" y="98"/>
                    </a:lnTo>
                    <a:lnTo>
                      <a:pt x="208" y="102"/>
                    </a:lnTo>
                    <a:lnTo>
                      <a:pt x="208" y="102"/>
                    </a:lnTo>
                    <a:lnTo>
                      <a:pt x="204" y="104"/>
                    </a:lnTo>
                    <a:lnTo>
                      <a:pt x="204" y="104"/>
                    </a:lnTo>
                    <a:lnTo>
                      <a:pt x="202" y="102"/>
                    </a:lnTo>
                    <a:lnTo>
                      <a:pt x="202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96"/>
                    </a:lnTo>
                    <a:lnTo>
                      <a:pt x="200" y="96"/>
                    </a:lnTo>
                    <a:lnTo>
                      <a:pt x="200" y="80"/>
                    </a:lnTo>
                    <a:lnTo>
                      <a:pt x="200" y="80"/>
                    </a:lnTo>
                    <a:lnTo>
                      <a:pt x="198" y="80"/>
                    </a:lnTo>
                    <a:lnTo>
                      <a:pt x="198" y="80"/>
                    </a:lnTo>
                    <a:lnTo>
                      <a:pt x="198" y="76"/>
                    </a:lnTo>
                    <a:lnTo>
                      <a:pt x="198" y="76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200" y="70"/>
                    </a:lnTo>
                    <a:lnTo>
                      <a:pt x="200" y="70"/>
                    </a:lnTo>
                    <a:lnTo>
                      <a:pt x="204" y="66"/>
                    </a:lnTo>
                    <a:lnTo>
                      <a:pt x="204" y="66"/>
                    </a:lnTo>
                    <a:lnTo>
                      <a:pt x="204" y="76"/>
                    </a:lnTo>
                    <a:lnTo>
                      <a:pt x="204" y="76"/>
                    </a:lnTo>
                    <a:lnTo>
                      <a:pt x="206" y="76"/>
                    </a:lnTo>
                    <a:lnTo>
                      <a:pt x="206" y="76"/>
                    </a:lnTo>
                    <a:lnTo>
                      <a:pt x="206" y="80"/>
                    </a:lnTo>
                    <a:lnTo>
                      <a:pt x="206" y="80"/>
                    </a:lnTo>
                    <a:lnTo>
                      <a:pt x="204" y="80"/>
                    </a:lnTo>
                    <a:lnTo>
                      <a:pt x="204" y="80"/>
                    </a:lnTo>
                    <a:lnTo>
                      <a:pt x="204" y="96"/>
                    </a:lnTo>
                    <a:lnTo>
                      <a:pt x="204" y="96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6" y="100"/>
                    </a:lnTo>
                    <a:lnTo>
                      <a:pt x="208" y="98"/>
                    </a:lnTo>
                    <a:close/>
                    <a:moveTo>
                      <a:pt x="222" y="102"/>
                    </a:moveTo>
                    <a:lnTo>
                      <a:pt x="222" y="102"/>
                    </a:lnTo>
                    <a:lnTo>
                      <a:pt x="222" y="74"/>
                    </a:lnTo>
                    <a:lnTo>
                      <a:pt x="222" y="74"/>
                    </a:lnTo>
                    <a:lnTo>
                      <a:pt x="226" y="74"/>
                    </a:lnTo>
                    <a:lnTo>
                      <a:pt x="226" y="74"/>
                    </a:lnTo>
                    <a:lnTo>
                      <a:pt x="226" y="78"/>
                    </a:lnTo>
                    <a:lnTo>
                      <a:pt x="226" y="78"/>
                    </a:lnTo>
                    <a:lnTo>
                      <a:pt x="228" y="74"/>
                    </a:lnTo>
                    <a:lnTo>
                      <a:pt x="232" y="72"/>
                    </a:lnTo>
                    <a:lnTo>
                      <a:pt x="232" y="72"/>
                    </a:lnTo>
                    <a:lnTo>
                      <a:pt x="236" y="74"/>
                    </a:lnTo>
                    <a:lnTo>
                      <a:pt x="236" y="74"/>
                    </a:lnTo>
                    <a:lnTo>
                      <a:pt x="238" y="76"/>
                    </a:lnTo>
                    <a:lnTo>
                      <a:pt x="238" y="76"/>
                    </a:lnTo>
                    <a:lnTo>
                      <a:pt x="240" y="78"/>
                    </a:lnTo>
                    <a:lnTo>
                      <a:pt x="240" y="78"/>
                    </a:lnTo>
                    <a:lnTo>
                      <a:pt x="240" y="84"/>
                    </a:lnTo>
                    <a:lnTo>
                      <a:pt x="240" y="84"/>
                    </a:lnTo>
                    <a:lnTo>
                      <a:pt x="240" y="100"/>
                    </a:lnTo>
                    <a:lnTo>
                      <a:pt x="240" y="100"/>
                    </a:lnTo>
                    <a:lnTo>
                      <a:pt x="236" y="100"/>
                    </a:lnTo>
                    <a:lnTo>
                      <a:pt x="236" y="100"/>
                    </a:lnTo>
                    <a:lnTo>
                      <a:pt x="236" y="84"/>
                    </a:lnTo>
                    <a:lnTo>
                      <a:pt x="236" y="84"/>
                    </a:lnTo>
                    <a:lnTo>
                      <a:pt x="236" y="80"/>
                    </a:lnTo>
                    <a:lnTo>
                      <a:pt x="236" y="80"/>
                    </a:lnTo>
                    <a:lnTo>
                      <a:pt x="234" y="78"/>
                    </a:lnTo>
                    <a:lnTo>
                      <a:pt x="234" y="78"/>
                    </a:lnTo>
                    <a:lnTo>
                      <a:pt x="232" y="76"/>
                    </a:lnTo>
                    <a:lnTo>
                      <a:pt x="232" y="76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2" y="102"/>
                    </a:lnTo>
                    <a:lnTo>
                      <a:pt x="222" y="102"/>
                    </a:lnTo>
                    <a:close/>
                    <a:moveTo>
                      <a:pt x="244" y="68"/>
                    </a:moveTo>
                    <a:lnTo>
                      <a:pt x="244" y="68"/>
                    </a:lnTo>
                    <a:lnTo>
                      <a:pt x="244" y="62"/>
                    </a:lnTo>
                    <a:lnTo>
                      <a:pt x="244" y="62"/>
                    </a:lnTo>
                    <a:lnTo>
                      <a:pt x="248" y="62"/>
                    </a:lnTo>
                    <a:lnTo>
                      <a:pt x="248" y="62"/>
                    </a:lnTo>
                    <a:lnTo>
                      <a:pt x="248" y="66"/>
                    </a:lnTo>
                    <a:lnTo>
                      <a:pt x="248" y="66"/>
                    </a:lnTo>
                    <a:lnTo>
                      <a:pt x="244" y="68"/>
                    </a:lnTo>
                    <a:lnTo>
                      <a:pt x="244" y="68"/>
                    </a:lnTo>
                    <a:close/>
                    <a:moveTo>
                      <a:pt x="240" y="110"/>
                    </a:moveTo>
                    <a:lnTo>
                      <a:pt x="240" y="110"/>
                    </a:lnTo>
                    <a:lnTo>
                      <a:pt x="242" y="106"/>
                    </a:lnTo>
                    <a:lnTo>
                      <a:pt x="242" y="106"/>
                    </a:lnTo>
                    <a:lnTo>
                      <a:pt x="244" y="106"/>
                    </a:lnTo>
                    <a:lnTo>
                      <a:pt x="244" y="104"/>
                    </a:lnTo>
                    <a:lnTo>
                      <a:pt x="244" y="104"/>
                    </a:lnTo>
                    <a:lnTo>
                      <a:pt x="246" y="100"/>
                    </a:lnTo>
                    <a:lnTo>
                      <a:pt x="246" y="10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8" y="72"/>
                    </a:lnTo>
                    <a:lnTo>
                      <a:pt x="248" y="72"/>
                    </a:lnTo>
                    <a:lnTo>
                      <a:pt x="248" y="100"/>
                    </a:lnTo>
                    <a:lnTo>
                      <a:pt x="248" y="100"/>
                    </a:lnTo>
                    <a:lnTo>
                      <a:pt x="248" y="108"/>
                    </a:lnTo>
                    <a:lnTo>
                      <a:pt x="248" y="108"/>
                    </a:lnTo>
                    <a:lnTo>
                      <a:pt x="246" y="110"/>
                    </a:lnTo>
                    <a:lnTo>
                      <a:pt x="244" y="110"/>
                    </a:lnTo>
                    <a:lnTo>
                      <a:pt x="244" y="110"/>
                    </a:lnTo>
                    <a:lnTo>
                      <a:pt x="240" y="110"/>
                    </a:lnTo>
                    <a:lnTo>
                      <a:pt x="240" y="110"/>
                    </a:lnTo>
                    <a:close/>
                    <a:moveTo>
                      <a:pt x="268" y="94"/>
                    </a:moveTo>
                    <a:lnTo>
                      <a:pt x="268" y="94"/>
                    </a:lnTo>
                    <a:lnTo>
                      <a:pt x="264" y="96"/>
                    </a:lnTo>
                    <a:lnTo>
                      <a:pt x="264" y="96"/>
                    </a:lnTo>
                    <a:lnTo>
                      <a:pt x="260" y="98"/>
                    </a:lnTo>
                    <a:lnTo>
                      <a:pt x="260" y="98"/>
                    </a:lnTo>
                    <a:lnTo>
                      <a:pt x="258" y="98"/>
                    </a:lnTo>
                    <a:lnTo>
                      <a:pt x="256" y="96"/>
                    </a:lnTo>
                    <a:lnTo>
                      <a:pt x="256" y="96"/>
                    </a:lnTo>
                    <a:lnTo>
                      <a:pt x="254" y="94"/>
                    </a:lnTo>
                    <a:lnTo>
                      <a:pt x="254" y="92"/>
                    </a:lnTo>
                    <a:lnTo>
                      <a:pt x="254" y="92"/>
                    </a:lnTo>
                    <a:lnTo>
                      <a:pt x="254" y="88"/>
                    </a:lnTo>
                    <a:lnTo>
                      <a:pt x="254" y="88"/>
                    </a:lnTo>
                    <a:lnTo>
                      <a:pt x="256" y="84"/>
                    </a:lnTo>
                    <a:lnTo>
                      <a:pt x="256" y="84"/>
                    </a:lnTo>
                    <a:lnTo>
                      <a:pt x="258" y="82"/>
                    </a:lnTo>
                    <a:lnTo>
                      <a:pt x="258" y="82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8" y="80"/>
                    </a:lnTo>
                    <a:lnTo>
                      <a:pt x="268" y="78"/>
                    </a:lnTo>
                    <a:lnTo>
                      <a:pt x="268" y="78"/>
                    </a:lnTo>
                    <a:lnTo>
                      <a:pt x="266" y="74"/>
                    </a:lnTo>
                    <a:lnTo>
                      <a:pt x="266" y="74"/>
                    </a:lnTo>
                    <a:lnTo>
                      <a:pt x="262" y="74"/>
                    </a:lnTo>
                    <a:lnTo>
                      <a:pt x="262" y="74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58" y="80"/>
                    </a:lnTo>
                    <a:lnTo>
                      <a:pt x="258" y="80"/>
                    </a:lnTo>
                    <a:lnTo>
                      <a:pt x="254" y="78"/>
                    </a:lnTo>
                    <a:lnTo>
                      <a:pt x="254" y="78"/>
                    </a:lnTo>
                    <a:lnTo>
                      <a:pt x="256" y="74"/>
                    </a:lnTo>
                    <a:lnTo>
                      <a:pt x="256" y="74"/>
                    </a:lnTo>
                    <a:lnTo>
                      <a:pt x="258" y="72"/>
                    </a:lnTo>
                    <a:lnTo>
                      <a:pt x="258" y="72"/>
                    </a:lnTo>
                    <a:lnTo>
                      <a:pt x="264" y="70"/>
                    </a:lnTo>
                    <a:lnTo>
                      <a:pt x="264" y="70"/>
                    </a:lnTo>
                    <a:lnTo>
                      <a:pt x="268" y="70"/>
                    </a:lnTo>
                    <a:lnTo>
                      <a:pt x="268" y="70"/>
                    </a:lnTo>
                    <a:lnTo>
                      <a:pt x="270" y="72"/>
                    </a:lnTo>
                    <a:lnTo>
                      <a:pt x="270" y="72"/>
                    </a:lnTo>
                    <a:lnTo>
                      <a:pt x="272" y="74"/>
                    </a:lnTo>
                    <a:lnTo>
                      <a:pt x="272" y="74"/>
                    </a:lnTo>
                    <a:lnTo>
                      <a:pt x="272" y="80"/>
                    </a:lnTo>
                    <a:lnTo>
                      <a:pt x="272" y="80"/>
                    </a:lnTo>
                    <a:lnTo>
                      <a:pt x="272" y="86"/>
                    </a:lnTo>
                    <a:lnTo>
                      <a:pt x="272" y="86"/>
                    </a:lnTo>
                    <a:lnTo>
                      <a:pt x="272" y="92"/>
                    </a:lnTo>
                    <a:lnTo>
                      <a:pt x="272" y="92"/>
                    </a:lnTo>
                    <a:lnTo>
                      <a:pt x="274" y="96"/>
                    </a:lnTo>
                    <a:lnTo>
                      <a:pt x="274" y="96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68" y="94"/>
                    </a:lnTo>
                    <a:lnTo>
                      <a:pt x="268" y="94"/>
                    </a:lnTo>
                    <a:close/>
                    <a:moveTo>
                      <a:pt x="268" y="84"/>
                    </a:moveTo>
                    <a:lnTo>
                      <a:pt x="268" y="84"/>
                    </a:lnTo>
                    <a:lnTo>
                      <a:pt x="262" y="86"/>
                    </a:lnTo>
                    <a:lnTo>
                      <a:pt x="262" y="86"/>
                    </a:lnTo>
                    <a:lnTo>
                      <a:pt x="258" y="86"/>
                    </a:lnTo>
                    <a:lnTo>
                      <a:pt x="258" y="86"/>
                    </a:lnTo>
                    <a:lnTo>
                      <a:pt x="258" y="88"/>
                    </a:lnTo>
                    <a:lnTo>
                      <a:pt x="258" y="88"/>
                    </a:lnTo>
                    <a:lnTo>
                      <a:pt x="258" y="90"/>
                    </a:lnTo>
                    <a:lnTo>
                      <a:pt x="258" y="90"/>
                    </a:lnTo>
                    <a:lnTo>
                      <a:pt x="258" y="94"/>
                    </a:lnTo>
                    <a:lnTo>
                      <a:pt x="258" y="94"/>
                    </a:lnTo>
                    <a:lnTo>
                      <a:pt x="262" y="94"/>
                    </a:lnTo>
                    <a:lnTo>
                      <a:pt x="262" y="94"/>
                    </a:lnTo>
                    <a:lnTo>
                      <a:pt x="266" y="92"/>
                    </a:lnTo>
                    <a:lnTo>
                      <a:pt x="266" y="92"/>
                    </a:lnTo>
                    <a:lnTo>
                      <a:pt x="268" y="90"/>
                    </a:lnTo>
                    <a:lnTo>
                      <a:pt x="268" y="90"/>
                    </a:lnTo>
                    <a:lnTo>
                      <a:pt x="268" y="84"/>
                    </a:lnTo>
                    <a:lnTo>
                      <a:pt x="268" y="84"/>
                    </a:lnTo>
                    <a:close/>
                    <a:moveTo>
                      <a:pt x="278" y="96"/>
                    </a:moveTo>
                    <a:lnTo>
                      <a:pt x="278" y="96"/>
                    </a:lnTo>
                    <a:lnTo>
                      <a:pt x="278" y="58"/>
                    </a:lnTo>
                    <a:lnTo>
                      <a:pt x="278" y="58"/>
                    </a:lnTo>
                    <a:lnTo>
                      <a:pt x="280" y="58"/>
                    </a:lnTo>
                    <a:lnTo>
                      <a:pt x="280" y="58"/>
                    </a:lnTo>
                    <a:lnTo>
                      <a:pt x="280" y="72"/>
                    </a:lnTo>
                    <a:lnTo>
                      <a:pt x="280" y="72"/>
                    </a:lnTo>
                    <a:lnTo>
                      <a:pt x="284" y="68"/>
                    </a:lnTo>
                    <a:lnTo>
                      <a:pt x="288" y="68"/>
                    </a:lnTo>
                    <a:lnTo>
                      <a:pt x="288" y="68"/>
                    </a:lnTo>
                    <a:lnTo>
                      <a:pt x="292" y="68"/>
                    </a:lnTo>
                    <a:lnTo>
                      <a:pt x="292" y="68"/>
                    </a:lnTo>
                    <a:lnTo>
                      <a:pt x="294" y="72"/>
                    </a:lnTo>
                    <a:lnTo>
                      <a:pt x="294" y="72"/>
                    </a:lnTo>
                    <a:lnTo>
                      <a:pt x="294" y="78"/>
                    </a:lnTo>
                    <a:lnTo>
                      <a:pt x="294" y="78"/>
                    </a:lnTo>
                    <a:lnTo>
                      <a:pt x="296" y="94"/>
                    </a:lnTo>
                    <a:lnTo>
                      <a:pt x="296" y="94"/>
                    </a:lnTo>
                    <a:lnTo>
                      <a:pt x="292" y="94"/>
                    </a:lnTo>
                    <a:lnTo>
                      <a:pt x="292" y="94"/>
                    </a:lnTo>
                    <a:lnTo>
                      <a:pt x="292" y="78"/>
                    </a:lnTo>
                    <a:lnTo>
                      <a:pt x="292" y="78"/>
                    </a:lnTo>
                    <a:lnTo>
                      <a:pt x="290" y="72"/>
                    </a:lnTo>
                    <a:lnTo>
                      <a:pt x="290" y="72"/>
                    </a:lnTo>
                    <a:lnTo>
                      <a:pt x="286" y="72"/>
                    </a:lnTo>
                    <a:lnTo>
                      <a:pt x="286" y="72"/>
                    </a:lnTo>
                    <a:lnTo>
                      <a:pt x="284" y="72"/>
                    </a:lnTo>
                    <a:lnTo>
                      <a:pt x="284" y="72"/>
                    </a:lnTo>
                    <a:lnTo>
                      <a:pt x="282" y="76"/>
                    </a:lnTo>
                    <a:lnTo>
                      <a:pt x="282" y="76"/>
                    </a:lnTo>
                    <a:lnTo>
                      <a:pt x="282" y="80"/>
                    </a:lnTo>
                    <a:lnTo>
                      <a:pt x="282" y="80"/>
                    </a:lnTo>
                    <a:lnTo>
                      <a:pt x="282" y="96"/>
                    </a:lnTo>
                    <a:lnTo>
                      <a:pt x="282" y="96"/>
                    </a:lnTo>
                    <a:lnTo>
                      <a:pt x="278" y="96"/>
                    </a:lnTo>
                    <a:lnTo>
                      <a:pt x="278" y="96"/>
                    </a:lnTo>
                    <a:close/>
                    <a:moveTo>
                      <a:pt x="300" y="94"/>
                    </a:moveTo>
                    <a:lnTo>
                      <a:pt x="300" y="94"/>
                    </a:lnTo>
                    <a:lnTo>
                      <a:pt x="300" y="66"/>
                    </a:lnTo>
                    <a:lnTo>
                      <a:pt x="300" y="66"/>
                    </a:lnTo>
                    <a:lnTo>
                      <a:pt x="304" y="66"/>
                    </a:lnTo>
                    <a:lnTo>
                      <a:pt x="304" y="66"/>
                    </a:lnTo>
                    <a:lnTo>
                      <a:pt x="304" y="70"/>
                    </a:lnTo>
                    <a:lnTo>
                      <a:pt x="304" y="70"/>
                    </a:lnTo>
                    <a:lnTo>
                      <a:pt x="306" y="66"/>
                    </a:lnTo>
                    <a:lnTo>
                      <a:pt x="306" y="66"/>
                    </a:lnTo>
                    <a:lnTo>
                      <a:pt x="308" y="66"/>
                    </a:lnTo>
                    <a:lnTo>
                      <a:pt x="308" y="66"/>
                    </a:lnTo>
                    <a:lnTo>
                      <a:pt x="312" y="66"/>
                    </a:lnTo>
                    <a:lnTo>
                      <a:pt x="312" y="66"/>
                    </a:lnTo>
                    <a:lnTo>
                      <a:pt x="310" y="70"/>
                    </a:lnTo>
                    <a:lnTo>
                      <a:pt x="310" y="70"/>
                    </a:lnTo>
                    <a:lnTo>
                      <a:pt x="308" y="70"/>
                    </a:lnTo>
                    <a:lnTo>
                      <a:pt x="308" y="70"/>
                    </a:lnTo>
                    <a:lnTo>
                      <a:pt x="306" y="72"/>
                    </a:lnTo>
                    <a:lnTo>
                      <a:pt x="306" y="72"/>
                    </a:lnTo>
                    <a:lnTo>
                      <a:pt x="304" y="74"/>
                    </a:lnTo>
                    <a:lnTo>
                      <a:pt x="304" y="74"/>
                    </a:lnTo>
                    <a:lnTo>
                      <a:pt x="304" y="80"/>
                    </a:lnTo>
                    <a:lnTo>
                      <a:pt x="304" y="80"/>
                    </a:lnTo>
                    <a:lnTo>
                      <a:pt x="304" y="92"/>
                    </a:lnTo>
                    <a:lnTo>
                      <a:pt x="304" y="92"/>
                    </a:lnTo>
                    <a:lnTo>
                      <a:pt x="300" y="94"/>
                    </a:lnTo>
                    <a:lnTo>
                      <a:pt x="300" y="94"/>
                    </a:lnTo>
                    <a:close/>
                    <a:moveTo>
                      <a:pt x="2" y="184"/>
                    </a:moveTo>
                    <a:lnTo>
                      <a:pt x="2" y="184"/>
                    </a:lnTo>
                    <a:lnTo>
                      <a:pt x="2" y="146"/>
                    </a:lnTo>
                    <a:lnTo>
                      <a:pt x="2" y="146"/>
                    </a:lnTo>
                    <a:lnTo>
                      <a:pt x="6" y="146"/>
                    </a:lnTo>
                    <a:lnTo>
                      <a:pt x="6" y="146"/>
                    </a:lnTo>
                    <a:lnTo>
                      <a:pt x="22" y="174"/>
                    </a:lnTo>
                    <a:lnTo>
                      <a:pt x="22" y="174"/>
                    </a:lnTo>
                    <a:lnTo>
                      <a:pt x="22" y="144"/>
                    </a:lnTo>
                    <a:lnTo>
                      <a:pt x="22" y="144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6" y="182"/>
                    </a:lnTo>
                    <a:lnTo>
                      <a:pt x="26" y="182"/>
                    </a:lnTo>
                    <a:lnTo>
                      <a:pt x="22" y="182"/>
                    </a:lnTo>
                    <a:lnTo>
                      <a:pt x="22" y="182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2" y="184"/>
                    </a:lnTo>
                    <a:lnTo>
                      <a:pt x="2" y="1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0" name="Freeform 82"/>
              <p:cNvSpPr>
                <a:spLocks noEditPoints="1"/>
              </p:cNvSpPr>
              <p:nvPr userDrawn="1"/>
            </p:nvSpPr>
            <p:spPr bwMode="auto">
              <a:xfrm>
                <a:off x="1881133" y="2300249"/>
                <a:ext cx="479425" cy="111125"/>
              </a:xfrm>
              <a:custGeom>
                <a:avLst/>
                <a:gdLst/>
                <a:ahLst/>
                <a:cxnLst>
                  <a:cxn ang="0">
                    <a:pos x="8" y="42"/>
                  </a:cxn>
                  <a:cxn ang="0">
                    <a:pos x="16" y="66"/>
                  </a:cxn>
                  <a:cxn ang="0">
                    <a:pos x="4" y="64"/>
                  </a:cxn>
                  <a:cxn ang="0">
                    <a:pos x="10" y="46"/>
                  </a:cxn>
                  <a:cxn ang="0">
                    <a:pos x="28" y="68"/>
                  </a:cxn>
                  <a:cxn ang="0">
                    <a:pos x="26" y="52"/>
                  </a:cxn>
                  <a:cxn ang="0">
                    <a:pos x="26" y="48"/>
                  </a:cxn>
                  <a:cxn ang="0">
                    <a:pos x="38" y="40"/>
                  </a:cxn>
                  <a:cxn ang="0">
                    <a:pos x="38" y="66"/>
                  </a:cxn>
                  <a:cxn ang="0">
                    <a:pos x="26" y="60"/>
                  </a:cxn>
                  <a:cxn ang="0">
                    <a:pos x="60" y="64"/>
                  </a:cxn>
                  <a:cxn ang="0">
                    <a:pos x="44" y="52"/>
                  </a:cxn>
                  <a:cxn ang="0">
                    <a:pos x="58" y="26"/>
                  </a:cxn>
                  <a:cxn ang="0">
                    <a:pos x="52" y="60"/>
                  </a:cxn>
                  <a:cxn ang="0">
                    <a:pos x="54" y="40"/>
                  </a:cxn>
                  <a:cxn ang="0">
                    <a:pos x="84" y="60"/>
                  </a:cxn>
                  <a:cxn ang="0">
                    <a:pos x="70" y="38"/>
                  </a:cxn>
                  <a:cxn ang="0">
                    <a:pos x="72" y="50"/>
                  </a:cxn>
                  <a:cxn ang="0">
                    <a:pos x="84" y="44"/>
                  </a:cxn>
                  <a:cxn ang="0">
                    <a:pos x="92" y="60"/>
                  </a:cxn>
                  <a:cxn ang="0">
                    <a:pos x="104" y="32"/>
                  </a:cxn>
                  <a:cxn ang="0">
                    <a:pos x="96" y="60"/>
                  </a:cxn>
                  <a:cxn ang="0">
                    <a:pos x="106" y="26"/>
                  </a:cxn>
                  <a:cxn ang="0">
                    <a:pos x="114" y="60"/>
                  </a:cxn>
                  <a:cxn ang="0">
                    <a:pos x="128" y="52"/>
                  </a:cxn>
                  <a:cxn ang="0">
                    <a:pos x="118" y="32"/>
                  </a:cxn>
                  <a:cxn ang="0">
                    <a:pos x="132" y="52"/>
                  </a:cxn>
                  <a:cxn ang="0">
                    <a:pos x="114" y="60"/>
                  </a:cxn>
                  <a:cxn ang="0">
                    <a:pos x="128" y="42"/>
                  </a:cxn>
                  <a:cxn ang="0">
                    <a:pos x="138" y="28"/>
                  </a:cxn>
                  <a:cxn ang="0">
                    <a:pos x="154" y="28"/>
                  </a:cxn>
                  <a:cxn ang="0">
                    <a:pos x="150" y="32"/>
                  </a:cxn>
                  <a:cxn ang="0">
                    <a:pos x="138" y="54"/>
                  </a:cxn>
                  <a:cxn ang="0">
                    <a:pos x="174" y="24"/>
                  </a:cxn>
                  <a:cxn ang="0">
                    <a:pos x="174" y="28"/>
                  </a:cxn>
                  <a:cxn ang="0">
                    <a:pos x="160" y="52"/>
                  </a:cxn>
                  <a:cxn ang="0">
                    <a:pos x="184" y="20"/>
                  </a:cxn>
                  <a:cxn ang="0">
                    <a:pos x="192" y="16"/>
                  </a:cxn>
                  <a:cxn ang="0">
                    <a:pos x="188" y="26"/>
                  </a:cxn>
                  <a:cxn ang="0">
                    <a:pos x="204" y="48"/>
                  </a:cxn>
                  <a:cxn ang="0">
                    <a:pos x="204" y="20"/>
                  </a:cxn>
                  <a:cxn ang="0">
                    <a:pos x="210" y="46"/>
                  </a:cxn>
                  <a:cxn ang="0">
                    <a:pos x="210" y="34"/>
                  </a:cxn>
                  <a:cxn ang="0">
                    <a:pos x="228" y="36"/>
                  </a:cxn>
                  <a:cxn ang="0">
                    <a:pos x="242" y="34"/>
                  </a:cxn>
                  <a:cxn ang="0">
                    <a:pos x="232" y="20"/>
                  </a:cxn>
                  <a:cxn ang="0">
                    <a:pos x="242" y="24"/>
                  </a:cxn>
                  <a:cxn ang="0">
                    <a:pos x="238" y="28"/>
                  </a:cxn>
                  <a:cxn ang="0">
                    <a:pos x="238" y="44"/>
                  </a:cxn>
                  <a:cxn ang="0">
                    <a:pos x="268" y="36"/>
                  </a:cxn>
                  <a:cxn ang="0">
                    <a:pos x="250" y="22"/>
                  </a:cxn>
                  <a:cxn ang="0">
                    <a:pos x="264" y="22"/>
                  </a:cxn>
                  <a:cxn ang="0">
                    <a:pos x="256" y="36"/>
                  </a:cxn>
                  <a:cxn ang="0">
                    <a:pos x="274" y="14"/>
                  </a:cxn>
                  <a:cxn ang="0">
                    <a:pos x="282" y="38"/>
                  </a:cxn>
                  <a:cxn ang="0">
                    <a:pos x="292" y="12"/>
                  </a:cxn>
                  <a:cxn ang="0">
                    <a:pos x="302" y="2"/>
                  </a:cxn>
                  <a:cxn ang="0">
                    <a:pos x="300" y="10"/>
                  </a:cxn>
                </a:cxnLst>
                <a:rect l="0" t="0" r="r" b="b"/>
                <a:pathLst>
                  <a:path w="302" h="70">
                    <a:moveTo>
                      <a:pt x="2" y="70"/>
                    </a:moveTo>
                    <a:lnTo>
                      <a:pt x="2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32"/>
                    </a:lnTo>
                    <a:lnTo>
                      <a:pt x="2" y="32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6" y="42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6" y="44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18" y="48"/>
                    </a:lnTo>
                    <a:lnTo>
                      <a:pt x="18" y="54"/>
                    </a:lnTo>
                    <a:lnTo>
                      <a:pt x="18" y="54"/>
                    </a:lnTo>
                    <a:lnTo>
                      <a:pt x="18" y="60"/>
                    </a:lnTo>
                    <a:lnTo>
                      <a:pt x="16" y="66"/>
                    </a:lnTo>
                    <a:lnTo>
                      <a:pt x="16" y="66"/>
                    </a:lnTo>
                    <a:lnTo>
                      <a:pt x="12" y="68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6" y="70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2" y="70"/>
                    </a:lnTo>
                    <a:lnTo>
                      <a:pt x="2" y="70"/>
                    </a:lnTo>
                    <a:close/>
                    <a:moveTo>
                      <a:pt x="2" y="56"/>
                    </a:moveTo>
                    <a:lnTo>
                      <a:pt x="2" y="56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6" y="66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10" y="66"/>
                    </a:lnTo>
                    <a:lnTo>
                      <a:pt x="12" y="64"/>
                    </a:lnTo>
                    <a:lnTo>
                      <a:pt x="12" y="64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4" y="50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0" y="46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6" y="46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2" y="56"/>
                    </a:lnTo>
                    <a:lnTo>
                      <a:pt x="2" y="56"/>
                    </a:lnTo>
                    <a:close/>
                    <a:moveTo>
                      <a:pt x="36" y="62"/>
                    </a:moveTo>
                    <a:lnTo>
                      <a:pt x="36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6" y="68"/>
                    </a:lnTo>
                    <a:lnTo>
                      <a:pt x="24" y="66"/>
                    </a:lnTo>
                    <a:lnTo>
                      <a:pt x="24" y="66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2" y="58"/>
                    </a:lnTo>
                    <a:lnTo>
                      <a:pt x="22" y="58"/>
                    </a:lnTo>
                    <a:lnTo>
                      <a:pt x="24" y="54"/>
                    </a:lnTo>
                    <a:lnTo>
                      <a:pt x="24" y="5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30" y="52"/>
                    </a:lnTo>
                    <a:lnTo>
                      <a:pt x="30" y="52"/>
                    </a:lnTo>
                    <a:lnTo>
                      <a:pt x="36" y="48"/>
                    </a:lnTo>
                    <a:lnTo>
                      <a:pt x="36" y="48"/>
                    </a:lnTo>
                    <a:lnTo>
                      <a:pt x="36" y="48"/>
                    </a:lnTo>
                    <a:lnTo>
                      <a:pt x="34" y="44"/>
                    </a:lnTo>
                    <a:lnTo>
                      <a:pt x="34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28" y="44"/>
                    </a:lnTo>
                    <a:lnTo>
                      <a:pt x="28" y="44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2" y="48"/>
                    </a:lnTo>
                    <a:lnTo>
                      <a:pt x="22" y="48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6" y="40"/>
                    </a:lnTo>
                    <a:lnTo>
                      <a:pt x="26" y="40"/>
                    </a:lnTo>
                    <a:lnTo>
                      <a:pt x="32" y="38"/>
                    </a:lnTo>
                    <a:lnTo>
                      <a:pt x="32" y="38"/>
                    </a:lnTo>
                    <a:lnTo>
                      <a:pt x="36" y="40"/>
                    </a:lnTo>
                    <a:lnTo>
                      <a:pt x="36" y="40"/>
                    </a:lnTo>
                    <a:lnTo>
                      <a:pt x="38" y="40"/>
                    </a:lnTo>
                    <a:lnTo>
                      <a:pt x="38" y="40"/>
                    </a:lnTo>
                    <a:lnTo>
                      <a:pt x="40" y="44"/>
                    </a:lnTo>
                    <a:lnTo>
                      <a:pt x="40" y="44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40" y="54"/>
                    </a:lnTo>
                    <a:lnTo>
                      <a:pt x="40" y="54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38" y="66"/>
                    </a:lnTo>
                    <a:lnTo>
                      <a:pt x="38" y="66"/>
                    </a:lnTo>
                    <a:lnTo>
                      <a:pt x="36" y="62"/>
                    </a:lnTo>
                    <a:lnTo>
                      <a:pt x="36" y="62"/>
                    </a:lnTo>
                    <a:close/>
                    <a:moveTo>
                      <a:pt x="36" y="52"/>
                    </a:moveTo>
                    <a:lnTo>
                      <a:pt x="36" y="52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6" y="60"/>
                    </a:lnTo>
                    <a:lnTo>
                      <a:pt x="26" y="60"/>
                    </a:lnTo>
                    <a:lnTo>
                      <a:pt x="26" y="64"/>
                    </a:lnTo>
                    <a:lnTo>
                      <a:pt x="26" y="64"/>
                    </a:lnTo>
                    <a:lnTo>
                      <a:pt x="30" y="64"/>
                    </a:lnTo>
                    <a:lnTo>
                      <a:pt x="30" y="64"/>
                    </a:lnTo>
                    <a:lnTo>
                      <a:pt x="34" y="62"/>
                    </a:lnTo>
                    <a:lnTo>
                      <a:pt x="34" y="62"/>
                    </a:lnTo>
                    <a:lnTo>
                      <a:pt x="36" y="60"/>
                    </a:lnTo>
                    <a:lnTo>
                      <a:pt x="36" y="60"/>
                    </a:lnTo>
                    <a:lnTo>
                      <a:pt x="36" y="54"/>
                    </a:lnTo>
                    <a:lnTo>
                      <a:pt x="36" y="52"/>
                    </a:lnTo>
                    <a:close/>
                    <a:moveTo>
                      <a:pt x="60" y="64"/>
                    </a:moveTo>
                    <a:lnTo>
                      <a:pt x="60" y="64"/>
                    </a:lnTo>
                    <a:lnTo>
                      <a:pt x="60" y="60"/>
                    </a:lnTo>
                    <a:lnTo>
                      <a:pt x="60" y="60"/>
                    </a:lnTo>
                    <a:lnTo>
                      <a:pt x="58" y="64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4" y="52"/>
                    </a:lnTo>
                    <a:lnTo>
                      <a:pt x="44" y="52"/>
                    </a:lnTo>
                    <a:lnTo>
                      <a:pt x="46" y="44"/>
                    </a:lnTo>
                    <a:lnTo>
                      <a:pt x="46" y="44"/>
                    </a:lnTo>
                    <a:lnTo>
                      <a:pt x="48" y="38"/>
                    </a:lnTo>
                    <a:lnTo>
                      <a:pt x="48" y="38"/>
                    </a:lnTo>
                    <a:lnTo>
                      <a:pt x="54" y="36"/>
                    </a:lnTo>
                    <a:lnTo>
                      <a:pt x="54" y="36"/>
                    </a:lnTo>
                    <a:lnTo>
                      <a:pt x="56" y="38"/>
                    </a:lnTo>
                    <a:lnTo>
                      <a:pt x="56" y="38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58" y="26"/>
                    </a:lnTo>
                    <a:lnTo>
                      <a:pt x="58" y="26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0" y="64"/>
                    </a:lnTo>
                    <a:lnTo>
                      <a:pt x="60" y="64"/>
                    </a:lnTo>
                    <a:close/>
                    <a:moveTo>
                      <a:pt x="48" y="52"/>
                    </a:moveTo>
                    <a:lnTo>
                      <a:pt x="48" y="52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2" y="60"/>
                    </a:lnTo>
                    <a:lnTo>
                      <a:pt x="54" y="62"/>
                    </a:lnTo>
                    <a:lnTo>
                      <a:pt x="54" y="62"/>
                    </a:lnTo>
                    <a:lnTo>
                      <a:pt x="56" y="60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50"/>
                    </a:lnTo>
                    <a:lnTo>
                      <a:pt x="60" y="50"/>
                    </a:lnTo>
                    <a:lnTo>
                      <a:pt x="60" y="46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6" y="40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2" y="42"/>
                    </a:lnTo>
                    <a:lnTo>
                      <a:pt x="50" y="44"/>
                    </a:lnTo>
                    <a:lnTo>
                      <a:pt x="50" y="44"/>
                    </a:lnTo>
                    <a:lnTo>
                      <a:pt x="48" y="52"/>
                    </a:lnTo>
                    <a:lnTo>
                      <a:pt x="48" y="52"/>
                    </a:lnTo>
                    <a:close/>
                    <a:moveTo>
                      <a:pt x="84" y="52"/>
                    </a:moveTo>
                    <a:lnTo>
                      <a:pt x="84" y="52"/>
                    </a:lnTo>
                    <a:lnTo>
                      <a:pt x="88" y="52"/>
                    </a:lnTo>
                    <a:lnTo>
                      <a:pt x="88" y="52"/>
                    </a:lnTo>
                    <a:lnTo>
                      <a:pt x="84" y="60"/>
                    </a:lnTo>
                    <a:lnTo>
                      <a:pt x="84" y="60"/>
                    </a:lnTo>
                    <a:lnTo>
                      <a:pt x="82" y="62"/>
                    </a:lnTo>
                    <a:lnTo>
                      <a:pt x="78" y="62"/>
                    </a:lnTo>
                    <a:lnTo>
                      <a:pt x="78" y="62"/>
                    </a:lnTo>
                    <a:lnTo>
                      <a:pt x="74" y="62"/>
                    </a:lnTo>
                    <a:lnTo>
                      <a:pt x="70" y="60"/>
                    </a:lnTo>
                    <a:lnTo>
                      <a:pt x="70" y="60"/>
                    </a:lnTo>
                    <a:lnTo>
                      <a:pt x="68" y="56"/>
                    </a:lnTo>
                    <a:lnTo>
                      <a:pt x="68" y="50"/>
                    </a:lnTo>
                    <a:lnTo>
                      <a:pt x="68" y="50"/>
                    </a:lnTo>
                    <a:lnTo>
                      <a:pt x="68" y="44"/>
                    </a:lnTo>
                    <a:lnTo>
                      <a:pt x="70" y="38"/>
                    </a:lnTo>
                    <a:lnTo>
                      <a:pt x="70" y="38"/>
                    </a:lnTo>
                    <a:lnTo>
                      <a:pt x="74" y="36"/>
                    </a:lnTo>
                    <a:lnTo>
                      <a:pt x="78" y="34"/>
                    </a:lnTo>
                    <a:lnTo>
                      <a:pt x="78" y="34"/>
                    </a:lnTo>
                    <a:lnTo>
                      <a:pt x="82" y="34"/>
                    </a:lnTo>
                    <a:lnTo>
                      <a:pt x="84" y="36"/>
                    </a:lnTo>
                    <a:lnTo>
                      <a:pt x="84" y="36"/>
                    </a:lnTo>
                    <a:lnTo>
                      <a:pt x="86" y="42"/>
                    </a:lnTo>
                    <a:lnTo>
                      <a:pt x="88" y="46"/>
                    </a:lnTo>
                    <a:lnTo>
                      <a:pt x="88" y="48"/>
                    </a:lnTo>
                    <a:lnTo>
                      <a:pt x="88" y="48"/>
                    </a:lnTo>
                    <a:lnTo>
                      <a:pt x="72" y="50"/>
                    </a:lnTo>
                    <a:lnTo>
                      <a:pt x="72" y="50"/>
                    </a:lnTo>
                    <a:lnTo>
                      <a:pt x="74" y="56"/>
                    </a:lnTo>
                    <a:lnTo>
                      <a:pt x="74" y="56"/>
                    </a:lnTo>
                    <a:lnTo>
                      <a:pt x="76" y="58"/>
                    </a:lnTo>
                    <a:lnTo>
                      <a:pt x="78" y="58"/>
                    </a:lnTo>
                    <a:lnTo>
                      <a:pt x="78" y="58"/>
                    </a:lnTo>
                    <a:lnTo>
                      <a:pt x="82" y="56"/>
                    </a:lnTo>
                    <a:lnTo>
                      <a:pt x="82" y="56"/>
                    </a:lnTo>
                    <a:lnTo>
                      <a:pt x="84" y="52"/>
                    </a:lnTo>
                    <a:lnTo>
                      <a:pt x="84" y="52"/>
                    </a:lnTo>
                    <a:close/>
                    <a:moveTo>
                      <a:pt x="72" y="46"/>
                    </a:moveTo>
                    <a:lnTo>
                      <a:pt x="72" y="46"/>
                    </a:lnTo>
                    <a:lnTo>
                      <a:pt x="84" y="44"/>
                    </a:lnTo>
                    <a:lnTo>
                      <a:pt x="84" y="44"/>
                    </a:lnTo>
                    <a:lnTo>
                      <a:pt x="82" y="40"/>
                    </a:lnTo>
                    <a:lnTo>
                      <a:pt x="82" y="40"/>
                    </a:lnTo>
                    <a:lnTo>
                      <a:pt x="80" y="38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2" y="46"/>
                    </a:lnTo>
                    <a:lnTo>
                      <a:pt x="72" y="46"/>
                    </a:lnTo>
                    <a:close/>
                    <a:moveTo>
                      <a:pt x="92" y="60"/>
                    </a:moveTo>
                    <a:lnTo>
                      <a:pt x="92" y="60"/>
                    </a:lnTo>
                    <a:lnTo>
                      <a:pt x="92" y="32"/>
                    </a:lnTo>
                    <a:lnTo>
                      <a:pt x="92" y="32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94" y="36"/>
                    </a:lnTo>
                    <a:lnTo>
                      <a:pt x="94" y="36"/>
                    </a:lnTo>
                    <a:lnTo>
                      <a:pt x="98" y="32"/>
                    </a:lnTo>
                    <a:lnTo>
                      <a:pt x="98" y="32"/>
                    </a:lnTo>
                    <a:lnTo>
                      <a:pt x="100" y="32"/>
                    </a:lnTo>
                    <a:lnTo>
                      <a:pt x="100" y="32"/>
                    </a:lnTo>
                    <a:lnTo>
                      <a:pt x="104" y="32"/>
                    </a:lnTo>
                    <a:lnTo>
                      <a:pt x="104" y="32"/>
                    </a:lnTo>
                    <a:lnTo>
                      <a:pt x="102" y="36"/>
                    </a:lnTo>
                    <a:lnTo>
                      <a:pt x="102" y="36"/>
                    </a:lnTo>
                    <a:lnTo>
                      <a:pt x="100" y="36"/>
                    </a:lnTo>
                    <a:lnTo>
                      <a:pt x="100" y="36"/>
                    </a:lnTo>
                    <a:lnTo>
                      <a:pt x="98" y="38"/>
                    </a:lnTo>
                    <a:lnTo>
                      <a:pt x="98" y="38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96" y="46"/>
                    </a:lnTo>
                    <a:lnTo>
                      <a:pt x="96" y="46"/>
                    </a:lnTo>
                    <a:lnTo>
                      <a:pt x="96" y="60"/>
                    </a:lnTo>
                    <a:lnTo>
                      <a:pt x="96" y="60"/>
                    </a:lnTo>
                    <a:lnTo>
                      <a:pt x="92" y="60"/>
                    </a:lnTo>
                    <a:lnTo>
                      <a:pt x="92" y="60"/>
                    </a:lnTo>
                    <a:close/>
                    <a:moveTo>
                      <a:pt x="106" y="26"/>
                    </a:moveTo>
                    <a:lnTo>
                      <a:pt x="106" y="26"/>
                    </a:lnTo>
                    <a:lnTo>
                      <a:pt x="106" y="22"/>
                    </a:lnTo>
                    <a:lnTo>
                      <a:pt x="106" y="22"/>
                    </a:lnTo>
                    <a:lnTo>
                      <a:pt x="108" y="20"/>
                    </a:lnTo>
                    <a:lnTo>
                      <a:pt x="108" y="20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06" y="26"/>
                    </a:lnTo>
                    <a:lnTo>
                      <a:pt x="106" y="26"/>
                    </a:lnTo>
                    <a:close/>
                    <a:moveTo>
                      <a:pt x="106" y="58"/>
                    </a:moveTo>
                    <a:lnTo>
                      <a:pt x="106" y="58"/>
                    </a:lnTo>
                    <a:lnTo>
                      <a:pt x="106" y="32"/>
                    </a:lnTo>
                    <a:lnTo>
                      <a:pt x="106" y="32"/>
                    </a:lnTo>
                    <a:lnTo>
                      <a:pt x="110" y="32"/>
                    </a:lnTo>
                    <a:lnTo>
                      <a:pt x="110" y="32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06" y="58"/>
                    </a:lnTo>
                    <a:lnTo>
                      <a:pt x="106" y="58"/>
                    </a:lnTo>
                    <a:close/>
                    <a:moveTo>
                      <a:pt x="114" y="60"/>
                    </a:moveTo>
                    <a:lnTo>
                      <a:pt x="114" y="60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64"/>
                    </a:lnTo>
                    <a:lnTo>
                      <a:pt x="118" y="64"/>
                    </a:lnTo>
                    <a:lnTo>
                      <a:pt x="122" y="64"/>
                    </a:lnTo>
                    <a:lnTo>
                      <a:pt x="122" y="64"/>
                    </a:lnTo>
                    <a:lnTo>
                      <a:pt x="126" y="62"/>
                    </a:lnTo>
                    <a:lnTo>
                      <a:pt x="126" y="62"/>
                    </a:lnTo>
                    <a:lnTo>
                      <a:pt x="128" y="58"/>
                    </a:lnTo>
                    <a:lnTo>
                      <a:pt x="128" y="58"/>
                    </a:lnTo>
                    <a:lnTo>
                      <a:pt x="128" y="52"/>
                    </a:lnTo>
                    <a:lnTo>
                      <a:pt x="128" y="52"/>
                    </a:lnTo>
                    <a:lnTo>
                      <a:pt x="126" y="56"/>
                    </a:lnTo>
                    <a:lnTo>
                      <a:pt x="122" y="56"/>
                    </a:lnTo>
                    <a:lnTo>
                      <a:pt x="122" y="56"/>
                    </a:lnTo>
                    <a:lnTo>
                      <a:pt x="118" y="56"/>
                    </a:lnTo>
                    <a:lnTo>
                      <a:pt x="116" y="54"/>
                    </a:lnTo>
                    <a:lnTo>
                      <a:pt x="116" y="54"/>
                    </a:lnTo>
                    <a:lnTo>
                      <a:pt x="114" y="50"/>
                    </a:lnTo>
                    <a:lnTo>
                      <a:pt x="114" y="44"/>
                    </a:lnTo>
                    <a:lnTo>
                      <a:pt x="114" y="44"/>
                    </a:lnTo>
                    <a:lnTo>
                      <a:pt x="114" y="36"/>
                    </a:lnTo>
                    <a:lnTo>
                      <a:pt x="114" y="36"/>
                    </a:lnTo>
                    <a:lnTo>
                      <a:pt x="118" y="32"/>
                    </a:lnTo>
                    <a:lnTo>
                      <a:pt x="118" y="32"/>
                    </a:lnTo>
                    <a:lnTo>
                      <a:pt x="122" y="28"/>
                    </a:lnTo>
                    <a:lnTo>
                      <a:pt x="122" y="28"/>
                    </a:lnTo>
                    <a:lnTo>
                      <a:pt x="126" y="30"/>
                    </a:lnTo>
                    <a:lnTo>
                      <a:pt x="128" y="32"/>
                    </a:lnTo>
                    <a:lnTo>
                      <a:pt x="128" y="32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32" y="28"/>
                    </a:lnTo>
                    <a:lnTo>
                      <a:pt x="132" y="28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62"/>
                    </a:lnTo>
                    <a:lnTo>
                      <a:pt x="132" y="62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22" y="68"/>
                    </a:lnTo>
                    <a:lnTo>
                      <a:pt x="122" y="68"/>
                    </a:lnTo>
                    <a:lnTo>
                      <a:pt x="120" y="68"/>
                    </a:lnTo>
                    <a:lnTo>
                      <a:pt x="116" y="66"/>
                    </a:lnTo>
                    <a:lnTo>
                      <a:pt x="116" y="66"/>
                    </a:lnTo>
                    <a:lnTo>
                      <a:pt x="114" y="64"/>
                    </a:lnTo>
                    <a:lnTo>
                      <a:pt x="114" y="60"/>
                    </a:lnTo>
                    <a:lnTo>
                      <a:pt x="114" y="60"/>
                    </a:lnTo>
                    <a:close/>
                    <a:moveTo>
                      <a:pt x="116" y="44"/>
                    </a:moveTo>
                    <a:lnTo>
                      <a:pt x="116" y="44"/>
                    </a:lnTo>
                    <a:lnTo>
                      <a:pt x="118" y="50"/>
                    </a:lnTo>
                    <a:lnTo>
                      <a:pt x="118" y="50"/>
                    </a:lnTo>
                    <a:lnTo>
                      <a:pt x="120" y="52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26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2"/>
                    </a:lnTo>
                    <a:lnTo>
                      <a:pt x="128" y="42"/>
                    </a:lnTo>
                    <a:lnTo>
                      <a:pt x="128" y="34"/>
                    </a:lnTo>
                    <a:lnTo>
                      <a:pt x="128" y="34"/>
                    </a:lnTo>
                    <a:lnTo>
                      <a:pt x="126" y="34"/>
                    </a:lnTo>
                    <a:lnTo>
                      <a:pt x="122" y="32"/>
                    </a:lnTo>
                    <a:lnTo>
                      <a:pt x="122" y="32"/>
                    </a:lnTo>
                    <a:lnTo>
                      <a:pt x="118" y="36"/>
                    </a:lnTo>
                    <a:lnTo>
                      <a:pt x="118" y="36"/>
                    </a:lnTo>
                    <a:lnTo>
                      <a:pt x="116" y="44"/>
                    </a:lnTo>
                    <a:lnTo>
                      <a:pt x="116" y="44"/>
                    </a:lnTo>
                    <a:close/>
                    <a:moveTo>
                      <a:pt x="138" y="54"/>
                    </a:moveTo>
                    <a:lnTo>
                      <a:pt x="138" y="54"/>
                    </a:lnTo>
                    <a:lnTo>
                      <a:pt x="138" y="28"/>
                    </a:lnTo>
                    <a:lnTo>
                      <a:pt x="138" y="28"/>
                    </a:lnTo>
                    <a:lnTo>
                      <a:pt x="140" y="28"/>
                    </a:lnTo>
                    <a:lnTo>
                      <a:pt x="140" y="28"/>
                    </a:lnTo>
                    <a:lnTo>
                      <a:pt x="140" y="32"/>
                    </a:lnTo>
                    <a:lnTo>
                      <a:pt x="140" y="32"/>
                    </a:lnTo>
                    <a:lnTo>
                      <a:pt x="144" y="28"/>
                    </a:lnTo>
                    <a:lnTo>
                      <a:pt x="148" y="26"/>
                    </a:lnTo>
                    <a:lnTo>
                      <a:pt x="148" y="26"/>
                    </a:lnTo>
                    <a:lnTo>
                      <a:pt x="152" y="26"/>
                    </a:lnTo>
                    <a:lnTo>
                      <a:pt x="152" y="26"/>
                    </a:lnTo>
                    <a:lnTo>
                      <a:pt x="154" y="28"/>
                    </a:lnTo>
                    <a:lnTo>
                      <a:pt x="154" y="28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2" y="38"/>
                    </a:lnTo>
                    <a:lnTo>
                      <a:pt x="152" y="38"/>
                    </a:lnTo>
                    <a:lnTo>
                      <a:pt x="150" y="32"/>
                    </a:lnTo>
                    <a:lnTo>
                      <a:pt x="150" y="32"/>
                    </a:lnTo>
                    <a:lnTo>
                      <a:pt x="150" y="30"/>
                    </a:lnTo>
                    <a:lnTo>
                      <a:pt x="150" y="30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42" y="32"/>
                    </a:lnTo>
                    <a:lnTo>
                      <a:pt x="142" y="32"/>
                    </a:lnTo>
                    <a:lnTo>
                      <a:pt x="142" y="40"/>
                    </a:lnTo>
                    <a:lnTo>
                      <a:pt x="142" y="40"/>
                    </a:lnTo>
                    <a:lnTo>
                      <a:pt x="142" y="54"/>
                    </a:lnTo>
                    <a:lnTo>
                      <a:pt x="142" y="54"/>
                    </a:lnTo>
                    <a:lnTo>
                      <a:pt x="138" y="54"/>
                    </a:lnTo>
                    <a:lnTo>
                      <a:pt x="138" y="54"/>
                    </a:lnTo>
                    <a:close/>
                    <a:moveTo>
                      <a:pt x="160" y="52"/>
                    </a:moveTo>
                    <a:lnTo>
                      <a:pt x="160" y="52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64" y="14"/>
                    </a:lnTo>
                    <a:lnTo>
                      <a:pt x="164" y="14"/>
                    </a:lnTo>
                    <a:lnTo>
                      <a:pt x="164" y="28"/>
                    </a:lnTo>
                    <a:lnTo>
                      <a:pt x="164" y="28"/>
                    </a:lnTo>
                    <a:lnTo>
                      <a:pt x="168" y="26"/>
                    </a:lnTo>
                    <a:lnTo>
                      <a:pt x="170" y="24"/>
                    </a:lnTo>
                    <a:lnTo>
                      <a:pt x="170" y="24"/>
                    </a:lnTo>
                    <a:lnTo>
                      <a:pt x="174" y="24"/>
                    </a:lnTo>
                    <a:lnTo>
                      <a:pt x="174" y="24"/>
                    </a:lnTo>
                    <a:lnTo>
                      <a:pt x="178" y="28"/>
                    </a:lnTo>
                    <a:lnTo>
                      <a:pt x="178" y="28"/>
                    </a:lnTo>
                    <a:lnTo>
                      <a:pt x="178" y="34"/>
                    </a:lnTo>
                    <a:lnTo>
                      <a:pt x="178" y="34"/>
                    </a:lnTo>
                    <a:lnTo>
                      <a:pt x="178" y="50"/>
                    </a:lnTo>
                    <a:lnTo>
                      <a:pt x="178" y="50"/>
                    </a:lnTo>
                    <a:lnTo>
                      <a:pt x="174" y="50"/>
                    </a:lnTo>
                    <a:lnTo>
                      <a:pt x="174" y="50"/>
                    </a:lnTo>
                    <a:lnTo>
                      <a:pt x="174" y="34"/>
                    </a:lnTo>
                    <a:lnTo>
                      <a:pt x="174" y="34"/>
                    </a:lnTo>
                    <a:lnTo>
                      <a:pt x="174" y="28"/>
                    </a:lnTo>
                    <a:lnTo>
                      <a:pt x="174" y="28"/>
                    </a:lnTo>
                    <a:lnTo>
                      <a:pt x="170" y="28"/>
                    </a:lnTo>
                    <a:lnTo>
                      <a:pt x="170" y="28"/>
                    </a:lnTo>
                    <a:lnTo>
                      <a:pt x="166" y="30"/>
                    </a:lnTo>
                    <a:lnTo>
                      <a:pt x="166" y="30"/>
                    </a:lnTo>
                    <a:lnTo>
                      <a:pt x="166" y="32"/>
                    </a:lnTo>
                    <a:lnTo>
                      <a:pt x="166" y="32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52"/>
                    </a:lnTo>
                    <a:lnTo>
                      <a:pt x="164" y="52"/>
                    </a:lnTo>
                    <a:lnTo>
                      <a:pt x="160" y="52"/>
                    </a:lnTo>
                    <a:lnTo>
                      <a:pt x="160" y="52"/>
                    </a:lnTo>
                    <a:close/>
                    <a:moveTo>
                      <a:pt x="184" y="50"/>
                    </a:moveTo>
                    <a:lnTo>
                      <a:pt x="184" y="50"/>
                    </a:lnTo>
                    <a:lnTo>
                      <a:pt x="184" y="26"/>
                    </a:lnTo>
                    <a:lnTo>
                      <a:pt x="184" y="26"/>
                    </a:lnTo>
                    <a:lnTo>
                      <a:pt x="182" y="26"/>
                    </a:lnTo>
                    <a:lnTo>
                      <a:pt x="182" y="26"/>
                    </a:lnTo>
                    <a:lnTo>
                      <a:pt x="182" y="24"/>
                    </a:lnTo>
                    <a:lnTo>
                      <a:pt x="182" y="24"/>
                    </a:lnTo>
                    <a:lnTo>
                      <a:pt x="184" y="22"/>
                    </a:lnTo>
                    <a:lnTo>
                      <a:pt x="184" y="22"/>
                    </a:lnTo>
                    <a:lnTo>
                      <a:pt x="184" y="20"/>
                    </a:lnTo>
                    <a:lnTo>
                      <a:pt x="184" y="20"/>
                    </a:lnTo>
                    <a:lnTo>
                      <a:pt x="184" y="16"/>
                    </a:lnTo>
                    <a:lnTo>
                      <a:pt x="184" y="16"/>
                    </a:lnTo>
                    <a:lnTo>
                      <a:pt x="186" y="12"/>
                    </a:lnTo>
                    <a:lnTo>
                      <a:pt x="186" y="12"/>
                    </a:lnTo>
                    <a:lnTo>
                      <a:pt x="190" y="12"/>
                    </a:lnTo>
                    <a:lnTo>
                      <a:pt x="190" y="12"/>
                    </a:lnTo>
                    <a:lnTo>
                      <a:pt x="194" y="12"/>
                    </a:lnTo>
                    <a:lnTo>
                      <a:pt x="194" y="12"/>
                    </a:lnTo>
                    <a:lnTo>
                      <a:pt x="194" y="16"/>
                    </a:lnTo>
                    <a:lnTo>
                      <a:pt x="194" y="16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8" y="16"/>
                    </a:lnTo>
                    <a:lnTo>
                      <a:pt x="188" y="16"/>
                    </a:lnTo>
                    <a:lnTo>
                      <a:pt x="188" y="20"/>
                    </a:lnTo>
                    <a:lnTo>
                      <a:pt x="188" y="20"/>
                    </a:lnTo>
                    <a:lnTo>
                      <a:pt x="188" y="22"/>
                    </a:lnTo>
                    <a:lnTo>
                      <a:pt x="188" y="22"/>
                    </a:lnTo>
                    <a:lnTo>
                      <a:pt x="192" y="22"/>
                    </a:lnTo>
                    <a:lnTo>
                      <a:pt x="192" y="22"/>
                    </a:lnTo>
                    <a:lnTo>
                      <a:pt x="192" y="26"/>
                    </a:lnTo>
                    <a:lnTo>
                      <a:pt x="192" y="26"/>
                    </a:lnTo>
                    <a:lnTo>
                      <a:pt x="188" y="26"/>
                    </a:lnTo>
                    <a:lnTo>
                      <a:pt x="188" y="26"/>
                    </a:lnTo>
                    <a:lnTo>
                      <a:pt x="188" y="50"/>
                    </a:lnTo>
                    <a:lnTo>
                      <a:pt x="188" y="50"/>
                    </a:lnTo>
                    <a:lnTo>
                      <a:pt x="184" y="50"/>
                    </a:lnTo>
                    <a:lnTo>
                      <a:pt x="184" y="50"/>
                    </a:lnTo>
                    <a:close/>
                    <a:moveTo>
                      <a:pt x="210" y="46"/>
                    </a:moveTo>
                    <a:lnTo>
                      <a:pt x="210" y="46"/>
                    </a:lnTo>
                    <a:lnTo>
                      <a:pt x="210" y="44"/>
                    </a:lnTo>
                    <a:lnTo>
                      <a:pt x="210" y="44"/>
                    </a:lnTo>
                    <a:lnTo>
                      <a:pt x="206" y="46"/>
                    </a:lnTo>
                    <a:lnTo>
                      <a:pt x="204" y="48"/>
                    </a:lnTo>
                    <a:lnTo>
                      <a:pt x="204" y="48"/>
                    </a:lnTo>
                    <a:lnTo>
                      <a:pt x="198" y="48"/>
                    </a:lnTo>
                    <a:lnTo>
                      <a:pt x="198" y="48"/>
                    </a:lnTo>
                    <a:lnTo>
                      <a:pt x="196" y="42"/>
                    </a:lnTo>
                    <a:lnTo>
                      <a:pt x="196" y="42"/>
                    </a:lnTo>
                    <a:lnTo>
                      <a:pt x="194" y="36"/>
                    </a:lnTo>
                    <a:lnTo>
                      <a:pt x="194" y="36"/>
                    </a:lnTo>
                    <a:lnTo>
                      <a:pt x="196" y="28"/>
                    </a:lnTo>
                    <a:lnTo>
                      <a:pt x="196" y="28"/>
                    </a:lnTo>
                    <a:lnTo>
                      <a:pt x="198" y="22"/>
                    </a:lnTo>
                    <a:lnTo>
                      <a:pt x="198" y="22"/>
                    </a:lnTo>
                    <a:lnTo>
                      <a:pt x="204" y="20"/>
                    </a:lnTo>
                    <a:lnTo>
                      <a:pt x="204" y="20"/>
                    </a:lnTo>
                    <a:lnTo>
                      <a:pt x="206" y="20"/>
                    </a:lnTo>
                    <a:lnTo>
                      <a:pt x="206" y="20"/>
                    </a:lnTo>
                    <a:lnTo>
                      <a:pt x="208" y="24"/>
                    </a:lnTo>
                    <a:lnTo>
                      <a:pt x="208" y="24"/>
                    </a:lnTo>
                    <a:lnTo>
                      <a:pt x="208" y="10"/>
                    </a:lnTo>
                    <a:lnTo>
                      <a:pt x="208" y="10"/>
                    </a:lnTo>
                    <a:lnTo>
                      <a:pt x="212" y="10"/>
                    </a:lnTo>
                    <a:lnTo>
                      <a:pt x="212" y="10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10" y="46"/>
                    </a:lnTo>
                    <a:lnTo>
                      <a:pt x="210" y="46"/>
                    </a:lnTo>
                    <a:close/>
                    <a:moveTo>
                      <a:pt x="198" y="34"/>
                    </a:moveTo>
                    <a:lnTo>
                      <a:pt x="198" y="34"/>
                    </a:lnTo>
                    <a:lnTo>
                      <a:pt x="198" y="40"/>
                    </a:lnTo>
                    <a:lnTo>
                      <a:pt x="200" y="42"/>
                    </a:lnTo>
                    <a:lnTo>
                      <a:pt x="200" y="42"/>
                    </a:lnTo>
                    <a:lnTo>
                      <a:pt x="202" y="44"/>
                    </a:lnTo>
                    <a:lnTo>
                      <a:pt x="204" y="44"/>
                    </a:lnTo>
                    <a:lnTo>
                      <a:pt x="204" y="44"/>
                    </a:lnTo>
                    <a:lnTo>
                      <a:pt x="206" y="44"/>
                    </a:lnTo>
                    <a:lnTo>
                      <a:pt x="208" y="42"/>
                    </a:lnTo>
                    <a:lnTo>
                      <a:pt x="208" y="42"/>
                    </a:lnTo>
                    <a:lnTo>
                      <a:pt x="210" y="34"/>
                    </a:lnTo>
                    <a:lnTo>
                      <a:pt x="210" y="34"/>
                    </a:lnTo>
                    <a:lnTo>
                      <a:pt x="208" y="26"/>
                    </a:lnTo>
                    <a:lnTo>
                      <a:pt x="208" y="26"/>
                    </a:lnTo>
                    <a:lnTo>
                      <a:pt x="206" y="24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02" y="24"/>
                    </a:lnTo>
                    <a:lnTo>
                      <a:pt x="200" y="26"/>
                    </a:lnTo>
                    <a:lnTo>
                      <a:pt x="200" y="26"/>
                    </a:lnTo>
                    <a:lnTo>
                      <a:pt x="198" y="34"/>
                    </a:lnTo>
                    <a:lnTo>
                      <a:pt x="198" y="34"/>
                    </a:lnTo>
                    <a:close/>
                    <a:moveTo>
                      <a:pt x="228" y="36"/>
                    </a:moveTo>
                    <a:lnTo>
                      <a:pt x="228" y="36"/>
                    </a:lnTo>
                    <a:lnTo>
                      <a:pt x="232" y="36"/>
                    </a:lnTo>
                    <a:lnTo>
                      <a:pt x="232" y="36"/>
                    </a:lnTo>
                    <a:lnTo>
                      <a:pt x="234" y="40"/>
                    </a:lnTo>
                    <a:lnTo>
                      <a:pt x="234" y="40"/>
                    </a:lnTo>
                    <a:lnTo>
                      <a:pt x="238" y="40"/>
                    </a:lnTo>
                    <a:lnTo>
                      <a:pt x="238" y="40"/>
                    </a:lnTo>
                    <a:lnTo>
                      <a:pt x="242" y="38"/>
                    </a:lnTo>
                    <a:lnTo>
                      <a:pt x="242" y="38"/>
                    </a:lnTo>
                    <a:lnTo>
                      <a:pt x="242" y="36"/>
                    </a:lnTo>
                    <a:lnTo>
                      <a:pt x="242" y="36"/>
                    </a:lnTo>
                    <a:lnTo>
                      <a:pt x="242" y="34"/>
                    </a:lnTo>
                    <a:lnTo>
                      <a:pt x="242" y="34"/>
                    </a:lnTo>
                    <a:lnTo>
                      <a:pt x="238" y="32"/>
                    </a:lnTo>
                    <a:lnTo>
                      <a:pt x="238" y="32"/>
                    </a:lnTo>
                    <a:lnTo>
                      <a:pt x="232" y="30"/>
                    </a:lnTo>
                    <a:lnTo>
                      <a:pt x="232" y="30"/>
                    </a:lnTo>
                    <a:lnTo>
                      <a:pt x="230" y="28"/>
                    </a:lnTo>
                    <a:lnTo>
                      <a:pt x="230" y="28"/>
                    </a:lnTo>
                    <a:lnTo>
                      <a:pt x="230" y="26"/>
                    </a:lnTo>
                    <a:lnTo>
                      <a:pt x="230" y="26"/>
                    </a:lnTo>
                    <a:lnTo>
                      <a:pt x="230" y="22"/>
                    </a:lnTo>
                    <a:lnTo>
                      <a:pt x="230" y="22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4" y="18"/>
                    </a:lnTo>
                    <a:lnTo>
                      <a:pt x="234" y="18"/>
                    </a:lnTo>
                    <a:lnTo>
                      <a:pt x="236" y="16"/>
                    </a:lnTo>
                    <a:lnTo>
                      <a:pt x="236" y="16"/>
                    </a:lnTo>
                    <a:lnTo>
                      <a:pt x="242" y="18"/>
                    </a:lnTo>
                    <a:lnTo>
                      <a:pt x="242" y="18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46" y="24"/>
                    </a:lnTo>
                    <a:lnTo>
                      <a:pt x="246" y="24"/>
                    </a:lnTo>
                    <a:lnTo>
                      <a:pt x="242" y="24"/>
                    </a:lnTo>
                    <a:lnTo>
                      <a:pt x="242" y="24"/>
                    </a:lnTo>
                    <a:lnTo>
                      <a:pt x="240" y="22"/>
                    </a:lnTo>
                    <a:lnTo>
                      <a:pt x="240" y="22"/>
                    </a:lnTo>
                    <a:lnTo>
                      <a:pt x="238" y="20"/>
                    </a:lnTo>
                    <a:lnTo>
                      <a:pt x="238" y="20"/>
                    </a:lnTo>
                    <a:lnTo>
                      <a:pt x="234" y="22"/>
                    </a:lnTo>
                    <a:lnTo>
                      <a:pt x="234" y="22"/>
                    </a:lnTo>
                    <a:lnTo>
                      <a:pt x="232" y="24"/>
                    </a:lnTo>
                    <a:lnTo>
                      <a:pt x="234" y="26"/>
                    </a:lnTo>
                    <a:lnTo>
                      <a:pt x="234" y="26"/>
                    </a:lnTo>
                    <a:lnTo>
                      <a:pt x="234" y="26"/>
                    </a:lnTo>
                    <a:lnTo>
                      <a:pt x="238" y="28"/>
                    </a:lnTo>
                    <a:lnTo>
                      <a:pt x="238" y="28"/>
                    </a:lnTo>
                    <a:lnTo>
                      <a:pt x="244" y="30"/>
                    </a:lnTo>
                    <a:lnTo>
                      <a:pt x="244" y="30"/>
                    </a:lnTo>
                    <a:lnTo>
                      <a:pt x="246" y="32"/>
                    </a:lnTo>
                    <a:lnTo>
                      <a:pt x="246" y="32"/>
                    </a:lnTo>
                    <a:lnTo>
                      <a:pt x="246" y="34"/>
                    </a:lnTo>
                    <a:lnTo>
                      <a:pt x="246" y="34"/>
                    </a:lnTo>
                    <a:lnTo>
                      <a:pt x="246" y="40"/>
                    </a:lnTo>
                    <a:lnTo>
                      <a:pt x="246" y="40"/>
                    </a:lnTo>
                    <a:lnTo>
                      <a:pt x="242" y="42"/>
                    </a:lnTo>
                    <a:lnTo>
                      <a:pt x="242" y="42"/>
                    </a:lnTo>
                    <a:lnTo>
                      <a:pt x="238" y="44"/>
                    </a:lnTo>
                    <a:lnTo>
                      <a:pt x="238" y="44"/>
                    </a:lnTo>
                    <a:lnTo>
                      <a:pt x="234" y="44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0" y="40"/>
                    </a:lnTo>
                    <a:lnTo>
                      <a:pt x="228" y="36"/>
                    </a:lnTo>
                    <a:lnTo>
                      <a:pt x="228" y="36"/>
                    </a:lnTo>
                    <a:close/>
                    <a:moveTo>
                      <a:pt x="264" y="30"/>
                    </a:moveTo>
                    <a:lnTo>
                      <a:pt x="264" y="30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36"/>
                    </a:lnTo>
                    <a:lnTo>
                      <a:pt x="266" y="38"/>
                    </a:lnTo>
                    <a:lnTo>
                      <a:pt x="266" y="38"/>
                    </a:lnTo>
                    <a:lnTo>
                      <a:pt x="262" y="40"/>
                    </a:lnTo>
                    <a:lnTo>
                      <a:pt x="260" y="42"/>
                    </a:lnTo>
                    <a:lnTo>
                      <a:pt x="260" y="42"/>
                    </a:lnTo>
                    <a:lnTo>
                      <a:pt x="256" y="42"/>
                    </a:lnTo>
                    <a:lnTo>
                      <a:pt x="252" y="40"/>
                    </a:lnTo>
                    <a:lnTo>
                      <a:pt x="252" y="40"/>
                    </a:lnTo>
                    <a:lnTo>
                      <a:pt x="250" y="36"/>
                    </a:lnTo>
                    <a:lnTo>
                      <a:pt x="250" y="30"/>
                    </a:lnTo>
                    <a:lnTo>
                      <a:pt x="250" y="30"/>
                    </a:lnTo>
                    <a:lnTo>
                      <a:pt x="250" y="22"/>
                    </a:lnTo>
                    <a:lnTo>
                      <a:pt x="250" y="22"/>
                    </a:lnTo>
                    <a:lnTo>
                      <a:pt x="254" y="16"/>
                    </a:lnTo>
                    <a:lnTo>
                      <a:pt x="254" y="16"/>
                    </a:lnTo>
                    <a:lnTo>
                      <a:pt x="260" y="14"/>
                    </a:lnTo>
                    <a:lnTo>
                      <a:pt x="260" y="14"/>
                    </a:lnTo>
                    <a:lnTo>
                      <a:pt x="262" y="14"/>
                    </a:lnTo>
                    <a:lnTo>
                      <a:pt x="266" y="16"/>
                    </a:lnTo>
                    <a:lnTo>
                      <a:pt x="266" y="16"/>
                    </a:lnTo>
                    <a:lnTo>
                      <a:pt x="266" y="18"/>
                    </a:lnTo>
                    <a:lnTo>
                      <a:pt x="268" y="22"/>
                    </a:lnTo>
                    <a:lnTo>
                      <a:pt x="268" y="22"/>
                    </a:lnTo>
                    <a:lnTo>
                      <a:pt x="264" y="22"/>
                    </a:lnTo>
                    <a:lnTo>
                      <a:pt x="264" y="22"/>
                    </a:lnTo>
                    <a:lnTo>
                      <a:pt x="262" y="18"/>
                    </a:lnTo>
                    <a:lnTo>
                      <a:pt x="262" y="18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8" y="18"/>
                    </a:lnTo>
                    <a:lnTo>
                      <a:pt x="256" y="20"/>
                    </a:lnTo>
                    <a:lnTo>
                      <a:pt x="256" y="20"/>
                    </a:lnTo>
                    <a:lnTo>
                      <a:pt x="254" y="28"/>
                    </a:lnTo>
                    <a:lnTo>
                      <a:pt x="254" y="28"/>
                    </a:lnTo>
                    <a:lnTo>
                      <a:pt x="256" y="36"/>
                    </a:lnTo>
                    <a:lnTo>
                      <a:pt x="256" y="36"/>
                    </a:lnTo>
                    <a:lnTo>
                      <a:pt x="258" y="38"/>
                    </a:lnTo>
                    <a:lnTo>
                      <a:pt x="260" y="38"/>
                    </a:lnTo>
                    <a:lnTo>
                      <a:pt x="260" y="38"/>
                    </a:lnTo>
                    <a:lnTo>
                      <a:pt x="264" y="36"/>
                    </a:lnTo>
                    <a:lnTo>
                      <a:pt x="264" y="36"/>
                    </a:lnTo>
                    <a:lnTo>
                      <a:pt x="264" y="30"/>
                    </a:lnTo>
                    <a:lnTo>
                      <a:pt x="264" y="30"/>
                    </a:lnTo>
                    <a:close/>
                    <a:moveTo>
                      <a:pt x="278" y="40"/>
                    </a:moveTo>
                    <a:lnTo>
                      <a:pt x="278" y="40"/>
                    </a:lnTo>
                    <a:lnTo>
                      <a:pt x="270" y="14"/>
                    </a:lnTo>
                    <a:lnTo>
                      <a:pt x="270" y="14"/>
                    </a:lnTo>
                    <a:lnTo>
                      <a:pt x="274" y="14"/>
                    </a:lnTo>
                    <a:lnTo>
                      <a:pt x="274" y="14"/>
                    </a:lnTo>
                    <a:lnTo>
                      <a:pt x="278" y="28"/>
                    </a:lnTo>
                    <a:lnTo>
                      <a:pt x="278" y="28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80" y="28"/>
                    </a:lnTo>
                    <a:lnTo>
                      <a:pt x="280" y="28"/>
                    </a:lnTo>
                    <a:lnTo>
                      <a:pt x="286" y="12"/>
                    </a:lnTo>
                    <a:lnTo>
                      <a:pt x="286" y="12"/>
                    </a:lnTo>
                    <a:lnTo>
                      <a:pt x="288" y="12"/>
                    </a:lnTo>
                    <a:lnTo>
                      <a:pt x="288" y="12"/>
                    </a:lnTo>
                    <a:lnTo>
                      <a:pt x="282" y="38"/>
                    </a:lnTo>
                    <a:lnTo>
                      <a:pt x="282" y="38"/>
                    </a:lnTo>
                    <a:lnTo>
                      <a:pt x="278" y="40"/>
                    </a:lnTo>
                    <a:lnTo>
                      <a:pt x="278" y="40"/>
                    </a:lnTo>
                    <a:close/>
                    <a:moveTo>
                      <a:pt x="294" y="38"/>
                    </a:moveTo>
                    <a:lnTo>
                      <a:pt x="294" y="38"/>
                    </a:lnTo>
                    <a:lnTo>
                      <a:pt x="292" y="14"/>
                    </a:lnTo>
                    <a:lnTo>
                      <a:pt x="292" y="14"/>
                    </a:lnTo>
                    <a:lnTo>
                      <a:pt x="290" y="16"/>
                    </a:lnTo>
                    <a:lnTo>
                      <a:pt x="290" y="16"/>
                    </a:lnTo>
                    <a:lnTo>
                      <a:pt x="290" y="12"/>
                    </a:lnTo>
                    <a:lnTo>
                      <a:pt x="290" y="12"/>
                    </a:lnTo>
                    <a:lnTo>
                      <a:pt x="292" y="12"/>
                    </a:lnTo>
                    <a:lnTo>
                      <a:pt x="292" y="12"/>
                    </a:lnTo>
                    <a:lnTo>
                      <a:pt x="292" y="8"/>
                    </a:lnTo>
                    <a:lnTo>
                      <a:pt x="292" y="8"/>
                    </a:lnTo>
                    <a:lnTo>
                      <a:pt x="294" y="4"/>
                    </a:lnTo>
                    <a:lnTo>
                      <a:pt x="294" y="4"/>
                    </a:lnTo>
                    <a:lnTo>
                      <a:pt x="296" y="2"/>
                    </a:lnTo>
                    <a:lnTo>
                      <a:pt x="296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302" y="0"/>
                    </a:lnTo>
                    <a:lnTo>
                      <a:pt x="302" y="0"/>
                    </a:lnTo>
                    <a:lnTo>
                      <a:pt x="302" y="2"/>
                    </a:lnTo>
                    <a:lnTo>
                      <a:pt x="302" y="4"/>
                    </a:lnTo>
                    <a:lnTo>
                      <a:pt x="302" y="4"/>
                    </a:lnTo>
                    <a:lnTo>
                      <a:pt x="300" y="4"/>
                    </a:lnTo>
                    <a:lnTo>
                      <a:pt x="300" y="4"/>
                    </a:lnTo>
                    <a:lnTo>
                      <a:pt x="298" y="6"/>
                    </a:lnTo>
                    <a:lnTo>
                      <a:pt x="298" y="6"/>
                    </a:lnTo>
                    <a:lnTo>
                      <a:pt x="296" y="8"/>
                    </a:lnTo>
                    <a:lnTo>
                      <a:pt x="296" y="8"/>
                    </a:lnTo>
                    <a:lnTo>
                      <a:pt x="296" y="10"/>
                    </a:lnTo>
                    <a:lnTo>
                      <a:pt x="296" y="10"/>
                    </a:lnTo>
                    <a:lnTo>
                      <a:pt x="300" y="10"/>
                    </a:lnTo>
                    <a:lnTo>
                      <a:pt x="300" y="10"/>
                    </a:lnTo>
                    <a:lnTo>
                      <a:pt x="300" y="14"/>
                    </a:lnTo>
                    <a:lnTo>
                      <a:pt x="300" y="14"/>
                    </a:lnTo>
                    <a:lnTo>
                      <a:pt x="296" y="14"/>
                    </a:lnTo>
                    <a:lnTo>
                      <a:pt x="296" y="14"/>
                    </a:lnTo>
                    <a:lnTo>
                      <a:pt x="296" y="38"/>
                    </a:lnTo>
                    <a:lnTo>
                      <a:pt x="296" y="38"/>
                    </a:lnTo>
                    <a:lnTo>
                      <a:pt x="294" y="38"/>
                    </a:lnTo>
                    <a:lnTo>
                      <a:pt x="294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61" name="그룹 132"/>
            <p:cNvGrpSpPr/>
            <p:nvPr userDrawn="1"/>
          </p:nvGrpSpPr>
          <p:grpSpPr>
            <a:xfrm>
              <a:off x="1127102" y="1893849"/>
              <a:ext cx="403225" cy="479425"/>
              <a:chOff x="2830513" y="1941513"/>
              <a:chExt cx="403225" cy="479425"/>
            </a:xfrm>
            <a:solidFill>
              <a:schemeClr val="bg1"/>
            </a:solidFill>
          </p:grpSpPr>
          <p:sp>
            <p:nvSpPr>
              <p:cNvPr id="162" name="Freeform 84"/>
              <p:cNvSpPr>
                <a:spLocks/>
              </p:cNvSpPr>
              <p:nvPr userDrawn="1"/>
            </p:nvSpPr>
            <p:spPr bwMode="auto">
              <a:xfrm>
                <a:off x="2830513" y="2287588"/>
                <a:ext cx="60325" cy="1587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8" h="10">
                    <a:moveTo>
                      <a:pt x="0" y="4"/>
                    </a:moveTo>
                    <a:lnTo>
                      <a:pt x="0" y="4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3" name="Freeform 85"/>
              <p:cNvSpPr>
                <a:spLocks/>
              </p:cNvSpPr>
              <p:nvPr userDrawn="1"/>
            </p:nvSpPr>
            <p:spPr bwMode="auto">
              <a:xfrm>
                <a:off x="2830513" y="2071688"/>
                <a:ext cx="9525" cy="21590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6" y="134"/>
                  </a:cxn>
                  <a:cxn ang="0">
                    <a:pos x="6" y="134"/>
                  </a:cxn>
                  <a:cxn ang="0">
                    <a:pos x="0" y="136"/>
                  </a:cxn>
                  <a:cxn ang="0">
                    <a:pos x="0" y="136"/>
                  </a:cxn>
                  <a:cxn ang="0">
                    <a:pos x="2" y="68"/>
                  </a:cxn>
                  <a:cxn ang="0">
                    <a:pos x="2" y="68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6" h="136">
                    <a:moveTo>
                      <a:pt x="2" y="0"/>
                    </a:moveTo>
                    <a:lnTo>
                      <a:pt x="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4" name="Freeform 86"/>
              <p:cNvSpPr>
                <a:spLocks/>
              </p:cNvSpPr>
              <p:nvPr userDrawn="1"/>
            </p:nvSpPr>
            <p:spPr bwMode="auto">
              <a:xfrm>
                <a:off x="2833688" y="1941513"/>
                <a:ext cx="50800" cy="111125"/>
              </a:xfrm>
              <a:custGeom>
                <a:avLst/>
                <a:gdLst/>
                <a:ahLst/>
                <a:cxnLst>
                  <a:cxn ang="0">
                    <a:pos x="0" y="70"/>
                  </a:cxn>
                  <a:cxn ang="0">
                    <a:pos x="0" y="7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0" y="8"/>
                  </a:cxn>
                  <a:cxn ang="0">
                    <a:pos x="30" y="8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6" y="30"/>
                  </a:cxn>
                  <a:cxn ang="0">
                    <a:pos x="6" y="30"/>
                  </a:cxn>
                  <a:cxn ang="0">
                    <a:pos x="28" y="28"/>
                  </a:cxn>
                  <a:cxn ang="0">
                    <a:pos x="28" y="28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6" y="62"/>
                  </a:cxn>
                  <a:cxn ang="0">
                    <a:pos x="6" y="62"/>
                  </a:cxn>
                  <a:cxn ang="0">
                    <a:pos x="32" y="60"/>
                  </a:cxn>
                  <a:cxn ang="0">
                    <a:pos x="32" y="60"/>
                  </a:cxn>
                  <a:cxn ang="0">
                    <a:pos x="32" y="68"/>
                  </a:cxn>
                  <a:cxn ang="0">
                    <a:pos x="32" y="68"/>
                  </a:cxn>
                  <a:cxn ang="0">
                    <a:pos x="0" y="70"/>
                  </a:cxn>
                  <a:cxn ang="0">
                    <a:pos x="0" y="70"/>
                  </a:cxn>
                </a:cxnLst>
                <a:rect l="0" t="0" r="r" b="b"/>
                <a:pathLst>
                  <a:path w="32" h="70">
                    <a:moveTo>
                      <a:pt x="0" y="70"/>
                    </a:moveTo>
                    <a:lnTo>
                      <a:pt x="0" y="7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0" y="8"/>
                    </a:lnTo>
                    <a:lnTo>
                      <a:pt x="30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28" y="28"/>
                    </a:lnTo>
                    <a:lnTo>
                      <a:pt x="28" y="28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0" y="70"/>
                    </a:lnTo>
                    <a:lnTo>
                      <a:pt x="0" y="7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5" name="Freeform 87"/>
              <p:cNvSpPr>
                <a:spLocks/>
              </p:cNvSpPr>
              <p:nvPr userDrawn="1"/>
            </p:nvSpPr>
            <p:spPr bwMode="auto">
              <a:xfrm>
                <a:off x="3176588" y="2071688"/>
                <a:ext cx="57150" cy="12700"/>
              </a:xfrm>
              <a:custGeom>
                <a:avLst/>
                <a:gdLst/>
                <a:ahLst/>
                <a:cxnLst>
                  <a:cxn ang="0">
                    <a:pos x="36" y="6"/>
                  </a:cxn>
                  <a:cxn ang="0">
                    <a:pos x="36" y="6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36" y="6"/>
                  </a:cxn>
                  <a:cxn ang="0">
                    <a:pos x="36" y="6"/>
                  </a:cxn>
                </a:cxnLst>
                <a:rect l="0" t="0" r="r" b="b"/>
                <a:pathLst>
                  <a:path w="36" h="8">
                    <a:moveTo>
                      <a:pt x="36" y="6"/>
                    </a:moveTo>
                    <a:lnTo>
                      <a:pt x="36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6"/>
                    </a:lnTo>
                    <a:lnTo>
                      <a:pt x="36" y="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6" name="Freeform 88"/>
              <p:cNvSpPr>
                <a:spLocks/>
              </p:cNvSpPr>
              <p:nvPr userDrawn="1"/>
            </p:nvSpPr>
            <p:spPr bwMode="auto">
              <a:xfrm>
                <a:off x="3227388" y="2087563"/>
                <a:ext cx="6350" cy="206375"/>
              </a:xfrm>
              <a:custGeom>
                <a:avLst/>
                <a:gdLst/>
                <a:ahLst/>
                <a:cxnLst>
                  <a:cxn ang="0">
                    <a:pos x="4" y="130"/>
                  </a:cxn>
                  <a:cxn ang="0">
                    <a:pos x="4" y="130"/>
                  </a:cxn>
                  <a:cxn ang="0">
                    <a:pos x="0" y="130"/>
                  </a:cxn>
                  <a:cxn ang="0">
                    <a:pos x="0" y="130"/>
                  </a:cxn>
                  <a:cxn ang="0">
                    <a:pos x="0" y="64"/>
                  </a:cxn>
                  <a:cxn ang="0">
                    <a:pos x="0" y="6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64"/>
                  </a:cxn>
                  <a:cxn ang="0">
                    <a:pos x="4" y="64"/>
                  </a:cxn>
                  <a:cxn ang="0">
                    <a:pos x="4" y="130"/>
                  </a:cxn>
                  <a:cxn ang="0">
                    <a:pos x="4" y="130"/>
                  </a:cxn>
                </a:cxnLst>
                <a:rect l="0" t="0" r="r" b="b"/>
                <a:pathLst>
                  <a:path w="4" h="130">
                    <a:moveTo>
                      <a:pt x="4" y="130"/>
                    </a:moveTo>
                    <a:lnTo>
                      <a:pt x="4" y="130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130"/>
                    </a:lnTo>
                    <a:lnTo>
                      <a:pt x="4" y="13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7" name="Freeform 89"/>
              <p:cNvSpPr>
                <a:spLocks/>
              </p:cNvSpPr>
              <p:nvPr userDrawn="1"/>
            </p:nvSpPr>
            <p:spPr bwMode="auto">
              <a:xfrm>
                <a:off x="3182938" y="2312988"/>
                <a:ext cx="50800" cy="10795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2" y="68"/>
                  </a:cxn>
                  <a:cxn ang="0">
                    <a:pos x="2" y="68"/>
                  </a:cxn>
                  <a:cxn ang="0">
                    <a:pos x="2" y="60"/>
                  </a:cxn>
                  <a:cxn ang="0">
                    <a:pos x="2" y="60"/>
                  </a:cxn>
                  <a:cxn ang="0">
                    <a:pos x="28" y="58"/>
                  </a:cxn>
                  <a:cxn ang="0">
                    <a:pos x="28" y="58"/>
                  </a:cxn>
                  <a:cxn ang="0">
                    <a:pos x="28" y="38"/>
                  </a:cxn>
                  <a:cxn ang="0">
                    <a:pos x="28" y="38"/>
                  </a:cxn>
                  <a:cxn ang="0">
                    <a:pos x="4" y="40"/>
                  </a:cxn>
                  <a:cxn ang="0">
                    <a:pos x="4" y="40"/>
                  </a:cxn>
                  <a:cxn ang="0">
                    <a:pos x="4" y="32"/>
                  </a:cxn>
                  <a:cxn ang="0">
                    <a:pos x="4" y="32"/>
                  </a:cxn>
                  <a:cxn ang="0">
                    <a:pos x="28" y="30"/>
                  </a:cxn>
                  <a:cxn ang="0">
                    <a:pos x="28" y="30"/>
                  </a:cxn>
                  <a:cxn ang="0">
                    <a:pos x="28" y="8"/>
                  </a:cxn>
                  <a:cxn ang="0">
                    <a:pos x="28" y="8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68">
                    <a:moveTo>
                      <a:pt x="32" y="0"/>
                    </a:moveTo>
                    <a:lnTo>
                      <a:pt x="32" y="0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4" y="32"/>
                    </a:lnTo>
                    <a:lnTo>
                      <a:pt x="4" y="32"/>
                    </a:lnTo>
                    <a:lnTo>
                      <a:pt x="28" y="30"/>
                    </a:lnTo>
                    <a:lnTo>
                      <a:pt x="28" y="3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8" name="Freeform 90"/>
              <p:cNvSpPr>
                <a:spLocks noEditPoints="1"/>
              </p:cNvSpPr>
              <p:nvPr userDrawn="1"/>
            </p:nvSpPr>
            <p:spPr bwMode="auto">
              <a:xfrm>
                <a:off x="2894013" y="2068513"/>
                <a:ext cx="139700" cy="295275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62" y="4"/>
                  </a:cxn>
                  <a:cxn ang="0">
                    <a:pos x="76" y="18"/>
                  </a:cxn>
                  <a:cxn ang="0">
                    <a:pos x="80" y="30"/>
                  </a:cxn>
                  <a:cxn ang="0">
                    <a:pos x="88" y="66"/>
                  </a:cxn>
                  <a:cxn ang="0">
                    <a:pos x="88" y="90"/>
                  </a:cxn>
                  <a:cxn ang="0">
                    <a:pos x="84" y="134"/>
                  </a:cxn>
                  <a:cxn ang="0">
                    <a:pos x="76" y="164"/>
                  </a:cxn>
                  <a:cxn ang="0">
                    <a:pos x="70" y="174"/>
                  </a:cxn>
                  <a:cxn ang="0">
                    <a:pos x="54" y="184"/>
                  </a:cxn>
                  <a:cxn ang="0">
                    <a:pos x="44" y="186"/>
                  </a:cxn>
                  <a:cxn ang="0">
                    <a:pos x="26" y="184"/>
                  </a:cxn>
                  <a:cxn ang="0">
                    <a:pos x="12" y="170"/>
                  </a:cxn>
                  <a:cxn ang="0">
                    <a:pos x="8" y="158"/>
                  </a:cxn>
                  <a:cxn ang="0">
                    <a:pos x="2" y="122"/>
                  </a:cxn>
                  <a:cxn ang="0">
                    <a:pos x="0" y="98"/>
                  </a:cxn>
                  <a:cxn ang="0">
                    <a:pos x="4" y="52"/>
                  </a:cxn>
                  <a:cxn ang="0">
                    <a:pos x="14" y="22"/>
                  </a:cxn>
                  <a:cxn ang="0">
                    <a:pos x="20" y="14"/>
                  </a:cxn>
                  <a:cxn ang="0">
                    <a:pos x="36" y="2"/>
                  </a:cxn>
                  <a:cxn ang="0">
                    <a:pos x="44" y="0"/>
                  </a:cxn>
                  <a:cxn ang="0">
                    <a:pos x="44" y="30"/>
                  </a:cxn>
                  <a:cxn ang="0">
                    <a:pos x="36" y="34"/>
                  </a:cxn>
                  <a:cxn ang="0">
                    <a:pos x="32" y="40"/>
                  </a:cxn>
                  <a:cxn ang="0">
                    <a:pos x="30" y="50"/>
                  </a:cxn>
                  <a:cxn ang="0">
                    <a:pos x="28" y="96"/>
                  </a:cxn>
                  <a:cxn ang="0">
                    <a:pos x="28" y="122"/>
                  </a:cxn>
                  <a:cxn ang="0">
                    <a:pos x="30" y="140"/>
                  </a:cxn>
                  <a:cxn ang="0">
                    <a:pos x="36" y="154"/>
                  </a:cxn>
                  <a:cxn ang="0">
                    <a:pos x="40" y="158"/>
                  </a:cxn>
                  <a:cxn ang="0">
                    <a:pos x="44" y="158"/>
                  </a:cxn>
                  <a:cxn ang="0">
                    <a:pos x="52" y="152"/>
                  </a:cxn>
                  <a:cxn ang="0">
                    <a:pos x="56" y="146"/>
                  </a:cxn>
                  <a:cxn ang="0">
                    <a:pos x="58" y="138"/>
                  </a:cxn>
                  <a:cxn ang="0">
                    <a:pos x="62" y="92"/>
                  </a:cxn>
                  <a:cxn ang="0">
                    <a:pos x="60" y="66"/>
                  </a:cxn>
                  <a:cxn ang="0">
                    <a:pos x="58" y="48"/>
                  </a:cxn>
                  <a:cxn ang="0">
                    <a:pos x="52" y="34"/>
                  </a:cxn>
                  <a:cxn ang="0">
                    <a:pos x="48" y="30"/>
                  </a:cxn>
                  <a:cxn ang="0">
                    <a:pos x="44" y="30"/>
                  </a:cxn>
                </a:cxnLst>
                <a:rect l="0" t="0" r="r" b="b"/>
                <a:pathLst>
                  <a:path w="88" h="186">
                    <a:moveTo>
                      <a:pt x="44" y="0"/>
                    </a:moveTo>
                    <a:lnTo>
                      <a:pt x="44" y="0"/>
                    </a:lnTo>
                    <a:lnTo>
                      <a:pt x="54" y="2"/>
                    </a:lnTo>
                    <a:lnTo>
                      <a:pt x="62" y="4"/>
                    </a:lnTo>
                    <a:lnTo>
                      <a:pt x="70" y="10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80" y="30"/>
                    </a:lnTo>
                    <a:lnTo>
                      <a:pt x="84" y="46"/>
                    </a:lnTo>
                    <a:lnTo>
                      <a:pt x="88" y="66"/>
                    </a:lnTo>
                    <a:lnTo>
                      <a:pt x="88" y="90"/>
                    </a:lnTo>
                    <a:lnTo>
                      <a:pt x="88" y="90"/>
                    </a:lnTo>
                    <a:lnTo>
                      <a:pt x="88" y="114"/>
                    </a:lnTo>
                    <a:lnTo>
                      <a:pt x="84" y="134"/>
                    </a:lnTo>
                    <a:lnTo>
                      <a:pt x="80" y="152"/>
                    </a:lnTo>
                    <a:lnTo>
                      <a:pt x="76" y="164"/>
                    </a:lnTo>
                    <a:lnTo>
                      <a:pt x="76" y="164"/>
                    </a:lnTo>
                    <a:lnTo>
                      <a:pt x="70" y="174"/>
                    </a:lnTo>
                    <a:lnTo>
                      <a:pt x="62" y="180"/>
                    </a:lnTo>
                    <a:lnTo>
                      <a:pt x="54" y="184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36" y="186"/>
                    </a:lnTo>
                    <a:lnTo>
                      <a:pt x="26" y="184"/>
                    </a:lnTo>
                    <a:lnTo>
                      <a:pt x="20" y="178"/>
                    </a:lnTo>
                    <a:lnTo>
                      <a:pt x="12" y="170"/>
                    </a:lnTo>
                    <a:lnTo>
                      <a:pt x="12" y="170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2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2" y="72"/>
                    </a:lnTo>
                    <a:lnTo>
                      <a:pt x="4" y="52"/>
                    </a:lnTo>
                    <a:lnTo>
                      <a:pt x="8" y="36"/>
                    </a:lnTo>
                    <a:lnTo>
                      <a:pt x="14" y="22"/>
                    </a:lnTo>
                    <a:lnTo>
                      <a:pt x="14" y="22"/>
                    </a:lnTo>
                    <a:lnTo>
                      <a:pt x="20" y="14"/>
                    </a:lnTo>
                    <a:lnTo>
                      <a:pt x="28" y="6"/>
                    </a:lnTo>
                    <a:lnTo>
                      <a:pt x="36" y="2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30"/>
                    </a:moveTo>
                    <a:lnTo>
                      <a:pt x="44" y="30"/>
                    </a:lnTo>
                    <a:lnTo>
                      <a:pt x="40" y="32"/>
                    </a:lnTo>
                    <a:lnTo>
                      <a:pt x="36" y="34"/>
                    </a:lnTo>
                    <a:lnTo>
                      <a:pt x="36" y="34"/>
                    </a:lnTo>
                    <a:lnTo>
                      <a:pt x="32" y="4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8" y="68"/>
                    </a:lnTo>
                    <a:lnTo>
                      <a:pt x="28" y="96"/>
                    </a:lnTo>
                    <a:lnTo>
                      <a:pt x="28" y="96"/>
                    </a:lnTo>
                    <a:lnTo>
                      <a:pt x="28" y="122"/>
                    </a:lnTo>
                    <a:lnTo>
                      <a:pt x="30" y="140"/>
                    </a:lnTo>
                    <a:lnTo>
                      <a:pt x="30" y="140"/>
                    </a:lnTo>
                    <a:lnTo>
                      <a:pt x="32" y="148"/>
                    </a:lnTo>
                    <a:lnTo>
                      <a:pt x="36" y="154"/>
                    </a:lnTo>
                    <a:lnTo>
                      <a:pt x="36" y="154"/>
                    </a:lnTo>
                    <a:lnTo>
                      <a:pt x="40" y="158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8" y="156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6" y="146"/>
                    </a:lnTo>
                    <a:lnTo>
                      <a:pt x="58" y="138"/>
                    </a:lnTo>
                    <a:lnTo>
                      <a:pt x="58" y="138"/>
                    </a:lnTo>
                    <a:lnTo>
                      <a:pt x="60" y="120"/>
                    </a:lnTo>
                    <a:lnTo>
                      <a:pt x="62" y="92"/>
                    </a:lnTo>
                    <a:lnTo>
                      <a:pt x="62" y="92"/>
                    </a:lnTo>
                    <a:lnTo>
                      <a:pt x="60" y="66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6" y="38"/>
                    </a:lnTo>
                    <a:lnTo>
                      <a:pt x="52" y="34"/>
                    </a:lnTo>
                    <a:lnTo>
                      <a:pt x="52" y="34"/>
                    </a:lnTo>
                    <a:lnTo>
                      <a:pt x="48" y="30"/>
                    </a:lnTo>
                    <a:lnTo>
                      <a:pt x="44" y="30"/>
                    </a:lnTo>
                    <a:lnTo>
                      <a:pt x="44" y="3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69" name="Freeform 91"/>
              <p:cNvSpPr>
                <a:spLocks/>
              </p:cNvSpPr>
              <p:nvPr userDrawn="1"/>
            </p:nvSpPr>
            <p:spPr bwMode="auto">
              <a:xfrm>
                <a:off x="3071813" y="2055813"/>
                <a:ext cx="95250" cy="288925"/>
              </a:xfrm>
              <a:custGeom>
                <a:avLst/>
                <a:gdLst/>
                <a:ahLst/>
                <a:cxnLst>
                  <a:cxn ang="0">
                    <a:pos x="60" y="178"/>
                  </a:cxn>
                  <a:cxn ang="0">
                    <a:pos x="60" y="178"/>
                  </a:cxn>
                  <a:cxn ang="0">
                    <a:pos x="34" y="182"/>
                  </a:cxn>
                  <a:cxn ang="0">
                    <a:pos x="34" y="182"/>
                  </a:cxn>
                  <a:cxn ang="0">
                    <a:pos x="34" y="116"/>
                  </a:cxn>
                  <a:cxn ang="0">
                    <a:pos x="34" y="116"/>
                  </a:cxn>
                  <a:cxn ang="0">
                    <a:pos x="34" y="52"/>
                  </a:cxn>
                  <a:cxn ang="0">
                    <a:pos x="34" y="52"/>
                  </a:cxn>
                  <a:cxn ang="0">
                    <a:pos x="26" y="62"/>
                  </a:cxn>
                  <a:cxn ang="0">
                    <a:pos x="18" y="68"/>
                  </a:cxn>
                  <a:cxn ang="0">
                    <a:pos x="10" y="76"/>
                  </a:cxn>
                  <a:cxn ang="0">
                    <a:pos x="0" y="80"/>
                  </a:cxn>
                  <a:cxn ang="0">
                    <a:pos x="0" y="80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12" y="42"/>
                  </a:cxn>
                  <a:cxn ang="0">
                    <a:pos x="22" y="32"/>
                  </a:cxn>
                  <a:cxn ang="0">
                    <a:pos x="22" y="32"/>
                  </a:cxn>
                  <a:cxn ang="0">
                    <a:pos x="32" y="18"/>
                  </a:cxn>
                  <a:cxn ang="0">
                    <a:pos x="38" y="2"/>
                  </a:cxn>
                  <a:cxn ang="0">
                    <a:pos x="38" y="2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90"/>
                  </a:cxn>
                  <a:cxn ang="0">
                    <a:pos x="60" y="90"/>
                  </a:cxn>
                  <a:cxn ang="0">
                    <a:pos x="60" y="178"/>
                  </a:cxn>
                  <a:cxn ang="0">
                    <a:pos x="60" y="178"/>
                  </a:cxn>
                </a:cxnLst>
                <a:rect l="0" t="0" r="r" b="b"/>
                <a:pathLst>
                  <a:path w="60" h="182">
                    <a:moveTo>
                      <a:pt x="60" y="178"/>
                    </a:moveTo>
                    <a:lnTo>
                      <a:pt x="60" y="178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4" y="116"/>
                    </a:lnTo>
                    <a:lnTo>
                      <a:pt x="34" y="116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26" y="62"/>
                    </a:lnTo>
                    <a:lnTo>
                      <a:pt x="18" y="68"/>
                    </a:lnTo>
                    <a:lnTo>
                      <a:pt x="10" y="7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12" y="42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32" y="18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90"/>
                    </a:lnTo>
                    <a:lnTo>
                      <a:pt x="60" y="90"/>
                    </a:lnTo>
                    <a:lnTo>
                      <a:pt x="60" y="178"/>
                    </a:lnTo>
                    <a:lnTo>
                      <a:pt x="60" y="1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170" name="그룹 143"/>
            <p:cNvGrpSpPr/>
            <p:nvPr userDrawn="1"/>
          </p:nvGrpSpPr>
          <p:grpSpPr>
            <a:xfrm>
              <a:off x="2706699" y="3995699"/>
              <a:ext cx="2705100" cy="1924050"/>
              <a:chOff x="4364038" y="4043363"/>
              <a:chExt cx="2705100" cy="1924050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171" name="Freeform 44"/>
              <p:cNvSpPr>
                <a:spLocks/>
              </p:cNvSpPr>
              <p:nvPr userDrawn="1"/>
            </p:nvSpPr>
            <p:spPr bwMode="auto">
              <a:xfrm>
                <a:off x="4364038" y="4043363"/>
                <a:ext cx="2301875" cy="628650"/>
              </a:xfrm>
              <a:custGeom>
                <a:avLst/>
                <a:gdLst/>
                <a:ahLst/>
                <a:cxnLst>
                  <a:cxn ang="0">
                    <a:pos x="1394" y="396"/>
                  </a:cxn>
                  <a:cxn ang="0">
                    <a:pos x="1450" y="380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1394" y="396"/>
                  </a:cxn>
                </a:cxnLst>
                <a:rect l="0" t="0" r="r" b="b"/>
                <a:pathLst>
                  <a:path w="1450" h="396">
                    <a:moveTo>
                      <a:pt x="1394" y="396"/>
                    </a:moveTo>
                    <a:lnTo>
                      <a:pt x="1450" y="380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1394" y="39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72" name="Freeform 45"/>
              <p:cNvSpPr>
                <a:spLocks/>
              </p:cNvSpPr>
              <p:nvPr userDrawn="1"/>
            </p:nvSpPr>
            <p:spPr bwMode="auto">
              <a:xfrm>
                <a:off x="6688138" y="5405438"/>
                <a:ext cx="381000" cy="561975"/>
              </a:xfrm>
              <a:custGeom>
                <a:avLst/>
                <a:gdLst/>
                <a:ahLst/>
                <a:cxnLst>
                  <a:cxn ang="0">
                    <a:pos x="0" y="354"/>
                  </a:cxn>
                  <a:cxn ang="0">
                    <a:pos x="58" y="340"/>
                  </a:cxn>
                  <a:cxn ang="0">
                    <a:pos x="58" y="340"/>
                  </a:cxn>
                  <a:cxn ang="0">
                    <a:pos x="150" y="170"/>
                  </a:cxn>
                  <a:cxn ang="0">
                    <a:pos x="240" y="0"/>
                  </a:cxn>
                  <a:cxn ang="0">
                    <a:pos x="184" y="14"/>
                  </a:cxn>
                  <a:cxn ang="0">
                    <a:pos x="184" y="14"/>
                  </a:cxn>
                  <a:cxn ang="0">
                    <a:pos x="94" y="186"/>
                  </a:cxn>
                  <a:cxn ang="0">
                    <a:pos x="0" y="354"/>
                  </a:cxn>
                  <a:cxn ang="0">
                    <a:pos x="0" y="354"/>
                  </a:cxn>
                </a:cxnLst>
                <a:rect l="0" t="0" r="r" b="b"/>
                <a:pathLst>
                  <a:path w="240" h="354">
                    <a:moveTo>
                      <a:pt x="0" y="354"/>
                    </a:moveTo>
                    <a:lnTo>
                      <a:pt x="58" y="340"/>
                    </a:lnTo>
                    <a:lnTo>
                      <a:pt x="58" y="340"/>
                    </a:lnTo>
                    <a:lnTo>
                      <a:pt x="150" y="170"/>
                    </a:lnTo>
                    <a:lnTo>
                      <a:pt x="240" y="0"/>
                    </a:lnTo>
                    <a:lnTo>
                      <a:pt x="184" y="14"/>
                    </a:lnTo>
                    <a:lnTo>
                      <a:pt x="184" y="14"/>
                    </a:lnTo>
                    <a:lnTo>
                      <a:pt x="94" y="186"/>
                    </a:lnTo>
                    <a:lnTo>
                      <a:pt x="0" y="354"/>
                    </a:lnTo>
                    <a:lnTo>
                      <a:pt x="0" y="354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52" name="Freeform 46"/>
              <p:cNvSpPr>
                <a:spLocks/>
              </p:cNvSpPr>
              <p:nvPr userDrawn="1"/>
            </p:nvSpPr>
            <p:spPr bwMode="auto">
              <a:xfrm>
                <a:off x="6577013" y="4646613"/>
                <a:ext cx="492125" cy="781050"/>
              </a:xfrm>
              <a:custGeom>
                <a:avLst/>
                <a:gdLst/>
                <a:ahLst/>
                <a:cxnLst>
                  <a:cxn ang="0">
                    <a:pos x="254" y="492"/>
                  </a:cxn>
                  <a:cxn ang="0">
                    <a:pos x="310" y="478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254" y="492"/>
                  </a:cxn>
                </a:cxnLst>
                <a:rect l="0" t="0" r="r" b="b"/>
                <a:pathLst>
                  <a:path w="310" h="492">
                    <a:moveTo>
                      <a:pt x="254" y="492"/>
                    </a:moveTo>
                    <a:lnTo>
                      <a:pt x="310" y="478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254" y="492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53" name="Freeform 55"/>
              <p:cNvSpPr>
                <a:spLocks/>
              </p:cNvSpPr>
              <p:nvPr userDrawn="1"/>
            </p:nvSpPr>
            <p:spPr bwMode="auto">
              <a:xfrm>
                <a:off x="4364038" y="4068763"/>
                <a:ext cx="2616200" cy="1898650"/>
              </a:xfrm>
              <a:custGeom>
                <a:avLst/>
                <a:gdLst/>
                <a:ahLst/>
                <a:cxnLst>
                  <a:cxn ang="0">
                    <a:pos x="1394" y="380"/>
                  </a:cxn>
                  <a:cxn ang="0">
                    <a:pos x="0" y="0"/>
                  </a:cxn>
                  <a:cxn ang="0">
                    <a:pos x="6" y="686"/>
                  </a:cxn>
                  <a:cxn ang="0">
                    <a:pos x="1464" y="1196"/>
                  </a:cxn>
                  <a:cxn ang="0">
                    <a:pos x="1464" y="1196"/>
                  </a:cxn>
                  <a:cxn ang="0">
                    <a:pos x="1558" y="1028"/>
                  </a:cxn>
                  <a:cxn ang="0">
                    <a:pos x="1648" y="856"/>
                  </a:cxn>
                  <a:cxn ang="0">
                    <a:pos x="1648" y="856"/>
                  </a:cxn>
                  <a:cxn ang="0">
                    <a:pos x="1394" y="380"/>
                  </a:cxn>
                  <a:cxn ang="0">
                    <a:pos x="1394" y="380"/>
                  </a:cxn>
                </a:cxnLst>
                <a:rect l="0" t="0" r="r" b="b"/>
                <a:pathLst>
                  <a:path w="1648" h="1196">
                    <a:moveTo>
                      <a:pt x="1394" y="380"/>
                    </a:moveTo>
                    <a:lnTo>
                      <a:pt x="0" y="0"/>
                    </a:lnTo>
                    <a:lnTo>
                      <a:pt x="6" y="686"/>
                    </a:lnTo>
                    <a:lnTo>
                      <a:pt x="1464" y="1196"/>
                    </a:lnTo>
                    <a:lnTo>
                      <a:pt x="1464" y="1196"/>
                    </a:lnTo>
                    <a:lnTo>
                      <a:pt x="1558" y="1028"/>
                    </a:lnTo>
                    <a:lnTo>
                      <a:pt x="1648" y="856"/>
                    </a:lnTo>
                    <a:lnTo>
                      <a:pt x="1648" y="856"/>
                    </a:lnTo>
                    <a:lnTo>
                      <a:pt x="1394" y="380"/>
                    </a:lnTo>
                    <a:lnTo>
                      <a:pt x="1394" y="38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54" name="그룹 141"/>
            <p:cNvGrpSpPr/>
            <p:nvPr userDrawn="1"/>
          </p:nvGrpSpPr>
          <p:grpSpPr>
            <a:xfrm>
              <a:off x="2706699" y="2611399"/>
              <a:ext cx="2552700" cy="1660525"/>
              <a:chOff x="4354513" y="2659063"/>
              <a:chExt cx="2552700" cy="1660525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255" name="Freeform 47"/>
              <p:cNvSpPr>
                <a:spLocks/>
              </p:cNvSpPr>
              <p:nvPr userDrawn="1"/>
            </p:nvSpPr>
            <p:spPr bwMode="auto">
              <a:xfrm>
                <a:off x="4354513" y="2659063"/>
                <a:ext cx="2168525" cy="3651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6" y="0"/>
                  </a:cxn>
                  <a:cxn ang="0">
                    <a:pos x="1366" y="212"/>
                  </a:cxn>
                  <a:cxn ang="0">
                    <a:pos x="1306" y="230"/>
                  </a:cxn>
                  <a:cxn ang="0">
                    <a:pos x="0" y="16"/>
                  </a:cxn>
                </a:cxnLst>
                <a:rect l="0" t="0" r="r" b="b"/>
                <a:pathLst>
                  <a:path w="1366" h="230">
                    <a:moveTo>
                      <a:pt x="0" y="16"/>
                    </a:moveTo>
                    <a:lnTo>
                      <a:pt x="56" y="0"/>
                    </a:lnTo>
                    <a:lnTo>
                      <a:pt x="1366" y="212"/>
                    </a:lnTo>
                    <a:lnTo>
                      <a:pt x="1306" y="23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chemeClr val="accent6">
                  <a:lumMod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56" name="Freeform 48"/>
              <p:cNvSpPr>
                <a:spLocks/>
              </p:cNvSpPr>
              <p:nvPr userDrawn="1"/>
            </p:nvSpPr>
            <p:spPr bwMode="auto">
              <a:xfrm>
                <a:off x="6434138" y="2995613"/>
                <a:ext cx="473075" cy="73977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6" y="0"/>
                  </a:cxn>
                  <a:cxn ang="0">
                    <a:pos x="298" y="452"/>
                  </a:cxn>
                  <a:cxn ang="0">
                    <a:pos x="242" y="466"/>
                  </a:cxn>
                  <a:cxn ang="0">
                    <a:pos x="0" y="16"/>
                  </a:cxn>
                </a:cxnLst>
                <a:rect l="0" t="0" r="r" b="b"/>
                <a:pathLst>
                  <a:path w="298" h="466">
                    <a:moveTo>
                      <a:pt x="0" y="16"/>
                    </a:moveTo>
                    <a:lnTo>
                      <a:pt x="56" y="0"/>
                    </a:lnTo>
                    <a:lnTo>
                      <a:pt x="298" y="452"/>
                    </a:lnTo>
                    <a:lnTo>
                      <a:pt x="242" y="46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57" name="Freeform 49"/>
              <p:cNvSpPr>
                <a:spLocks/>
              </p:cNvSpPr>
              <p:nvPr userDrawn="1"/>
            </p:nvSpPr>
            <p:spPr bwMode="auto">
              <a:xfrm>
                <a:off x="6545263" y="3713163"/>
                <a:ext cx="361950" cy="606425"/>
              </a:xfrm>
              <a:custGeom>
                <a:avLst/>
                <a:gdLst/>
                <a:ahLst/>
                <a:cxnLst>
                  <a:cxn ang="0">
                    <a:pos x="172" y="14"/>
                  </a:cxn>
                  <a:cxn ang="0">
                    <a:pos x="228" y="0"/>
                  </a:cxn>
                  <a:cxn ang="0">
                    <a:pos x="228" y="0"/>
                  </a:cxn>
                  <a:cxn ang="0">
                    <a:pos x="144" y="184"/>
                  </a:cxn>
                  <a:cxn ang="0">
                    <a:pos x="58" y="366"/>
                  </a:cxn>
                  <a:cxn ang="0">
                    <a:pos x="0" y="382"/>
                  </a:cxn>
                  <a:cxn ang="0">
                    <a:pos x="0" y="382"/>
                  </a:cxn>
                  <a:cxn ang="0">
                    <a:pos x="88" y="200"/>
                  </a:cxn>
                  <a:cxn ang="0">
                    <a:pos x="172" y="14"/>
                  </a:cxn>
                  <a:cxn ang="0">
                    <a:pos x="172" y="14"/>
                  </a:cxn>
                </a:cxnLst>
                <a:rect l="0" t="0" r="r" b="b"/>
                <a:pathLst>
                  <a:path w="228" h="382">
                    <a:moveTo>
                      <a:pt x="172" y="14"/>
                    </a:moveTo>
                    <a:lnTo>
                      <a:pt x="228" y="0"/>
                    </a:lnTo>
                    <a:lnTo>
                      <a:pt x="228" y="0"/>
                    </a:lnTo>
                    <a:lnTo>
                      <a:pt x="144" y="184"/>
                    </a:lnTo>
                    <a:lnTo>
                      <a:pt x="58" y="366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88" y="200"/>
                    </a:lnTo>
                    <a:lnTo>
                      <a:pt x="172" y="14"/>
                    </a:lnTo>
                    <a:lnTo>
                      <a:pt x="172" y="14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58" name="Freeform 54"/>
              <p:cNvSpPr>
                <a:spLocks/>
              </p:cNvSpPr>
              <p:nvPr userDrawn="1"/>
            </p:nvSpPr>
            <p:spPr bwMode="auto">
              <a:xfrm>
                <a:off x="4354513" y="2684463"/>
                <a:ext cx="2463800" cy="1635125"/>
              </a:xfrm>
              <a:custGeom>
                <a:avLst/>
                <a:gdLst/>
                <a:ahLst/>
                <a:cxnLst>
                  <a:cxn ang="0">
                    <a:pos x="1380" y="1030"/>
                  </a:cxn>
                  <a:cxn ang="0">
                    <a:pos x="6" y="686"/>
                  </a:cxn>
                  <a:cxn ang="0">
                    <a:pos x="0" y="0"/>
                  </a:cxn>
                  <a:cxn ang="0">
                    <a:pos x="1310" y="212"/>
                  </a:cxn>
                  <a:cxn ang="0">
                    <a:pos x="1310" y="212"/>
                  </a:cxn>
                  <a:cxn ang="0">
                    <a:pos x="1552" y="662"/>
                  </a:cxn>
                  <a:cxn ang="0">
                    <a:pos x="1552" y="662"/>
                  </a:cxn>
                  <a:cxn ang="0">
                    <a:pos x="1466" y="848"/>
                  </a:cxn>
                  <a:cxn ang="0">
                    <a:pos x="1380" y="1030"/>
                  </a:cxn>
                  <a:cxn ang="0">
                    <a:pos x="1380" y="1030"/>
                  </a:cxn>
                </a:cxnLst>
                <a:rect l="0" t="0" r="r" b="b"/>
                <a:pathLst>
                  <a:path w="1552" h="1030">
                    <a:moveTo>
                      <a:pt x="1380" y="1030"/>
                    </a:moveTo>
                    <a:lnTo>
                      <a:pt x="6" y="686"/>
                    </a:lnTo>
                    <a:lnTo>
                      <a:pt x="0" y="0"/>
                    </a:lnTo>
                    <a:lnTo>
                      <a:pt x="1310" y="212"/>
                    </a:lnTo>
                    <a:lnTo>
                      <a:pt x="1310" y="212"/>
                    </a:lnTo>
                    <a:lnTo>
                      <a:pt x="1552" y="662"/>
                    </a:lnTo>
                    <a:lnTo>
                      <a:pt x="1552" y="662"/>
                    </a:lnTo>
                    <a:lnTo>
                      <a:pt x="1466" y="848"/>
                    </a:lnTo>
                    <a:lnTo>
                      <a:pt x="1380" y="1030"/>
                    </a:lnTo>
                    <a:lnTo>
                      <a:pt x="1380" y="103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59" name="그룹 139"/>
            <p:cNvGrpSpPr/>
            <p:nvPr userDrawn="1"/>
          </p:nvGrpSpPr>
          <p:grpSpPr>
            <a:xfrm>
              <a:off x="2706699" y="1233449"/>
              <a:ext cx="2397125" cy="1393825"/>
              <a:chOff x="4351338" y="1281113"/>
              <a:chExt cx="2397125" cy="1393825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260" name="Freeform 50"/>
              <p:cNvSpPr>
                <a:spLocks/>
              </p:cNvSpPr>
              <p:nvPr userDrawn="1"/>
            </p:nvSpPr>
            <p:spPr bwMode="auto">
              <a:xfrm>
                <a:off x="4351338" y="1281113"/>
                <a:ext cx="2035175" cy="95250"/>
              </a:xfrm>
              <a:custGeom>
                <a:avLst/>
                <a:gdLst/>
                <a:ahLst/>
                <a:cxnLst>
                  <a:cxn ang="0">
                    <a:pos x="1226" y="60"/>
                  </a:cxn>
                  <a:cxn ang="0">
                    <a:pos x="1282" y="44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1226" y="60"/>
                  </a:cxn>
                </a:cxnLst>
                <a:rect l="0" t="0" r="r" b="b"/>
                <a:pathLst>
                  <a:path w="1282" h="60">
                    <a:moveTo>
                      <a:pt x="1226" y="60"/>
                    </a:moveTo>
                    <a:lnTo>
                      <a:pt x="1282" y="44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1226" y="60"/>
                    </a:ln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61" name="Freeform 51"/>
              <p:cNvSpPr>
                <a:spLocks/>
              </p:cNvSpPr>
              <p:nvPr userDrawn="1"/>
            </p:nvSpPr>
            <p:spPr bwMode="auto">
              <a:xfrm>
                <a:off x="6408738" y="2030413"/>
                <a:ext cx="339725" cy="644525"/>
              </a:xfrm>
              <a:custGeom>
                <a:avLst/>
                <a:gdLst/>
                <a:ahLst/>
                <a:cxnLst>
                  <a:cxn ang="0">
                    <a:pos x="0" y="406"/>
                  </a:cxn>
                  <a:cxn ang="0">
                    <a:pos x="56" y="392"/>
                  </a:cxn>
                  <a:cxn ang="0">
                    <a:pos x="56" y="392"/>
                  </a:cxn>
                  <a:cxn ang="0">
                    <a:pos x="136" y="196"/>
                  </a:cxn>
                  <a:cxn ang="0">
                    <a:pos x="214" y="0"/>
                  </a:cxn>
                  <a:cxn ang="0">
                    <a:pos x="158" y="14"/>
                  </a:cxn>
                  <a:cxn ang="0">
                    <a:pos x="158" y="14"/>
                  </a:cxn>
                  <a:cxn ang="0">
                    <a:pos x="80" y="212"/>
                  </a:cxn>
                  <a:cxn ang="0">
                    <a:pos x="0" y="406"/>
                  </a:cxn>
                  <a:cxn ang="0">
                    <a:pos x="0" y="406"/>
                  </a:cxn>
                </a:cxnLst>
                <a:rect l="0" t="0" r="r" b="b"/>
                <a:pathLst>
                  <a:path w="214" h="406">
                    <a:moveTo>
                      <a:pt x="0" y="406"/>
                    </a:moveTo>
                    <a:lnTo>
                      <a:pt x="56" y="392"/>
                    </a:lnTo>
                    <a:lnTo>
                      <a:pt x="56" y="392"/>
                    </a:lnTo>
                    <a:lnTo>
                      <a:pt x="136" y="196"/>
                    </a:lnTo>
                    <a:lnTo>
                      <a:pt x="214" y="0"/>
                    </a:lnTo>
                    <a:lnTo>
                      <a:pt x="158" y="14"/>
                    </a:lnTo>
                    <a:lnTo>
                      <a:pt x="158" y="14"/>
                    </a:lnTo>
                    <a:lnTo>
                      <a:pt x="80" y="212"/>
                    </a:lnTo>
                    <a:lnTo>
                      <a:pt x="0" y="406"/>
                    </a:lnTo>
                    <a:lnTo>
                      <a:pt x="0" y="40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62" name="Freeform 52"/>
              <p:cNvSpPr>
                <a:spLocks/>
              </p:cNvSpPr>
              <p:nvPr userDrawn="1"/>
            </p:nvSpPr>
            <p:spPr bwMode="auto">
              <a:xfrm>
                <a:off x="6297613" y="1350963"/>
                <a:ext cx="450850" cy="701675"/>
              </a:xfrm>
              <a:custGeom>
                <a:avLst/>
                <a:gdLst/>
                <a:ahLst/>
                <a:cxnLst>
                  <a:cxn ang="0">
                    <a:pos x="228" y="442"/>
                  </a:cxn>
                  <a:cxn ang="0">
                    <a:pos x="284" y="428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228" y="442"/>
                  </a:cxn>
                </a:cxnLst>
                <a:rect l="0" t="0" r="r" b="b"/>
                <a:pathLst>
                  <a:path w="284" h="442">
                    <a:moveTo>
                      <a:pt x="228" y="442"/>
                    </a:moveTo>
                    <a:lnTo>
                      <a:pt x="284" y="428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228" y="44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63" name="Freeform 53"/>
              <p:cNvSpPr>
                <a:spLocks/>
              </p:cNvSpPr>
              <p:nvPr userDrawn="1"/>
            </p:nvSpPr>
            <p:spPr bwMode="auto">
              <a:xfrm>
                <a:off x="4351338" y="1306513"/>
                <a:ext cx="2308225" cy="1368425"/>
              </a:xfrm>
              <a:custGeom>
                <a:avLst/>
                <a:gdLst/>
                <a:ahLst/>
                <a:cxnLst>
                  <a:cxn ang="0">
                    <a:pos x="1226" y="44"/>
                  </a:cxn>
                  <a:cxn ang="0">
                    <a:pos x="0" y="0"/>
                  </a:cxn>
                  <a:cxn ang="0">
                    <a:pos x="4" y="686"/>
                  </a:cxn>
                  <a:cxn ang="0">
                    <a:pos x="1296" y="862"/>
                  </a:cxn>
                  <a:cxn ang="0">
                    <a:pos x="1296" y="862"/>
                  </a:cxn>
                  <a:cxn ang="0">
                    <a:pos x="1376" y="668"/>
                  </a:cxn>
                  <a:cxn ang="0">
                    <a:pos x="1454" y="470"/>
                  </a:cxn>
                  <a:cxn ang="0">
                    <a:pos x="1454" y="470"/>
                  </a:cxn>
                  <a:cxn ang="0">
                    <a:pos x="1226" y="44"/>
                  </a:cxn>
                  <a:cxn ang="0">
                    <a:pos x="1226" y="44"/>
                  </a:cxn>
                </a:cxnLst>
                <a:rect l="0" t="0" r="r" b="b"/>
                <a:pathLst>
                  <a:path w="1454" h="862">
                    <a:moveTo>
                      <a:pt x="1226" y="44"/>
                    </a:moveTo>
                    <a:lnTo>
                      <a:pt x="0" y="0"/>
                    </a:lnTo>
                    <a:lnTo>
                      <a:pt x="4" y="686"/>
                    </a:lnTo>
                    <a:lnTo>
                      <a:pt x="1296" y="862"/>
                    </a:lnTo>
                    <a:lnTo>
                      <a:pt x="1296" y="862"/>
                    </a:lnTo>
                    <a:lnTo>
                      <a:pt x="1376" y="668"/>
                    </a:lnTo>
                    <a:lnTo>
                      <a:pt x="1454" y="470"/>
                    </a:lnTo>
                    <a:lnTo>
                      <a:pt x="1454" y="470"/>
                    </a:lnTo>
                    <a:lnTo>
                      <a:pt x="1226" y="44"/>
                    </a:lnTo>
                    <a:lnTo>
                      <a:pt x="1226" y="4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64" name="그룹 263"/>
            <p:cNvGrpSpPr/>
            <p:nvPr userDrawn="1"/>
          </p:nvGrpSpPr>
          <p:grpSpPr>
            <a:xfrm>
              <a:off x="3143227" y="1744624"/>
              <a:ext cx="650875" cy="460375"/>
              <a:chOff x="3363858" y="1744624"/>
              <a:chExt cx="650875" cy="460375"/>
            </a:xfrm>
            <a:solidFill>
              <a:schemeClr val="accent1"/>
            </a:solidFill>
          </p:grpSpPr>
          <p:sp>
            <p:nvSpPr>
              <p:cNvPr id="265" name="Freeform 92"/>
              <p:cNvSpPr>
                <a:spLocks noEditPoints="1"/>
              </p:cNvSpPr>
              <p:nvPr userDrawn="1"/>
            </p:nvSpPr>
            <p:spPr bwMode="auto">
              <a:xfrm>
                <a:off x="3367033" y="1744624"/>
                <a:ext cx="638175" cy="212725"/>
              </a:xfrm>
              <a:custGeom>
                <a:avLst/>
                <a:gdLst/>
                <a:ahLst/>
                <a:cxnLst>
                  <a:cxn ang="0">
                    <a:pos x="28" y="22"/>
                  </a:cxn>
                  <a:cxn ang="0">
                    <a:pos x="40" y="46"/>
                  </a:cxn>
                  <a:cxn ang="0">
                    <a:pos x="46" y="40"/>
                  </a:cxn>
                  <a:cxn ang="0">
                    <a:pos x="58" y="46"/>
                  </a:cxn>
                  <a:cxn ang="0">
                    <a:pos x="64" y="22"/>
                  </a:cxn>
                  <a:cxn ang="0">
                    <a:pos x="90" y="50"/>
                  </a:cxn>
                  <a:cxn ang="0">
                    <a:pos x="94" y="22"/>
                  </a:cxn>
                  <a:cxn ang="0">
                    <a:pos x="78" y="30"/>
                  </a:cxn>
                  <a:cxn ang="0">
                    <a:pos x="102" y="20"/>
                  </a:cxn>
                  <a:cxn ang="0">
                    <a:pos x="134" y="22"/>
                  </a:cxn>
                  <a:cxn ang="0">
                    <a:pos x="130" y="26"/>
                  </a:cxn>
                  <a:cxn ang="0">
                    <a:pos x="110" y="26"/>
                  </a:cxn>
                  <a:cxn ang="0">
                    <a:pos x="160" y="56"/>
                  </a:cxn>
                  <a:cxn ang="0">
                    <a:pos x="194" y="34"/>
                  </a:cxn>
                  <a:cxn ang="0">
                    <a:pos x="172" y="70"/>
                  </a:cxn>
                  <a:cxn ang="0">
                    <a:pos x="190" y="32"/>
                  </a:cxn>
                  <a:cxn ang="0">
                    <a:pos x="210" y="56"/>
                  </a:cxn>
                  <a:cxn ang="0">
                    <a:pos x="204" y="28"/>
                  </a:cxn>
                  <a:cxn ang="0">
                    <a:pos x="210" y="32"/>
                  </a:cxn>
                  <a:cxn ang="0">
                    <a:pos x="220" y="56"/>
                  </a:cxn>
                  <a:cxn ang="0">
                    <a:pos x="236" y="62"/>
                  </a:cxn>
                  <a:cxn ang="0">
                    <a:pos x="232" y="54"/>
                  </a:cxn>
                  <a:cxn ang="0">
                    <a:pos x="244" y="62"/>
                  </a:cxn>
                  <a:cxn ang="0">
                    <a:pos x="274" y="38"/>
                  </a:cxn>
                  <a:cxn ang="0">
                    <a:pos x="286" y="42"/>
                  </a:cxn>
                  <a:cxn ang="0">
                    <a:pos x="270" y="38"/>
                  </a:cxn>
                  <a:cxn ang="0">
                    <a:pos x="312" y="68"/>
                  </a:cxn>
                  <a:cxn ang="0">
                    <a:pos x="334" y="54"/>
                  </a:cxn>
                  <a:cxn ang="0">
                    <a:pos x="322" y="66"/>
                  </a:cxn>
                  <a:cxn ang="0">
                    <a:pos x="316" y="48"/>
                  </a:cxn>
                  <a:cxn ang="0">
                    <a:pos x="348" y="58"/>
                  </a:cxn>
                  <a:cxn ang="0">
                    <a:pos x="354" y="40"/>
                  </a:cxn>
                  <a:cxn ang="0">
                    <a:pos x="344" y="50"/>
                  </a:cxn>
                  <a:cxn ang="0">
                    <a:pos x="340" y="70"/>
                  </a:cxn>
                  <a:cxn ang="0">
                    <a:pos x="366" y="32"/>
                  </a:cxn>
                  <a:cxn ang="0">
                    <a:pos x="376" y="42"/>
                  </a:cxn>
                  <a:cxn ang="0">
                    <a:pos x="394" y="76"/>
                  </a:cxn>
                  <a:cxn ang="0">
                    <a:pos x="398" y="46"/>
                  </a:cxn>
                  <a:cxn ang="0">
                    <a:pos x="382" y="56"/>
                  </a:cxn>
                  <a:cxn ang="0">
                    <a:pos x="0" y="78"/>
                  </a:cxn>
                  <a:cxn ang="0">
                    <a:pos x="32" y="80"/>
                  </a:cxn>
                  <a:cxn ang="0">
                    <a:pos x="26" y="84"/>
                  </a:cxn>
                  <a:cxn ang="0">
                    <a:pos x="8" y="84"/>
                  </a:cxn>
                  <a:cxn ang="0">
                    <a:pos x="52" y="122"/>
                  </a:cxn>
                  <a:cxn ang="0">
                    <a:pos x="42" y="88"/>
                  </a:cxn>
                  <a:cxn ang="0">
                    <a:pos x="58" y="126"/>
                  </a:cxn>
                  <a:cxn ang="0">
                    <a:pos x="56" y="110"/>
                  </a:cxn>
                  <a:cxn ang="0">
                    <a:pos x="44" y="98"/>
                  </a:cxn>
                  <a:cxn ang="0">
                    <a:pos x="92" y="98"/>
                  </a:cxn>
                  <a:cxn ang="0">
                    <a:pos x="74" y="116"/>
                  </a:cxn>
                  <a:cxn ang="0">
                    <a:pos x="114" y="80"/>
                  </a:cxn>
                  <a:cxn ang="0">
                    <a:pos x="124" y="90"/>
                  </a:cxn>
                  <a:cxn ang="0">
                    <a:pos x="132" y="84"/>
                  </a:cxn>
                  <a:cxn ang="0">
                    <a:pos x="126" y="122"/>
                  </a:cxn>
                  <a:cxn ang="0">
                    <a:pos x="150" y="124"/>
                  </a:cxn>
                  <a:cxn ang="0">
                    <a:pos x="160" y="102"/>
                  </a:cxn>
                  <a:cxn ang="0">
                    <a:pos x="142" y="104"/>
                  </a:cxn>
                  <a:cxn ang="0">
                    <a:pos x="184" y="122"/>
                  </a:cxn>
                  <a:cxn ang="0">
                    <a:pos x="172" y="112"/>
                  </a:cxn>
                  <a:cxn ang="0">
                    <a:pos x="188" y="126"/>
                  </a:cxn>
                  <a:cxn ang="0">
                    <a:pos x="226" y="98"/>
                  </a:cxn>
                  <a:cxn ang="0">
                    <a:pos x="214" y="130"/>
                  </a:cxn>
                  <a:cxn ang="0">
                    <a:pos x="226" y="106"/>
                  </a:cxn>
                </a:cxnLst>
                <a:rect l="0" t="0" r="r" b="b"/>
                <a:pathLst>
                  <a:path w="402" h="134">
                    <a:moveTo>
                      <a:pt x="0" y="42"/>
                    </a:moveTo>
                    <a:lnTo>
                      <a:pt x="0" y="4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6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44" y="16"/>
                    </a:lnTo>
                    <a:lnTo>
                      <a:pt x="48" y="18"/>
                    </a:lnTo>
                    <a:lnTo>
                      <a:pt x="48" y="18"/>
                    </a:lnTo>
                    <a:lnTo>
                      <a:pt x="52" y="24"/>
                    </a:lnTo>
                    <a:lnTo>
                      <a:pt x="52" y="30"/>
                    </a:lnTo>
                    <a:lnTo>
                      <a:pt x="52" y="3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46" y="44"/>
                    </a:lnTo>
                    <a:lnTo>
                      <a:pt x="46" y="44"/>
                    </a:lnTo>
                    <a:lnTo>
                      <a:pt x="40" y="46"/>
                    </a:lnTo>
                    <a:lnTo>
                      <a:pt x="40" y="46"/>
                    </a:lnTo>
                    <a:lnTo>
                      <a:pt x="34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28" y="36"/>
                    </a:lnTo>
                    <a:lnTo>
                      <a:pt x="28" y="28"/>
                    </a:lnTo>
                    <a:lnTo>
                      <a:pt x="28" y="28"/>
                    </a:lnTo>
                    <a:close/>
                    <a:moveTo>
                      <a:pt x="32" y="30"/>
                    </a:moveTo>
                    <a:lnTo>
                      <a:pt x="32" y="30"/>
                    </a:lnTo>
                    <a:lnTo>
                      <a:pt x="32" y="34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6" y="40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42" y="4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6" y="36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26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2" y="18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36" y="18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2" y="24"/>
                    </a:lnTo>
                    <a:lnTo>
                      <a:pt x="32" y="30"/>
                    </a:lnTo>
                    <a:lnTo>
                      <a:pt x="32" y="30"/>
                    </a:lnTo>
                    <a:close/>
                    <a:moveTo>
                      <a:pt x="58" y="46"/>
                    </a:moveTo>
                    <a:lnTo>
                      <a:pt x="58" y="46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62" y="16"/>
                    </a:lnTo>
                    <a:lnTo>
                      <a:pt x="62" y="16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4" y="16"/>
                    </a:lnTo>
                    <a:lnTo>
                      <a:pt x="64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58" y="46"/>
                    </a:lnTo>
                    <a:lnTo>
                      <a:pt x="58" y="46"/>
                    </a:lnTo>
                    <a:close/>
                    <a:moveTo>
                      <a:pt x="92" y="40"/>
                    </a:moveTo>
                    <a:lnTo>
                      <a:pt x="92" y="40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96" y="46"/>
                    </a:lnTo>
                    <a:lnTo>
                      <a:pt x="92" y="48"/>
                    </a:lnTo>
                    <a:lnTo>
                      <a:pt x="92" y="48"/>
                    </a:lnTo>
                    <a:lnTo>
                      <a:pt x="90" y="50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0" y="48"/>
                    </a:lnTo>
                    <a:lnTo>
                      <a:pt x="76" y="46"/>
                    </a:lnTo>
                    <a:lnTo>
                      <a:pt x="76" y="46"/>
                    </a:lnTo>
                    <a:lnTo>
                      <a:pt x="74" y="4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26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80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90" y="18"/>
                    </a:lnTo>
                    <a:lnTo>
                      <a:pt x="94" y="22"/>
                    </a:lnTo>
                    <a:lnTo>
                      <a:pt x="94" y="22"/>
                    </a:lnTo>
                    <a:lnTo>
                      <a:pt x="96" y="28"/>
                    </a:lnTo>
                    <a:lnTo>
                      <a:pt x="98" y="34"/>
                    </a:lnTo>
                    <a:lnTo>
                      <a:pt x="96" y="36"/>
                    </a:lnTo>
                    <a:lnTo>
                      <a:pt x="96" y="36"/>
                    </a:lnTo>
                    <a:lnTo>
                      <a:pt x="78" y="34"/>
                    </a:lnTo>
                    <a:lnTo>
                      <a:pt x="78" y="34"/>
                    </a:lnTo>
                    <a:lnTo>
                      <a:pt x="78" y="38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2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92" y="40"/>
                    </a:lnTo>
                    <a:lnTo>
                      <a:pt x="92" y="40"/>
                    </a:lnTo>
                    <a:close/>
                    <a:moveTo>
                      <a:pt x="78" y="30"/>
                    </a:moveTo>
                    <a:lnTo>
                      <a:pt x="78" y="30"/>
                    </a:lnTo>
                    <a:lnTo>
                      <a:pt x="92" y="32"/>
                    </a:lnTo>
                    <a:lnTo>
                      <a:pt x="92" y="32"/>
                    </a:lnTo>
                    <a:lnTo>
                      <a:pt x="90" y="26"/>
                    </a:lnTo>
                    <a:lnTo>
                      <a:pt x="90" y="26"/>
                    </a:lnTo>
                    <a:lnTo>
                      <a:pt x="88" y="22"/>
                    </a:lnTo>
                    <a:lnTo>
                      <a:pt x="86" y="22"/>
                    </a:lnTo>
                    <a:lnTo>
                      <a:pt x="86" y="22"/>
                    </a:lnTo>
                    <a:lnTo>
                      <a:pt x="82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78" y="26"/>
                    </a:lnTo>
                    <a:lnTo>
                      <a:pt x="78" y="30"/>
                    </a:lnTo>
                    <a:lnTo>
                      <a:pt x="78" y="30"/>
                    </a:lnTo>
                    <a:close/>
                    <a:moveTo>
                      <a:pt x="102" y="50"/>
                    </a:moveTo>
                    <a:lnTo>
                      <a:pt x="102" y="50"/>
                    </a:lnTo>
                    <a:lnTo>
                      <a:pt x="102" y="20"/>
                    </a:lnTo>
                    <a:lnTo>
                      <a:pt x="102" y="20"/>
                    </a:lnTo>
                    <a:lnTo>
                      <a:pt x="106" y="20"/>
                    </a:lnTo>
                    <a:lnTo>
                      <a:pt x="106" y="20"/>
                    </a:lnTo>
                    <a:lnTo>
                      <a:pt x="106" y="24"/>
                    </a:lnTo>
                    <a:lnTo>
                      <a:pt x="106" y="24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20" y="22"/>
                    </a:lnTo>
                    <a:lnTo>
                      <a:pt x="120" y="22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26" y="22"/>
                    </a:lnTo>
                    <a:lnTo>
                      <a:pt x="130" y="20"/>
                    </a:lnTo>
                    <a:lnTo>
                      <a:pt x="130" y="20"/>
                    </a:lnTo>
                    <a:lnTo>
                      <a:pt x="134" y="22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38" y="28"/>
                    </a:lnTo>
                    <a:lnTo>
                      <a:pt x="138" y="32"/>
                    </a:lnTo>
                    <a:lnTo>
                      <a:pt x="138" y="32"/>
                    </a:lnTo>
                    <a:lnTo>
                      <a:pt x="138" y="54"/>
                    </a:lnTo>
                    <a:lnTo>
                      <a:pt x="138" y="54"/>
                    </a:lnTo>
                    <a:lnTo>
                      <a:pt x="134" y="54"/>
                    </a:lnTo>
                    <a:lnTo>
                      <a:pt x="134" y="54"/>
                    </a:lnTo>
                    <a:lnTo>
                      <a:pt x="134" y="34"/>
                    </a:lnTo>
                    <a:lnTo>
                      <a:pt x="134" y="34"/>
                    </a:lnTo>
                    <a:lnTo>
                      <a:pt x="134" y="28"/>
                    </a:lnTo>
                    <a:lnTo>
                      <a:pt x="134" y="28"/>
                    </a:lnTo>
                    <a:lnTo>
                      <a:pt x="132" y="26"/>
                    </a:lnTo>
                    <a:lnTo>
                      <a:pt x="132" y="26"/>
                    </a:lnTo>
                    <a:lnTo>
                      <a:pt x="130" y="26"/>
                    </a:lnTo>
                    <a:lnTo>
                      <a:pt x="130" y="26"/>
                    </a:lnTo>
                    <a:lnTo>
                      <a:pt x="126" y="26"/>
                    </a:lnTo>
                    <a:lnTo>
                      <a:pt x="124" y="28"/>
                    </a:lnTo>
                    <a:lnTo>
                      <a:pt x="124" y="28"/>
                    </a:lnTo>
                    <a:lnTo>
                      <a:pt x="122" y="34"/>
                    </a:lnTo>
                    <a:lnTo>
                      <a:pt x="122" y="34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18" y="52"/>
                    </a:lnTo>
                    <a:lnTo>
                      <a:pt x="118" y="52"/>
                    </a:lnTo>
                    <a:lnTo>
                      <a:pt x="118" y="32"/>
                    </a:lnTo>
                    <a:lnTo>
                      <a:pt x="118" y="32"/>
                    </a:lnTo>
                    <a:lnTo>
                      <a:pt x="118" y="26"/>
                    </a:lnTo>
                    <a:lnTo>
                      <a:pt x="118" y="26"/>
                    </a:lnTo>
                    <a:lnTo>
                      <a:pt x="114" y="24"/>
                    </a:lnTo>
                    <a:lnTo>
                      <a:pt x="114" y="24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6" y="34"/>
                    </a:lnTo>
                    <a:lnTo>
                      <a:pt x="106" y="34"/>
                    </a:lnTo>
                    <a:lnTo>
                      <a:pt x="106" y="52"/>
                    </a:lnTo>
                    <a:lnTo>
                      <a:pt x="106" y="52"/>
                    </a:lnTo>
                    <a:lnTo>
                      <a:pt x="102" y="50"/>
                    </a:lnTo>
                    <a:lnTo>
                      <a:pt x="102" y="50"/>
                    </a:lnTo>
                    <a:close/>
                    <a:moveTo>
                      <a:pt x="160" y="56"/>
                    </a:moveTo>
                    <a:lnTo>
                      <a:pt x="160" y="56"/>
                    </a:lnTo>
                    <a:lnTo>
                      <a:pt x="160" y="12"/>
                    </a:lnTo>
                    <a:lnTo>
                      <a:pt x="160" y="12"/>
                    </a:lnTo>
                    <a:lnTo>
                      <a:pt x="166" y="12"/>
                    </a:lnTo>
                    <a:lnTo>
                      <a:pt x="166" y="12"/>
                    </a:lnTo>
                    <a:lnTo>
                      <a:pt x="164" y="56"/>
                    </a:lnTo>
                    <a:lnTo>
                      <a:pt x="164" y="56"/>
                    </a:lnTo>
                    <a:lnTo>
                      <a:pt x="160" y="56"/>
                    </a:lnTo>
                    <a:lnTo>
                      <a:pt x="160" y="56"/>
                    </a:lnTo>
                    <a:close/>
                    <a:moveTo>
                      <a:pt x="172" y="70"/>
                    </a:moveTo>
                    <a:lnTo>
                      <a:pt x="172" y="70"/>
                    </a:lnTo>
                    <a:lnTo>
                      <a:pt x="172" y="24"/>
                    </a:lnTo>
                    <a:lnTo>
                      <a:pt x="172" y="24"/>
                    </a:lnTo>
                    <a:lnTo>
                      <a:pt x="178" y="26"/>
                    </a:lnTo>
                    <a:lnTo>
                      <a:pt x="178" y="26"/>
                    </a:lnTo>
                    <a:lnTo>
                      <a:pt x="176" y="30"/>
                    </a:lnTo>
                    <a:lnTo>
                      <a:pt x="176" y="30"/>
                    </a:lnTo>
                    <a:lnTo>
                      <a:pt x="180" y="26"/>
                    </a:lnTo>
                    <a:lnTo>
                      <a:pt x="180" y="26"/>
                    </a:lnTo>
                    <a:lnTo>
                      <a:pt x="184" y="26"/>
                    </a:lnTo>
                    <a:lnTo>
                      <a:pt x="184" y="26"/>
                    </a:lnTo>
                    <a:lnTo>
                      <a:pt x="190" y="28"/>
                    </a:lnTo>
                    <a:lnTo>
                      <a:pt x="190" y="28"/>
                    </a:lnTo>
                    <a:lnTo>
                      <a:pt x="194" y="34"/>
                    </a:lnTo>
                    <a:lnTo>
                      <a:pt x="194" y="34"/>
                    </a:lnTo>
                    <a:lnTo>
                      <a:pt x="196" y="42"/>
                    </a:lnTo>
                    <a:lnTo>
                      <a:pt x="196" y="42"/>
                    </a:lnTo>
                    <a:lnTo>
                      <a:pt x="194" y="52"/>
                    </a:lnTo>
                    <a:lnTo>
                      <a:pt x="194" y="52"/>
                    </a:lnTo>
                    <a:lnTo>
                      <a:pt x="192" y="54"/>
                    </a:lnTo>
                    <a:lnTo>
                      <a:pt x="190" y="56"/>
                    </a:lnTo>
                    <a:lnTo>
                      <a:pt x="190" y="56"/>
                    </a:lnTo>
                    <a:lnTo>
                      <a:pt x="184" y="58"/>
                    </a:lnTo>
                    <a:lnTo>
                      <a:pt x="184" y="58"/>
                    </a:lnTo>
                    <a:lnTo>
                      <a:pt x="180" y="58"/>
                    </a:lnTo>
                    <a:lnTo>
                      <a:pt x="180" y="58"/>
                    </a:lnTo>
                    <a:lnTo>
                      <a:pt x="178" y="54"/>
                    </a:lnTo>
                    <a:lnTo>
                      <a:pt x="178" y="54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72" y="70"/>
                    </a:lnTo>
                    <a:lnTo>
                      <a:pt x="172" y="70"/>
                    </a:lnTo>
                    <a:close/>
                    <a:moveTo>
                      <a:pt x="176" y="42"/>
                    </a:moveTo>
                    <a:lnTo>
                      <a:pt x="176" y="42"/>
                    </a:lnTo>
                    <a:lnTo>
                      <a:pt x="178" y="46"/>
                    </a:lnTo>
                    <a:lnTo>
                      <a:pt x="178" y="50"/>
                    </a:lnTo>
                    <a:lnTo>
                      <a:pt x="178" y="50"/>
                    </a:lnTo>
                    <a:lnTo>
                      <a:pt x="182" y="54"/>
                    </a:lnTo>
                    <a:lnTo>
                      <a:pt x="184" y="54"/>
                    </a:lnTo>
                    <a:lnTo>
                      <a:pt x="184" y="54"/>
                    </a:lnTo>
                    <a:lnTo>
                      <a:pt x="186" y="54"/>
                    </a:lnTo>
                    <a:lnTo>
                      <a:pt x="188" y="52"/>
                    </a:lnTo>
                    <a:lnTo>
                      <a:pt x="188" y="52"/>
                    </a:lnTo>
                    <a:lnTo>
                      <a:pt x="190" y="48"/>
                    </a:lnTo>
                    <a:lnTo>
                      <a:pt x="192" y="42"/>
                    </a:lnTo>
                    <a:lnTo>
                      <a:pt x="192" y="42"/>
                    </a:lnTo>
                    <a:lnTo>
                      <a:pt x="190" y="36"/>
                    </a:lnTo>
                    <a:lnTo>
                      <a:pt x="190" y="32"/>
                    </a:lnTo>
                    <a:lnTo>
                      <a:pt x="190" y="32"/>
                    </a:lnTo>
                    <a:lnTo>
                      <a:pt x="186" y="30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2" y="30"/>
                    </a:lnTo>
                    <a:lnTo>
                      <a:pt x="180" y="32"/>
                    </a:lnTo>
                    <a:lnTo>
                      <a:pt x="180" y="32"/>
                    </a:lnTo>
                    <a:lnTo>
                      <a:pt x="178" y="36"/>
                    </a:lnTo>
                    <a:lnTo>
                      <a:pt x="176" y="42"/>
                    </a:lnTo>
                    <a:lnTo>
                      <a:pt x="176" y="42"/>
                    </a:lnTo>
                    <a:close/>
                    <a:moveTo>
                      <a:pt x="200" y="50"/>
                    </a:moveTo>
                    <a:lnTo>
                      <a:pt x="200" y="50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206" y="54"/>
                    </a:lnTo>
                    <a:lnTo>
                      <a:pt x="206" y="54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4" y="56"/>
                    </a:lnTo>
                    <a:lnTo>
                      <a:pt x="214" y="56"/>
                    </a:lnTo>
                    <a:lnTo>
                      <a:pt x="216" y="52"/>
                    </a:lnTo>
                    <a:lnTo>
                      <a:pt x="216" y="52"/>
                    </a:lnTo>
                    <a:lnTo>
                      <a:pt x="216" y="48"/>
                    </a:lnTo>
                    <a:lnTo>
                      <a:pt x="216" y="48"/>
                    </a:lnTo>
                    <a:lnTo>
                      <a:pt x="210" y="46"/>
                    </a:lnTo>
                    <a:lnTo>
                      <a:pt x="210" y="46"/>
                    </a:lnTo>
                    <a:lnTo>
                      <a:pt x="204" y="44"/>
                    </a:lnTo>
                    <a:lnTo>
                      <a:pt x="204" y="44"/>
                    </a:lnTo>
                    <a:lnTo>
                      <a:pt x="202" y="40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200" y="36"/>
                    </a:lnTo>
                    <a:lnTo>
                      <a:pt x="200" y="32"/>
                    </a:lnTo>
                    <a:lnTo>
                      <a:pt x="200" y="32"/>
                    </a:lnTo>
                    <a:lnTo>
                      <a:pt x="204" y="28"/>
                    </a:lnTo>
                    <a:lnTo>
                      <a:pt x="204" y="28"/>
                    </a:lnTo>
                    <a:lnTo>
                      <a:pt x="206" y="28"/>
                    </a:lnTo>
                    <a:lnTo>
                      <a:pt x="206" y="28"/>
                    </a:lnTo>
                    <a:lnTo>
                      <a:pt x="210" y="28"/>
                    </a:lnTo>
                    <a:lnTo>
                      <a:pt x="210" y="28"/>
                    </a:lnTo>
                    <a:lnTo>
                      <a:pt x="216" y="28"/>
                    </a:lnTo>
                    <a:lnTo>
                      <a:pt x="216" y="28"/>
                    </a:lnTo>
                    <a:lnTo>
                      <a:pt x="218" y="32"/>
                    </a:lnTo>
                    <a:lnTo>
                      <a:pt x="218" y="32"/>
                    </a:lnTo>
                    <a:lnTo>
                      <a:pt x="220" y="38"/>
                    </a:lnTo>
                    <a:lnTo>
                      <a:pt x="220" y="38"/>
                    </a:lnTo>
                    <a:lnTo>
                      <a:pt x="216" y="38"/>
                    </a:lnTo>
                    <a:lnTo>
                      <a:pt x="216" y="38"/>
                    </a:lnTo>
                    <a:lnTo>
                      <a:pt x="214" y="34"/>
                    </a:lnTo>
                    <a:lnTo>
                      <a:pt x="214" y="34"/>
                    </a:lnTo>
                    <a:lnTo>
                      <a:pt x="210" y="32"/>
                    </a:lnTo>
                    <a:lnTo>
                      <a:pt x="210" y="32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04" y="36"/>
                    </a:lnTo>
                    <a:lnTo>
                      <a:pt x="204" y="36"/>
                    </a:lnTo>
                    <a:lnTo>
                      <a:pt x="204" y="38"/>
                    </a:lnTo>
                    <a:lnTo>
                      <a:pt x="204" y="38"/>
                    </a:lnTo>
                    <a:lnTo>
                      <a:pt x="206" y="38"/>
                    </a:lnTo>
                    <a:lnTo>
                      <a:pt x="206" y="38"/>
                    </a:lnTo>
                    <a:lnTo>
                      <a:pt x="210" y="40"/>
                    </a:lnTo>
                    <a:lnTo>
                      <a:pt x="210" y="40"/>
                    </a:lnTo>
                    <a:lnTo>
                      <a:pt x="218" y="44"/>
                    </a:lnTo>
                    <a:lnTo>
                      <a:pt x="218" y="44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222" y="52"/>
                    </a:lnTo>
                    <a:lnTo>
                      <a:pt x="222" y="52"/>
                    </a:lnTo>
                    <a:lnTo>
                      <a:pt x="220" y="56"/>
                    </a:lnTo>
                    <a:lnTo>
                      <a:pt x="220" y="56"/>
                    </a:lnTo>
                    <a:lnTo>
                      <a:pt x="216" y="60"/>
                    </a:lnTo>
                    <a:lnTo>
                      <a:pt x="216" y="60"/>
                    </a:lnTo>
                    <a:lnTo>
                      <a:pt x="210" y="60"/>
                    </a:lnTo>
                    <a:lnTo>
                      <a:pt x="210" y="60"/>
                    </a:lnTo>
                    <a:lnTo>
                      <a:pt x="206" y="60"/>
                    </a:lnTo>
                    <a:lnTo>
                      <a:pt x="202" y="58"/>
                    </a:lnTo>
                    <a:lnTo>
                      <a:pt x="202" y="58"/>
                    </a:lnTo>
                    <a:lnTo>
                      <a:pt x="200" y="54"/>
                    </a:lnTo>
                    <a:lnTo>
                      <a:pt x="200" y="50"/>
                    </a:lnTo>
                    <a:lnTo>
                      <a:pt x="200" y="50"/>
                    </a:lnTo>
                    <a:close/>
                    <a:moveTo>
                      <a:pt x="244" y="62"/>
                    </a:moveTo>
                    <a:lnTo>
                      <a:pt x="244" y="62"/>
                    </a:lnTo>
                    <a:lnTo>
                      <a:pt x="244" y="58"/>
                    </a:lnTo>
                    <a:lnTo>
                      <a:pt x="244" y="58"/>
                    </a:lnTo>
                    <a:lnTo>
                      <a:pt x="240" y="62"/>
                    </a:lnTo>
                    <a:lnTo>
                      <a:pt x="236" y="62"/>
                    </a:lnTo>
                    <a:lnTo>
                      <a:pt x="236" y="62"/>
                    </a:lnTo>
                    <a:lnTo>
                      <a:pt x="230" y="62"/>
                    </a:lnTo>
                    <a:lnTo>
                      <a:pt x="230" y="62"/>
                    </a:lnTo>
                    <a:lnTo>
                      <a:pt x="228" y="58"/>
                    </a:lnTo>
                    <a:lnTo>
                      <a:pt x="228" y="58"/>
                    </a:lnTo>
                    <a:lnTo>
                      <a:pt x="226" y="54"/>
                    </a:lnTo>
                    <a:lnTo>
                      <a:pt x="226" y="54"/>
                    </a:lnTo>
                    <a:lnTo>
                      <a:pt x="226" y="50"/>
                    </a:lnTo>
                    <a:lnTo>
                      <a:pt x="226" y="50"/>
                    </a:lnTo>
                    <a:lnTo>
                      <a:pt x="226" y="30"/>
                    </a:lnTo>
                    <a:lnTo>
                      <a:pt x="226" y="30"/>
                    </a:lnTo>
                    <a:lnTo>
                      <a:pt x="230" y="30"/>
                    </a:lnTo>
                    <a:lnTo>
                      <a:pt x="230" y="30"/>
                    </a:lnTo>
                    <a:lnTo>
                      <a:pt x="230" y="48"/>
                    </a:lnTo>
                    <a:lnTo>
                      <a:pt x="230" y="48"/>
                    </a:lnTo>
                    <a:lnTo>
                      <a:pt x="232" y="54"/>
                    </a:lnTo>
                    <a:lnTo>
                      <a:pt x="232" y="54"/>
                    </a:lnTo>
                    <a:lnTo>
                      <a:pt x="232" y="56"/>
                    </a:lnTo>
                    <a:lnTo>
                      <a:pt x="232" y="56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42" y="54"/>
                    </a:lnTo>
                    <a:lnTo>
                      <a:pt x="242" y="54"/>
                    </a:lnTo>
                    <a:lnTo>
                      <a:pt x="244" y="48"/>
                    </a:lnTo>
                    <a:lnTo>
                      <a:pt x="244" y="48"/>
                    </a:lnTo>
                    <a:lnTo>
                      <a:pt x="244" y="30"/>
                    </a:lnTo>
                    <a:lnTo>
                      <a:pt x="244" y="30"/>
                    </a:lnTo>
                    <a:lnTo>
                      <a:pt x="248" y="32"/>
                    </a:lnTo>
                    <a:lnTo>
                      <a:pt x="248" y="32"/>
                    </a:lnTo>
                    <a:lnTo>
                      <a:pt x="248" y="64"/>
                    </a:lnTo>
                    <a:lnTo>
                      <a:pt x="248" y="64"/>
                    </a:lnTo>
                    <a:lnTo>
                      <a:pt x="244" y="62"/>
                    </a:lnTo>
                    <a:lnTo>
                      <a:pt x="244" y="62"/>
                    </a:lnTo>
                    <a:close/>
                    <a:moveTo>
                      <a:pt x="254" y="64"/>
                    </a:moveTo>
                    <a:lnTo>
                      <a:pt x="254" y="64"/>
                    </a:lnTo>
                    <a:lnTo>
                      <a:pt x="254" y="32"/>
                    </a:lnTo>
                    <a:lnTo>
                      <a:pt x="254" y="32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58" y="36"/>
                    </a:lnTo>
                    <a:lnTo>
                      <a:pt x="258" y="36"/>
                    </a:lnTo>
                    <a:lnTo>
                      <a:pt x="262" y="32"/>
                    </a:lnTo>
                    <a:lnTo>
                      <a:pt x="262" y="32"/>
                    </a:lnTo>
                    <a:lnTo>
                      <a:pt x="266" y="32"/>
                    </a:lnTo>
                    <a:lnTo>
                      <a:pt x="266" y="32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74" y="38"/>
                    </a:lnTo>
                    <a:lnTo>
                      <a:pt x="274" y="38"/>
                    </a:lnTo>
                    <a:lnTo>
                      <a:pt x="278" y="34"/>
                    </a:lnTo>
                    <a:lnTo>
                      <a:pt x="282" y="34"/>
                    </a:lnTo>
                    <a:lnTo>
                      <a:pt x="282" y="34"/>
                    </a:lnTo>
                    <a:lnTo>
                      <a:pt x="286" y="34"/>
                    </a:lnTo>
                    <a:lnTo>
                      <a:pt x="288" y="36"/>
                    </a:lnTo>
                    <a:lnTo>
                      <a:pt x="288" y="36"/>
                    </a:lnTo>
                    <a:lnTo>
                      <a:pt x="290" y="40"/>
                    </a:lnTo>
                    <a:lnTo>
                      <a:pt x="290" y="44"/>
                    </a:lnTo>
                    <a:lnTo>
                      <a:pt x="290" y="44"/>
                    </a:lnTo>
                    <a:lnTo>
                      <a:pt x="290" y="66"/>
                    </a:lnTo>
                    <a:lnTo>
                      <a:pt x="290" y="66"/>
                    </a:lnTo>
                    <a:lnTo>
                      <a:pt x="286" y="66"/>
                    </a:lnTo>
                    <a:lnTo>
                      <a:pt x="286" y="66"/>
                    </a:lnTo>
                    <a:lnTo>
                      <a:pt x="286" y="46"/>
                    </a:lnTo>
                    <a:lnTo>
                      <a:pt x="286" y="46"/>
                    </a:lnTo>
                    <a:lnTo>
                      <a:pt x="286" y="42"/>
                    </a:lnTo>
                    <a:lnTo>
                      <a:pt x="286" y="42"/>
                    </a:lnTo>
                    <a:lnTo>
                      <a:pt x="284" y="38"/>
                    </a:lnTo>
                    <a:lnTo>
                      <a:pt x="284" y="38"/>
                    </a:lnTo>
                    <a:lnTo>
                      <a:pt x="282" y="38"/>
                    </a:lnTo>
                    <a:lnTo>
                      <a:pt x="282" y="38"/>
                    </a:lnTo>
                    <a:lnTo>
                      <a:pt x="278" y="38"/>
                    </a:lnTo>
                    <a:lnTo>
                      <a:pt x="276" y="40"/>
                    </a:lnTo>
                    <a:lnTo>
                      <a:pt x="276" y="40"/>
                    </a:lnTo>
                    <a:lnTo>
                      <a:pt x="276" y="42"/>
                    </a:lnTo>
                    <a:lnTo>
                      <a:pt x="274" y="46"/>
                    </a:lnTo>
                    <a:lnTo>
                      <a:pt x="274" y="46"/>
                    </a:lnTo>
                    <a:lnTo>
                      <a:pt x="274" y="66"/>
                    </a:lnTo>
                    <a:lnTo>
                      <a:pt x="274" y="66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0" y="44"/>
                    </a:lnTo>
                    <a:lnTo>
                      <a:pt x="270" y="44"/>
                    </a:lnTo>
                    <a:lnTo>
                      <a:pt x="270" y="38"/>
                    </a:lnTo>
                    <a:lnTo>
                      <a:pt x="270" y="38"/>
                    </a:lnTo>
                    <a:lnTo>
                      <a:pt x="266" y="36"/>
                    </a:lnTo>
                    <a:lnTo>
                      <a:pt x="266" y="36"/>
                    </a:lnTo>
                    <a:lnTo>
                      <a:pt x="262" y="38"/>
                    </a:lnTo>
                    <a:lnTo>
                      <a:pt x="262" y="38"/>
                    </a:lnTo>
                    <a:lnTo>
                      <a:pt x="260" y="40"/>
                    </a:lnTo>
                    <a:lnTo>
                      <a:pt x="260" y="40"/>
                    </a:lnTo>
                    <a:lnTo>
                      <a:pt x="258" y="48"/>
                    </a:lnTo>
                    <a:lnTo>
                      <a:pt x="258" y="48"/>
                    </a:lnTo>
                    <a:lnTo>
                      <a:pt x="258" y="64"/>
                    </a:lnTo>
                    <a:lnTo>
                      <a:pt x="258" y="64"/>
                    </a:lnTo>
                    <a:lnTo>
                      <a:pt x="254" y="64"/>
                    </a:lnTo>
                    <a:lnTo>
                      <a:pt x="254" y="64"/>
                    </a:lnTo>
                    <a:close/>
                    <a:moveTo>
                      <a:pt x="316" y="70"/>
                    </a:moveTo>
                    <a:lnTo>
                      <a:pt x="316" y="70"/>
                    </a:lnTo>
                    <a:lnTo>
                      <a:pt x="312" y="68"/>
                    </a:lnTo>
                    <a:lnTo>
                      <a:pt x="312" y="68"/>
                    </a:lnTo>
                    <a:lnTo>
                      <a:pt x="310" y="24"/>
                    </a:lnTo>
                    <a:lnTo>
                      <a:pt x="310" y="24"/>
                    </a:lnTo>
                    <a:lnTo>
                      <a:pt x="316" y="24"/>
                    </a:lnTo>
                    <a:lnTo>
                      <a:pt x="316" y="24"/>
                    </a:lnTo>
                    <a:lnTo>
                      <a:pt x="316" y="40"/>
                    </a:lnTo>
                    <a:lnTo>
                      <a:pt x="316" y="40"/>
                    </a:lnTo>
                    <a:lnTo>
                      <a:pt x="318" y="38"/>
                    </a:lnTo>
                    <a:lnTo>
                      <a:pt x="322" y="36"/>
                    </a:lnTo>
                    <a:lnTo>
                      <a:pt x="322" y="36"/>
                    </a:lnTo>
                    <a:lnTo>
                      <a:pt x="328" y="38"/>
                    </a:lnTo>
                    <a:lnTo>
                      <a:pt x="328" y="38"/>
                    </a:lnTo>
                    <a:lnTo>
                      <a:pt x="330" y="42"/>
                    </a:lnTo>
                    <a:lnTo>
                      <a:pt x="330" y="42"/>
                    </a:lnTo>
                    <a:lnTo>
                      <a:pt x="332" y="48"/>
                    </a:lnTo>
                    <a:lnTo>
                      <a:pt x="332" y="48"/>
                    </a:lnTo>
                    <a:lnTo>
                      <a:pt x="334" y="54"/>
                    </a:lnTo>
                    <a:lnTo>
                      <a:pt x="334" y="54"/>
                    </a:lnTo>
                    <a:lnTo>
                      <a:pt x="332" y="62"/>
                    </a:lnTo>
                    <a:lnTo>
                      <a:pt x="330" y="66"/>
                    </a:lnTo>
                    <a:lnTo>
                      <a:pt x="330" y="66"/>
                    </a:lnTo>
                    <a:lnTo>
                      <a:pt x="326" y="70"/>
                    </a:lnTo>
                    <a:lnTo>
                      <a:pt x="322" y="70"/>
                    </a:lnTo>
                    <a:lnTo>
                      <a:pt x="322" y="70"/>
                    </a:lnTo>
                    <a:lnTo>
                      <a:pt x="318" y="68"/>
                    </a:lnTo>
                    <a:lnTo>
                      <a:pt x="316" y="64"/>
                    </a:lnTo>
                    <a:lnTo>
                      <a:pt x="316" y="64"/>
                    </a:lnTo>
                    <a:lnTo>
                      <a:pt x="316" y="70"/>
                    </a:lnTo>
                    <a:lnTo>
                      <a:pt x="316" y="70"/>
                    </a:lnTo>
                    <a:close/>
                    <a:moveTo>
                      <a:pt x="316" y="52"/>
                    </a:moveTo>
                    <a:lnTo>
                      <a:pt x="316" y="52"/>
                    </a:lnTo>
                    <a:lnTo>
                      <a:pt x="316" y="60"/>
                    </a:lnTo>
                    <a:lnTo>
                      <a:pt x="316" y="60"/>
                    </a:lnTo>
                    <a:lnTo>
                      <a:pt x="318" y="64"/>
                    </a:lnTo>
                    <a:lnTo>
                      <a:pt x="322" y="66"/>
                    </a:lnTo>
                    <a:lnTo>
                      <a:pt x="322" y="66"/>
                    </a:lnTo>
                    <a:lnTo>
                      <a:pt x="324" y="66"/>
                    </a:lnTo>
                    <a:lnTo>
                      <a:pt x="328" y="64"/>
                    </a:lnTo>
                    <a:lnTo>
                      <a:pt x="328" y="64"/>
                    </a:lnTo>
                    <a:lnTo>
                      <a:pt x="328" y="60"/>
                    </a:lnTo>
                    <a:lnTo>
                      <a:pt x="330" y="54"/>
                    </a:lnTo>
                    <a:lnTo>
                      <a:pt x="330" y="54"/>
                    </a:lnTo>
                    <a:lnTo>
                      <a:pt x="328" y="48"/>
                    </a:lnTo>
                    <a:lnTo>
                      <a:pt x="328" y="44"/>
                    </a:lnTo>
                    <a:lnTo>
                      <a:pt x="328" y="44"/>
                    </a:lnTo>
                    <a:lnTo>
                      <a:pt x="324" y="42"/>
                    </a:lnTo>
                    <a:lnTo>
                      <a:pt x="322" y="40"/>
                    </a:lnTo>
                    <a:lnTo>
                      <a:pt x="322" y="40"/>
                    </a:lnTo>
                    <a:lnTo>
                      <a:pt x="320" y="42"/>
                    </a:lnTo>
                    <a:lnTo>
                      <a:pt x="318" y="44"/>
                    </a:lnTo>
                    <a:lnTo>
                      <a:pt x="318" y="44"/>
                    </a:lnTo>
                    <a:lnTo>
                      <a:pt x="316" y="48"/>
                    </a:lnTo>
                    <a:lnTo>
                      <a:pt x="316" y="52"/>
                    </a:lnTo>
                    <a:lnTo>
                      <a:pt x="316" y="52"/>
                    </a:lnTo>
                    <a:close/>
                    <a:moveTo>
                      <a:pt x="338" y="62"/>
                    </a:moveTo>
                    <a:lnTo>
                      <a:pt x="338" y="62"/>
                    </a:lnTo>
                    <a:lnTo>
                      <a:pt x="342" y="60"/>
                    </a:lnTo>
                    <a:lnTo>
                      <a:pt x="342" y="60"/>
                    </a:lnTo>
                    <a:lnTo>
                      <a:pt x="344" y="66"/>
                    </a:lnTo>
                    <a:lnTo>
                      <a:pt x="344" y="66"/>
                    </a:lnTo>
                    <a:lnTo>
                      <a:pt x="348" y="68"/>
                    </a:lnTo>
                    <a:lnTo>
                      <a:pt x="348" y="68"/>
                    </a:lnTo>
                    <a:lnTo>
                      <a:pt x="354" y="66"/>
                    </a:lnTo>
                    <a:lnTo>
                      <a:pt x="354" y="66"/>
                    </a:lnTo>
                    <a:lnTo>
                      <a:pt x="354" y="64"/>
                    </a:lnTo>
                    <a:lnTo>
                      <a:pt x="354" y="64"/>
                    </a:lnTo>
                    <a:lnTo>
                      <a:pt x="354" y="60"/>
                    </a:lnTo>
                    <a:lnTo>
                      <a:pt x="354" y="60"/>
                    </a:lnTo>
                    <a:lnTo>
                      <a:pt x="348" y="58"/>
                    </a:lnTo>
                    <a:lnTo>
                      <a:pt x="348" y="58"/>
                    </a:lnTo>
                    <a:lnTo>
                      <a:pt x="342" y="54"/>
                    </a:lnTo>
                    <a:lnTo>
                      <a:pt x="342" y="54"/>
                    </a:lnTo>
                    <a:lnTo>
                      <a:pt x="340" y="52"/>
                    </a:lnTo>
                    <a:lnTo>
                      <a:pt x="340" y="52"/>
                    </a:lnTo>
                    <a:lnTo>
                      <a:pt x="338" y="46"/>
                    </a:lnTo>
                    <a:lnTo>
                      <a:pt x="338" y="46"/>
                    </a:lnTo>
                    <a:lnTo>
                      <a:pt x="338" y="42"/>
                    </a:lnTo>
                    <a:lnTo>
                      <a:pt x="338" y="42"/>
                    </a:lnTo>
                    <a:lnTo>
                      <a:pt x="342" y="40"/>
                    </a:lnTo>
                    <a:lnTo>
                      <a:pt x="342" y="40"/>
                    </a:lnTo>
                    <a:lnTo>
                      <a:pt x="344" y="38"/>
                    </a:lnTo>
                    <a:lnTo>
                      <a:pt x="344" y="38"/>
                    </a:lnTo>
                    <a:lnTo>
                      <a:pt x="348" y="38"/>
                    </a:lnTo>
                    <a:lnTo>
                      <a:pt x="348" y="38"/>
                    </a:lnTo>
                    <a:lnTo>
                      <a:pt x="354" y="40"/>
                    </a:lnTo>
                    <a:lnTo>
                      <a:pt x="354" y="40"/>
                    </a:lnTo>
                    <a:lnTo>
                      <a:pt x="356" y="44"/>
                    </a:lnTo>
                    <a:lnTo>
                      <a:pt x="356" y="44"/>
                    </a:lnTo>
                    <a:lnTo>
                      <a:pt x="358" y="48"/>
                    </a:lnTo>
                    <a:lnTo>
                      <a:pt x="358" y="48"/>
                    </a:lnTo>
                    <a:lnTo>
                      <a:pt x="354" y="48"/>
                    </a:lnTo>
                    <a:lnTo>
                      <a:pt x="354" y="48"/>
                    </a:lnTo>
                    <a:lnTo>
                      <a:pt x="352" y="44"/>
                    </a:lnTo>
                    <a:lnTo>
                      <a:pt x="352" y="44"/>
                    </a:lnTo>
                    <a:lnTo>
                      <a:pt x="348" y="42"/>
                    </a:lnTo>
                    <a:lnTo>
                      <a:pt x="348" y="42"/>
                    </a:lnTo>
                    <a:lnTo>
                      <a:pt x="344" y="44"/>
                    </a:lnTo>
                    <a:lnTo>
                      <a:pt x="344" y="44"/>
                    </a:lnTo>
                    <a:lnTo>
                      <a:pt x="342" y="46"/>
                    </a:lnTo>
                    <a:lnTo>
                      <a:pt x="342" y="46"/>
                    </a:lnTo>
                    <a:lnTo>
                      <a:pt x="342" y="48"/>
                    </a:lnTo>
                    <a:lnTo>
                      <a:pt x="344" y="50"/>
                    </a:lnTo>
                    <a:lnTo>
                      <a:pt x="344" y="50"/>
                    </a:lnTo>
                    <a:lnTo>
                      <a:pt x="348" y="52"/>
                    </a:lnTo>
                    <a:lnTo>
                      <a:pt x="348" y="52"/>
                    </a:lnTo>
                    <a:lnTo>
                      <a:pt x="356" y="56"/>
                    </a:lnTo>
                    <a:lnTo>
                      <a:pt x="356" y="56"/>
                    </a:lnTo>
                    <a:lnTo>
                      <a:pt x="358" y="58"/>
                    </a:lnTo>
                    <a:lnTo>
                      <a:pt x="358" y="58"/>
                    </a:lnTo>
                    <a:lnTo>
                      <a:pt x="360" y="64"/>
                    </a:lnTo>
                    <a:lnTo>
                      <a:pt x="360" y="64"/>
                    </a:lnTo>
                    <a:lnTo>
                      <a:pt x="358" y="68"/>
                    </a:lnTo>
                    <a:lnTo>
                      <a:pt x="358" y="68"/>
                    </a:lnTo>
                    <a:lnTo>
                      <a:pt x="354" y="72"/>
                    </a:lnTo>
                    <a:lnTo>
                      <a:pt x="354" y="72"/>
                    </a:lnTo>
                    <a:lnTo>
                      <a:pt x="348" y="72"/>
                    </a:lnTo>
                    <a:lnTo>
                      <a:pt x="348" y="72"/>
                    </a:lnTo>
                    <a:lnTo>
                      <a:pt x="344" y="72"/>
                    </a:lnTo>
                    <a:lnTo>
                      <a:pt x="340" y="70"/>
                    </a:lnTo>
                    <a:lnTo>
                      <a:pt x="340" y="70"/>
                    </a:lnTo>
                    <a:lnTo>
                      <a:pt x="338" y="66"/>
                    </a:lnTo>
                    <a:lnTo>
                      <a:pt x="338" y="62"/>
                    </a:lnTo>
                    <a:lnTo>
                      <a:pt x="338" y="62"/>
                    </a:lnTo>
                    <a:close/>
                    <a:moveTo>
                      <a:pt x="366" y="74"/>
                    </a:moveTo>
                    <a:lnTo>
                      <a:pt x="366" y="7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62" y="44"/>
                    </a:lnTo>
                    <a:lnTo>
                      <a:pt x="362" y="44"/>
                    </a:lnTo>
                    <a:lnTo>
                      <a:pt x="362" y="40"/>
                    </a:lnTo>
                    <a:lnTo>
                      <a:pt x="362" y="40"/>
                    </a:lnTo>
                    <a:lnTo>
                      <a:pt x="366" y="40"/>
                    </a:lnTo>
                    <a:lnTo>
                      <a:pt x="366" y="40"/>
                    </a:lnTo>
                    <a:lnTo>
                      <a:pt x="366" y="38"/>
                    </a:lnTo>
                    <a:lnTo>
                      <a:pt x="366" y="38"/>
                    </a:lnTo>
                    <a:lnTo>
                      <a:pt x="366" y="32"/>
                    </a:lnTo>
                    <a:lnTo>
                      <a:pt x="366" y="32"/>
                    </a:lnTo>
                    <a:lnTo>
                      <a:pt x="368" y="28"/>
                    </a:lnTo>
                    <a:lnTo>
                      <a:pt x="368" y="28"/>
                    </a:lnTo>
                    <a:lnTo>
                      <a:pt x="372" y="28"/>
                    </a:lnTo>
                    <a:lnTo>
                      <a:pt x="372" y="28"/>
                    </a:lnTo>
                    <a:lnTo>
                      <a:pt x="376" y="28"/>
                    </a:lnTo>
                    <a:lnTo>
                      <a:pt x="376" y="28"/>
                    </a:lnTo>
                    <a:lnTo>
                      <a:pt x="376" y="34"/>
                    </a:lnTo>
                    <a:lnTo>
                      <a:pt x="376" y="34"/>
                    </a:lnTo>
                    <a:lnTo>
                      <a:pt x="374" y="32"/>
                    </a:lnTo>
                    <a:lnTo>
                      <a:pt x="374" y="32"/>
                    </a:lnTo>
                    <a:lnTo>
                      <a:pt x="370" y="34"/>
                    </a:lnTo>
                    <a:lnTo>
                      <a:pt x="370" y="34"/>
                    </a:lnTo>
                    <a:lnTo>
                      <a:pt x="370" y="38"/>
                    </a:lnTo>
                    <a:lnTo>
                      <a:pt x="370" y="38"/>
                    </a:lnTo>
                    <a:lnTo>
                      <a:pt x="370" y="40"/>
                    </a:lnTo>
                    <a:lnTo>
                      <a:pt x="370" y="40"/>
                    </a:lnTo>
                    <a:lnTo>
                      <a:pt x="376" y="42"/>
                    </a:lnTo>
                    <a:lnTo>
                      <a:pt x="376" y="42"/>
                    </a:lnTo>
                    <a:lnTo>
                      <a:pt x="376" y="46"/>
                    </a:lnTo>
                    <a:lnTo>
                      <a:pt x="376" y="46"/>
                    </a:lnTo>
                    <a:lnTo>
                      <a:pt x="370" y="46"/>
                    </a:lnTo>
                    <a:lnTo>
                      <a:pt x="370" y="46"/>
                    </a:lnTo>
                    <a:lnTo>
                      <a:pt x="370" y="74"/>
                    </a:lnTo>
                    <a:lnTo>
                      <a:pt x="370" y="74"/>
                    </a:lnTo>
                    <a:lnTo>
                      <a:pt x="366" y="74"/>
                    </a:lnTo>
                    <a:lnTo>
                      <a:pt x="366" y="74"/>
                    </a:lnTo>
                    <a:close/>
                    <a:moveTo>
                      <a:pt x="396" y="66"/>
                    </a:moveTo>
                    <a:lnTo>
                      <a:pt x="396" y="66"/>
                    </a:lnTo>
                    <a:lnTo>
                      <a:pt x="402" y="66"/>
                    </a:lnTo>
                    <a:lnTo>
                      <a:pt x="402" y="66"/>
                    </a:lnTo>
                    <a:lnTo>
                      <a:pt x="400" y="70"/>
                    </a:lnTo>
                    <a:lnTo>
                      <a:pt x="398" y="74"/>
                    </a:lnTo>
                    <a:lnTo>
                      <a:pt x="398" y="74"/>
                    </a:lnTo>
                    <a:lnTo>
                      <a:pt x="394" y="76"/>
                    </a:lnTo>
                    <a:lnTo>
                      <a:pt x="390" y="76"/>
                    </a:lnTo>
                    <a:lnTo>
                      <a:pt x="390" y="76"/>
                    </a:lnTo>
                    <a:lnTo>
                      <a:pt x="384" y="74"/>
                    </a:lnTo>
                    <a:lnTo>
                      <a:pt x="380" y="70"/>
                    </a:lnTo>
                    <a:lnTo>
                      <a:pt x="380" y="70"/>
                    </a:lnTo>
                    <a:lnTo>
                      <a:pt x="378" y="66"/>
                    </a:lnTo>
                    <a:lnTo>
                      <a:pt x="378" y="58"/>
                    </a:lnTo>
                    <a:lnTo>
                      <a:pt x="378" y="58"/>
                    </a:lnTo>
                    <a:lnTo>
                      <a:pt x="378" y="50"/>
                    </a:lnTo>
                    <a:lnTo>
                      <a:pt x="380" y="46"/>
                    </a:lnTo>
                    <a:lnTo>
                      <a:pt x="380" y="46"/>
                    </a:lnTo>
                    <a:lnTo>
                      <a:pt x="384" y="42"/>
                    </a:lnTo>
                    <a:lnTo>
                      <a:pt x="390" y="42"/>
                    </a:lnTo>
                    <a:lnTo>
                      <a:pt x="390" y="42"/>
                    </a:lnTo>
                    <a:lnTo>
                      <a:pt x="394" y="44"/>
                    </a:lnTo>
                    <a:lnTo>
                      <a:pt x="398" y="46"/>
                    </a:lnTo>
                    <a:lnTo>
                      <a:pt x="398" y="46"/>
                    </a:lnTo>
                    <a:lnTo>
                      <a:pt x="400" y="52"/>
                    </a:lnTo>
                    <a:lnTo>
                      <a:pt x="402" y="60"/>
                    </a:lnTo>
                    <a:lnTo>
                      <a:pt x="402" y="62"/>
                    </a:lnTo>
                    <a:lnTo>
                      <a:pt x="402" y="62"/>
                    </a:lnTo>
                    <a:lnTo>
                      <a:pt x="382" y="60"/>
                    </a:lnTo>
                    <a:lnTo>
                      <a:pt x="382" y="60"/>
                    </a:lnTo>
                    <a:lnTo>
                      <a:pt x="382" y="64"/>
                    </a:lnTo>
                    <a:lnTo>
                      <a:pt x="384" y="68"/>
                    </a:lnTo>
                    <a:lnTo>
                      <a:pt x="384" y="68"/>
                    </a:lnTo>
                    <a:lnTo>
                      <a:pt x="386" y="70"/>
                    </a:lnTo>
                    <a:lnTo>
                      <a:pt x="390" y="72"/>
                    </a:lnTo>
                    <a:lnTo>
                      <a:pt x="390" y="72"/>
                    </a:lnTo>
                    <a:lnTo>
                      <a:pt x="394" y="70"/>
                    </a:lnTo>
                    <a:lnTo>
                      <a:pt x="394" y="70"/>
                    </a:lnTo>
                    <a:lnTo>
                      <a:pt x="396" y="66"/>
                    </a:lnTo>
                    <a:lnTo>
                      <a:pt x="396" y="66"/>
                    </a:lnTo>
                    <a:close/>
                    <a:moveTo>
                      <a:pt x="382" y="56"/>
                    </a:moveTo>
                    <a:lnTo>
                      <a:pt x="382" y="56"/>
                    </a:lnTo>
                    <a:lnTo>
                      <a:pt x="396" y="56"/>
                    </a:lnTo>
                    <a:lnTo>
                      <a:pt x="396" y="56"/>
                    </a:lnTo>
                    <a:lnTo>
                      <a:pt x="394" y="50"/>
                    </a:lnTo>
                    <a:lnTo>
                      <a:pt x="394" y="50"/>
                    </a:lnTo>
                    <a:lnTo>
                      <a:pt x="392" y="48"/>
                    </a:lnTo>
                    <a:lnTo>
                      <a:pt x="390" y="46"/>
                    </a:lnTo>
                    <a:lnTo>
                      <a:pt x="390" y="46"/>
                    </a:lnTo>
                    <a:lnTo>
                      <a:pt x="386" y="46"/>
                    </a:lnTo>
                    <a:lnTo>
                      <a:pt x="384" y="48"/>
                    </a:lnTo>
                    <a:lnTo>
                      <a:pt x="384" y="48"/>
                    </a:lnTo>
                    <a:lnTo>
                      <a:pt x="382" y="52"/>
                    </a:lnTo>
                    <a:lnTo>
                      <a:pt x="382" y="56"/>
                    </a:lnTo>
                    <a:lnTo>
                      <a:pt x="382" y="56"/>
                    </a:lnTo>
                    <a:close/>
                    <a:moveTo>
                      <a:pt x="0" y="108"/>
                    </a:moveTo>
                    <a:lnTo>
                      <a:pt x="0" y="108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4" y="78"/>
                    </a:lnTo>
                    <a:lnTo>
                      <a:pt x="4" y="78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12" y="78"/>
                    </a:lnTo>
                    <a:lnTo>
                      <a:pt x="12" y="78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24" y="80"/>
                    </a:lnTo>
                    <a:lnTo>
                      <a:pt x="28" y="80"/>
                    </a:lnTo>
                    <a:lnTo>
                      <a:pt x="28" y="80"/>
                    </a:lnTo>
                    <a:lnTo>
                      <a:pt x="32" y="80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6" y="86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32" y="92"/>
                    </a:lnTo>
                    <a:lnTo>
                      <a:pt x="32" y="92"/>
                    </a:lnTo>
                    <a:lnTo>
                      <a:pt x="30" y="88"/>
                    </a:lnTo>
                    <a:lnTo>
                      <a:pt x="30" y="88"/>
                    </a:lnTo>
                    <a:lnTo>
                      <a:pt x="30" y="86"/>
                    </a:lnTo>
                    <a:lnTo>
                      <a:pt x="30" y="86"/>
                    </a:lnTo>
                    <a:lnTo>
                      <a:pt x="26" y="84"/>
                    </a:lnTo>
                    <a:lnTo>
                      <a:pt x="26" y="84"/>
                    </a:lnTo>
                    <a:lnTo>
                      <a:pt x="24" y="84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0" y="88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16" y="110"/>
                    </a:lnTo>
                    <a:lnTo>
                      <a:pt x="16" y="110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4" y="84"/>
                    </a:lnTo>
                    <a:lnTo>
                      <a:pt x="14" y="84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8" y="84"/>
                    </a:lnTo>
                    <a:lnTo>
                      <a:pt x="8" y="84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4" y="110"/>
                    </a:lnTo>
                    <a:lnTo>
                      <a:pt x="4" y="110"/>
                    </a:lnTo>
                    <a:lnTo>
                      <a:pt x="0" y="108"/>
                    </a:lnTo>
                    <a:lnTo>
                      <a:pt x="0" y="108"/>
                    </a:lnTo>
                    <a:close/>
                    <a:moveTo>
                      <a:pt x="42" y="116"/>
                    </a:moveTo>
                    <a:lnTo>
                      <a:pt x="42" y="116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56" y="122"/>
                    </a:lnTo>
                    <a:lnTo>
                      <a:pt x="56" y="122"/>
                    </a:lnTo>
                    <a:lnTo>
                      <a:pt x="58" y="118"/>
                    </a:lnTo>
                    <a:lnTo>
                      <a:pt x="58" y="118"/>
                    </a:lnTo>
                    <a:lnTo>
                      <a:pt x="58" y="110"/>
                    </a:lnTo>
                    <a:lnTo>
                      <a:pt x="58" y="110"/>
                    </a:lnTo>
                    <a:lnTo>
                      <a:pt x="56" y="114"/>
                    </a:lnTo>
                    <a:lnTo>
                      <a:pt x="52" y="114"/>
                    </a:lnTo>
                    <a:lnTo>
                      <a:pt x="52" y="114"/>
                    </a:lnTo>
                    <a:lnTo>
                      <a:pt x="46" y="112"/>
                    </a:lnTo>
                    <a:lnTo>
                      <a:pt x="44" y="108"/>
                    </a:lnTo>
                    <a:lnTo>
                      <a:pt x="44" y="108"/>
                    </a:lnTo>
                    <a:lnTo>
                      <a:pt x="42" y="104"/>
                    </a:lnTo>
                    <a:lnTo>
                      <a:pt x="40" y="98"/>
                    </a:lnTo>
                    <a:lnTo>
                      <a:pt x="40" y="98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6" y="84"/>
                    </a:lnTo>
                    <a:lnTo>
                      <a:pt x="46" y="84"/>
                    </a:lnTo>
                    <a:lnTo>
                      <a:pt x="52" y="82"/>
                    </a:lnTo>
                    <a:lnTo>
                      <a:pt x="52" y="82"/>
                    </a:lnTo>
                    <a:lnTo>
                      <a:pt x="56" y="84"/>
                    </a:lnTo>
                    <a:lnTo>
                      <a:pt x="60" y="88"/>
                    </a:lnTo>
                    <a:lnTo>
                      <a:pt x="60" y="88"/>
                    </a:lnTo>
                    <a:lnTo>
                      <a:pt x="60" y="84"/>
                    </a:lnTo>
                    <a:lnTo>
                      <a:pt x="60" y="84"/>
                    </a:lnTo>
                    <a:lnTo>
                      <a:pt x="64" y="84"/>
                    </a:lnTo>
                    <a:lnTo>
                      <a:pt x="64" y="84"/>
                    </a:lnTo>
                    <a:lnTo>
                      <a:pt x="64" y="110"/>
                    </a:lnTo>
                    <a:lnTo>
                      <a:pt x="64" y="11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58" y="126"/>
                    </a:lnTo>
                    <a:lnTo>
                      <a:pt x="58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48" y="126"/>
                    </a:lnTo>
                    <a:lnTo>
                      <a:pt x="44" y="124"/>
                    </a:lnTo>
                    <a:lnTo>
                      <a:pt x="44" y="124"/>
                    </a:lnTo>
                    <a:lnTo>
                      <a:pt x="42" y="120"/>
                    </a:lnTo>
                    <a:lnTo>
                      <a:pt x="42" y="116"/>
                    </a:lnTo>
                    <a:lnTo>
                      <a:pt x="42" y="116"/>
                    </a:lnTo>
                    <a:close/>
                    <a:moveTo>
                      <a:pt x="44" y="98"/>
                    </a:moveTo>
                    <a:lnTo>
                      <a:pt x="44" y="98"/>
                    </a:lnTo>
                    <a:lnTo>
                      <a:pt x="46" y="102"/>
                    </a:lnTo>
                    <a:lnTo>
                      <a:pt x="46" y="106"/>
                    </a:lnTo>
                    <a:lnTo>
                      <a:pt x="46" y="106"/>
                    </a:lnTo>
                    <a:lnTo>
                      <a:pt x="50" y="108"/>
                    </a:lnTo>
                    <a:lnTo>
                      <a:pt x="52" y="110"/>
                    </a:lnTo>
                    <a:lnTo>
                      <a:pt x="52" y="110"/>
                    </a:lnTo>
                    <a:lnTo>
                      <a:pt x="56" y="110"/>
                    </a:lnTo>
                    <a:lnTo>
                      <a:pt x="58" y="108"/>
                    </a:lnTo>
                    <a:lnTo>
                      <a:pt x="58" y="108"/>
                    </a:lnTo>
                    <a:lnTo>
                      <a:pt x="58" y="104"/>
                    </a:lnTo>
                    <a:lnTo>
                      <a:pt x="60" y="98"/>
                    </a:lnTo>
                    <a:lnTo>
                      <a:pt x="60" y="98"/>
                    </a:lnTo>
                    <a:lnTo>
                      <a:pt x="60" y="94"/>
                    </a:lnTo>
                    <a:lnTo>
                      <a:pt x="58" y="90"/>
                    </a:lnTo>
                    <a:lnTo>
                      <a:pt x="58" y="90"/>
                    </a:lnTo>
                    <a:lnTo>
                      <a:pt x="56" y="88"/>
                    </a:lnTo>
                    <a:lnTo>
                      <a:pt x="52" y="86"/>
                    </a:lnTo>
                    <a:lnTo>
                      <a:pt x="52" y="86"/>
                    </a:lnTo>
                    <a:lnTo>
                      <a:pt x="50" y="86"/>
                    </a:lnTo>
                    <a:lnTo>
                      <a:pt x="48" y="88"/>
                    </a:lnTo>
                    <a:lnTo>
                      <a:pt x="48" y="88"/>
                    </a:lnTo>
                    <a:lnTo>
                      <a:pt x="46" y="92"/>
                    </a:lnTo>
                    <a:lnTo>
                      <a:pt x="44" y="98"/>
                    </a:lnTo>
                    <a:lnTo>
                      <a:pt x="44" y="98"/>
                    </a:lnTo>
                    <a:close/>
                    <a:moveTo>
                      <a:pt x="70" y="116"/>
                    </a:moveTo>
                    <a:lnTo>
                      <a:pt x="70" y="116"/>
                    </a:lnTo>
                    <a:lnTo>
                      <a:pt x="70" y="72"/>
                    </a:lnTo>
                    <a:lnTo>
                      <a:pt x="70" y="72"/>
                    </a:lnTo>
                    <a:lnTo>
                      <a:pt x="76" y="72"/>
                    </a:lnTo>
                    <a:lnTo>
                      <a:pt x="76" y="72"/>
                    </a:lnTo>
                    <a:lnTo>
                      <a:pt x="74" y="88"/>
                    </a:lnTo>
                    <a:lnTo>
                      <a:pt x="74" y="88"/>
                    </a:lnTo>
                    <a:lnTo>
                      <a:pt x="78" y="86"/>
                    </a:lnTo>
                    <a:lnTo>
                      <a:pt x="84" y="84"/>
                    </a:lnTo>
                    <a:lnTo>
                      <a:pt x="84" y="84"/>
                    </a:lnTo>
                    <a:lnTo>
                      <a:pt x="88" y="86"/>
                    </a:lnTo>
                    <a:lnTo>
                      <a:pt x="88" y="86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8"/>
                    </a:lnTo>
                    <a:lnTo>
                      <a:pt x="92" y="98"/>
                    </a:lnTo>
                    <a:lnTo>
                      <a:pt x="92" y="118"/>
                    </a:lnTo>
                    <a:lnTo>
                      <a:pt x="92" y="118"/>
                    </a:lnTo>
                    <a:lnTo>
                      <a:pt x="88" y="118"/>
                    </a:lnTo>
                    <a:lnTo>
                      <a:pt x="88" y="118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6" y="92"/>
                    </a:lnTo>
                    <a:lnTo>
                      <a:pt x="86" y="92"/>
                    </a:lnTo>
                    <a:lnTo>
                      <a:pt x="82" y="90"/>
                    </a:lnTo>
                    <a:lnTo>
                      <a:pt x="82" y="90"/>
                    </a:lnTo>
                    <a:lnTo>
                      <a:pt x="78" y="90"/>
                    </a:lnTo>
                    <a:lnTo>
                      <a:pt x="78" y="90"/>
                    </a:lnTo>
                    <a:lnTo>
                      <a:pt x="76" y="94"/>
                    </a:lnTo>
                    <a:lnTo>
                      <a:pt x="76" y="94"/>
                    </a:lnTo>
                    <a:lnTo>
                      <a:pt x="74" y="98"/>
                    </a:lnTo>
                    <a:lnTo>
                      <a:pt x="74" y="98"/>
                    </a:lnTo>
                    <a:lnTo>
                      <a:pt x="74" y="116"/>
                    </a:lnTo>
                    <a:lnTo>
                      <a:pt x="74" y="116"/>
                    </a:lnTo>
                    <a:lnTo>
                      <a:pt x="70" y="116"/>
                    </a:lnTo>
                    <a:lnTo>
                      <a:pt x="70" y="116"/>
                    </a:lnTo>
                    <a:close/>
                    <a:moveTo>
                      <a:pt x="114" y="120"/>
                    </a:moveTo>
                    <a:lnTo>
                      <a:pt x="114" y="120"/>
                    </a:lnTo>
                    <a:lnTo>
                      <a:pt x="114" y="92"/>
                    </a:lnTo>
                    <a:lnTo>
                      <a:pt x="114" y="92"/>
                    </a:lnTo>
                    <a:lnTo>
                      <a:pt x="110" y="92"/>
                    </a:lnTo>
                    <a:lnTo>
                      <a:pt x="110" y="92"/>
                    </a:lnTo>
                    <a:lnTo>
                      <a:pt x="110" y="88"/>
                    </a:lnTo>
                    <a:lnTo>
                      <a:pt x="110" y="88"/>
                    </a:lnTo>
                    <a:lnTo>
                      <a:pt x="114" y="88"/>
                    </a:lnTo>
                    <a:lnTo>
                      <a:pt x="114" y="88"/>
                    </a:lnTo>
                    <a:lnTo>
                      <a:pt x="114" y="84"/>
                    </a:lnTo>
                    <a:lnTo>
                      <a:pt x="114" y="84"/>
                    </a:lnTo>
                    <a:lnTo>
                      <a:pt x="114" y="80"/>
                    </a:lnTo>
                    <a:lnTo>
                      <a:pt x="114" y="80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22" y="76"/>
                    </a:lnTo>
                    <a:lnTo>
                      <a:pt x="122" y="76"/>
                    </a:lnTo>
                    <a:lnTo>
                      <a:pt x="126" y="78"/>
                    </a:lnTo>
                    <a:lnTo>
                      <a:pt x="126" y="78"/>
                    </a:lnTo>
                    <a:lnTo>
                      <a:pt x="126" y="82"/>
                    </a:lnTo>
                    <a:lnTo>
                      <a:pt x="126" y="82"/>
                    </a:lnTo>
                    <a:lnTo>
                      <a:pt x="122" y="82"/>
                    </a:lnTo>
                    <a:lnTo>
                      <a:pt x="122" y="82"/>
                    </a:lnTo>
                    <a:lnTo>
                      <a:pt x="120" y="82"/>
                    </a:lnTo>
                    <a:lnTo>
                      <a:pt x="120" y="82"/>
                    </a:lnTo>
                    <a:lnTo>
                      <a:pt x="118" y="86"/>
                    </a:lnTo>
                    <a:lnTo>
                      <a:pt x="118" y="86"/>
                    </a:lnTo>
                    <a:lnTo>
                      <a:pt x="118" y="88"/>
                    </a:lnTo>
                    <a:lnTo>
                      <a:pt x="118" y="88"/>
                    </a:lnTo>
                    <a:lnTo>
                      <a:pt x="124" y="90"/>
                    </a:lnTo>
                    <a:lnTo>
                      <a:pt x="124" y="90"/>
                    </a:lnTo>
                    <a:lnTo>
                      <a:pt x="124" y="94"/>
                    </a:lnTo>
                    <a:lnTo>
                      <a:pt x="124" y="94"/>
                    </a:lnTo>
                    <a:lnTo>
                      <a:pt x="118" y="92"/>
                    </a:lnTo>
                    <a:lnTo>
                      <a:pt x="118" y="92"/>
                    </a:lnTo>
                    <a:lnTo>
                      <a:pt x="118" y="120"/>
                    </a:lnTo>
                    <a:lnTo>
                      <a:pt x="118" y="120"/>
                    </a:lnTo>
                    <a:lnTo>
                      <a:pt x="114" y="120"/>
                    </a:lnTo>
                    <a:lnTo>
                      <a:pt x="114" y="120"/>
                    </a:lnTo>
                    <a:close/>
                    <a:moveTo>
                      <a:pt x="128" y="84"/>
                    </a:moveTo>
                    <a:lnTo>
                      <a:pt x="128" y="84"/>
                    </a:lnTo>
                    <a:lnTo>
                      <a:pt x="128" y="78"/>
                    </a:lnTo>
                    <a:lnTo>
                      <a:pt x="128" y="7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2" y="84"/>
                    </a:lnTo>
                    <a:lnTo>
                      <a:pt x="132" y="84"/>
                    </a:lnTo>
                    <a:lnTo>
                      <a:pt x="128" y="84"/>
                    </a:lnTo>
                    <a:lnTo>
                      <a:pt x="128" y="84"/>
                    </a:lnTo>
                    <a:close/>
                    <a:moveTo>
                      <a:pt x="122" y="132"/>
                    </a:moveTo>
                    <a:lnTo>
                      <a:pt x="122" y="132"/>
                    </a:lnTo>
                    <a:lnTo>
                      <a:pt x="124" y="134"/>
                    </a:lnTo>
                    <a:lnTo>
                      <a:pt x="124" y="134"/>
                    </a:lnTo>
                    <a:lnTo>
                      <a:pt x="128" y="134"/>
                    </a:lnTo>
                    <a:lnTo>
                      <a:pt x="130" y="132"/>
                    </a:lnTo>
                    <a:lnTo>
                      <a:pt x="130" y="132"/>
                    </a:lnTo>
                    <a:lnTo>
                      <a:pt x="132" y="124"/>
                    </a:lnTo>
                    <a:lnTo>
                      <a:pt x="132" y="124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28" y="90"/>
                    </a:lnTo>
                    <a:lnTo>
                      <a:pt x="128" y="90"/>
                    </a:lnTo>
                    <a:lnTo>
                      <a:pt x="126" y="122"/>
                    </a:lnTo>
                    <a:lnTo>
                      <a:pt x="126" y="122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4" y="128"/>
                    </a:lnTo>
                    <a:lnTo>
                      <a:pt x="124" y="128"/>
                    </a:lnTo>
                    <a:lnTo>
                      <a:pt x="122" y="128"/>
                    </a:lnTo>
                    <a:lnTo>
                      <a:pt x="122" y="128"/>
                    </a:lnTo>
                    <a:lnTo>
                      <a:pt x="122" y="132"/>
                    </a:lnTo>
                    <a:lnTo>
                      <a:pt x="122" y="132"/>
                    </a:lnTo>
                    <a:close/>
                    <a:moveTo>
                      <a:pt x="156" y="114"/>
                    </a:moveTo>
                    <a:lnTo>
                      <a:pt x="156" y="114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0" y="120"/>
                    </a:lnTo>
                    <a:lnTo>
                      <a:pt x="156" y="122"/>
                    </a:lnTo>
                    <a:lnTo>
                      <a:pt x="156" y="122"/>
                    </a:lnTo>
                    <a:lnTo>
                      <a:pt x="154" y="124"/>
                    </a:lnTo>
                    <a:lnTo>
                      <a:pt x="150" y="124"/>
                    </a:lnTo>
                    <a:lnTo>
                      <a:pt x="150" y="124"/>
                    </a:lnTo>
                    <a:lnTo>
                      <a:pt x="144" y="122"/>
                    </a:lnTo>
                    <a:lnTo>
                      <a:pt x="140" y="118"/>
                    </a:lnTo>
                    <a:lnTo>
                      <a:pt x="140" y="118"/>
                    </a:lnTo>
                    <a:lnTo>
                      <a:pt x="138" y="114"/>
                    </a:lnTo>
                    <a:lnTo>
                      <a:pt x="136" y="106"/>
                    </a:lnTo>
                    <a:lnTo>
                      <a:pt x="136" y="106"/>
                    </a:lnTo>
                    <a:lnTo>
                      <a:pt x="138" y="100"/>
                    </a:lnTo>
                    <a:lnTo>
                      <a:pt x="140" y="94"/>
                    </a:lnTo>
                    <a:lnTo>
                      <a:pt x="140" y="94"/>
                    </a:lnTo>
                    <a:lnTo>
                      <a:pt x="144" y="92"/>
                    </a:lnTo>
                    <a:lnTo>
                      <a:pt x="150" y="90"/>
                    </a:lnTo>
                    <a:lnTo>
                      <a:pt x="150" y="90"/>
                    </a:lnTo>
                    <a:lnTo>
                      <a:pt x="154" y="9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0" y="102"/>
                    </a:lnTo>
                    <a:lnTo>
                      <a:pt x="162" y="108"/>
                    </a:lnTo>
                    <a:lnTo>
                      <a:pt x="162" y="110"/>
                    </a:lnTo>
                    <a:lnTo>
                      <a:pt x="162" y="110"/>
                    </a:lnTo>
                    <a:lnTo>
                      <a:pt x="142" y="108"/>
                    </a:lnTo>
                    <a:lnTo>
                      <a:pt x="142" y="108"/>
                    </a:lnTo>
                    <a:lnTo>
                      <a:pt x="142" y="112"/>
                    </a:lnTo>
                    <a:lnTo>
                      <a:pt x="144" y="116"/>
                    </a:lnTo>
                    <a:lnTo>
                      <a:pt x="144" y="116"/>
                    </a:lnTo>
                    <a:lnTo>
                      <a:pt x="146" y="118"/>
                    </a:lnTo>
                    <a:lnTo>
                      <a:pt x="150" y="120"/>
                    </a:lnTo>
                    <a:lnTo>
                      <a:pt x="150" y="120"/>
                    </a:lnTo>
                    <a:lnTo>
                      <a:pt x="154" y="118"/>
                    </a:lnTo>
                    <a:lnTo>
                      <a:pt x="154" y="118"/>
                    </a:lnTo>
                    <a:lnTo>
                      <a:pt x="156" y="114"/>
                    </a:lnTo>
                    <a:lnTo>
                      <a:pt x="156" y="114"/>
                    </a:lnTo>
                    <a:close/>
                    <a:moveTo>
                      <a:pt x="142" y="104"/>
                    </a:moveTo>
                    <a:lnTo>
                      <a:pt x="142" y="104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4" y="98"/>
                    </a:lnTo>
                    <a:lnTo>
                      <a:pt x="154" y="98"/>
                    </a:lnTo>
                    <a:lnTo>
                      <a:pt x="152" y="96"/>
                    </a:lnTo>
                    <a:lnTo>
                      <a:pt x="150" y="96"/>
                    </a:lnTo>
                    <a:lnTo>
                      <a:pt x="150" y="96"/>
                    </a:lnTo>
                    <a:lnTo>
                      <a:pt x="146" y="96"/>
                    </a:lnTo>
                    <a:lnTo>
                      <a:pt x="144" y="98"/>
                    </a:lnTo>
                    <a:lnTo>
                      <a:pt x="144" y="98"/>
                    </a:lnTo>
                    <a:lnTo>
                      <a:pt x="142" y="100"/>
                    </a:lnTo>
                    <a:lnTo>
                      <a:pt x="142" y="104"/>
                    </a:lnTo>
                    <a:lnTo>
                      <a:pt x="142" y="104"/>
                    </a:lnTo>
                    <a:close/>
                    <a:moveTo>
                      <a:pt x="184" y="126"/>
                    </a:moveTo>
                    <a:lnTo>
                      <a:pt x="184" y="126"/>
                    </a:lnTo>
                    <a:lnTo>
                      <a:pt x="184" y="122"/>
                    </a:lnTo>
                    <a:lnTo>
                      <a:pt x="184" y="122"/>
                    </a:lnTo>
                    <a:lnTo>
                      <a:pt x="180" y="126"/>
                    </a:lnTo>
                    <a:lnTo>
                      <a:pt x="176" y="126"/>
                    </a:lnTo>
                    <a:lnTo>
                      <a:pt x="176" y="126"/>
                    </a:lnTo>
                    <a:lnTo>
                      <a:pt x="172" y="124"/>
                    </a:lnTo>
                    <a:lnTo>
                      <a:pt x="172" y="124"/>
                    </a:lnTo>
                    <a:lnTo>
                      <a:pt x="168" y="122"/>
                    </a:lnTo>
                    <a:lnTo>
                      <a:pt x="168" y="122"/>
                    </a:lnTo>
                    <a:lnTo>
                      <a:pt x="166" y="118"/>
                    </a:lnTo>
                    <a:lnTo>
                      <a:pt x="166" y="118"/>
                    </a:lnTo>
                    <a:lnTo>
                      <a:pt x="166" y="112"/>
                    </a:lnTo>
                    <a:lnTo>
                      <a:pt x="166" y="112"/>
                    </a:lnTo>
                    <a:lnTo>
                      <a:pt x="166" y="94"/>
                    </a:lnTo>
                    <a:lnTo>
                      <a:pt x="166" y="94"/>
                    </a:lnTo>
                    <a:lnTo>
                      <a:pt x="172" y="94"/>
                    </a:lnTo>
                    <a:lnTo>
                      <a:pt x="172" y="94"/>
                    </a:lnTo>
                    <a:lnTo>
                      <a:pt x="172" y="112"/>
                    </a:lnTo>
                    <a:lnTo>
                      <a:pt x="172" y="112"/>
                    </a:lnTo>
                    <a:lnTo>
                      <a:pt x="172" y="116"/>
                    </a:lnTo>
                    <a:lnTo>
                      <a:pt x="172" y="116"/>
                    </a:lnTo>
                    <a:lnTo>
                      <a:pt x="174" y="120"/>
                    </a:lnTo>
                    <a:lnTo>
                      <a:pt x="174" y="120"/>
                    </a:lnTo>
                    <a:lnTo>
                      <a:pt x="176" y="122"/>
                    </a:lnTo>
                    <a:lnTo>
                      <a:pt x="176" y="122"/>
                    </a:lnTo>
                    <a:lnTo>
                      <a:pt x="180" y="122"/>
                    </a:lnTo>
                    <a:lnTo>
                      <a:pt x="180" y="122"/>
                    </a:lnTo>
                    <a:lnTo>
                      <a:pt x="182" y="118"/>
                    </a:lnTo>
                    <a:lnTo>
                      <a:pt x="182" y="118"/>
                    </a:lnTo>
                    <a:lnTo>
                      <a:pt x="184" y="112"/>
                    </a:lnTo>
                    <a:lnTo>
                      <a:pt x="184" y="112"/>
                    </a:lnTo>
                    <a:lnTo>
                      <a:pt x="184" y="94"/>
                    </a:lnTo>
                    <a:lnTo>
                      <a:pt x="184" y="94"/>
                    </a:lnTo>
                    <a:lnTo>
                      <a:pt x="188" y="96"/>
                    </a:lnTo>
                    <a:lnTo>
                      <a:pt x="188" y="9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84" y="126"/>
                    </a:lnTo>
                    <a:lnTo>
                      <a:pt x="184" y="126"/>
                    </a:lnTo>
                    <a:close/>
                    <a:moveTo>
                      <a:pt x="214" y="130"/>
                    </a:moveTo>
                    <a:lnTo>
                      <a:pt x="214" y="130"/>
                    </a:lnTo>
                    <a:lnTo>
                      <a:pt x="210" y="128"/>
                    </a:lnTo>
                    <a:lnTo>
                      <a:pt x="210" y="128"/>
                    </a:lnTo>
                    <a:lnTo>
                      <a:pt x="210" y="84"/>
                    </a:lnTo>
                    <a:lnTo>
                      <a:pt x="210" y="84"/>
                    </a:lnTo>
                    <a:lnTo>
                      <a:pt x="214" y="86"/>
                    </a:lnTo>
                    <a:lnTo>
                      <a:pt x="214" y="86"/>
                    </a:lnTo>
                    <a:lnTo>
                      <a:pt x="214" y="100"/>
                    </a:lnTo>
                    <a:lnTo>
                      <a:pt x="214" y="100"/>
                    </a:lnTo>
                    <a:lnTo>
                      <a:pt x="216" y="98"/>
                    </a:lnTo>
                    <a:lnTo>
                      <a:pt x="220" y="98"/>
                    </a:lnTo>
                    <a:lnTo>
                      <a:pt x="220" y="98"/>
                    </a:lnTo>
                    <a:lnTo>
                      <a:pt x="226" y="98"/>
                    </a:lnTo>
                    <a:lnTo>
                      <a:pt x="226" y="98"/>
                    </a:lnTo>
                    <a:lnTo>
                      <a:pt x="228" y="102"/>
                    </a:lnTo>
                    <a:lnTo>
                      <a:pt x="228" y="102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22"/>
                    </a:lnTo>
                    <a:lnTo>
                      <a:pt x="228" y="128"/>
                    </a:lnTo>
                    <a:lnTo>
                      <a:pt x="228" y="128"/>
                    </a:lnTo>
                    <a:lnTo>
                      <a:pt x="224" y="130"/>
                    </a:lnTo>
                    <a:lnTo>
                      <a:pt x="220" y="130"/>
                    </a:lnTo>
                    <a:lnTo>
                      <a:pt x="220" y="130"/>
                    </a:lnTo>
                    <a:lnTo>
                      <a:pt x="216" y="130"/>
                    </a:lnTo>
                    <a:lnTo>
                      <a:pt x="214" y="126"/>
                    </a:lnTo>
                    <a:lnTo>
                      <a:pt x="214" y="126"/>
                    </a:lnTo>
                    <a:lnTo>
                      <a:pt x="214" y="130"/>
                    </a:lnTo>
                    <a:lnTo>
                      <a:pt x="214" y="130"/>
                    </a:lnTo>
                    <a:close/>
                    <a:moveTo>
                      <a:pt x="214" y="114"/>
                    </a:moveTo>
                    <a:lnTo>
                      <a:pt x="214" y="114"/>
                    </a:lnTo>
                    <a:lnTo>
                      <a:pt x="214" y="122"/>
                    </a:lnTo>
                    <a:lnTo>
                      <a:pt x="214" y="122"/>
                    </a:lnTo>
                    <a:lnTo>
                      <a:pt x="218" y="124"/>
                    </a:lnTo>
                    <a:lnTo>
                      <a:pt x="220" y="126"/>
                    </a:lnTo>
                    <a:lnTo>
                      <a:pt x="220" y="126"/>
                    </a:lnTo>
                    <a:lnTo>
                      <a:pt x="222" y="126"/>
                    </a:lnTo>
                    <a:lnTo>
                      <a:pt x="226" y="124"/>
                    </a:lnTo>
                    <a:lnTo>
                      <a:pt x="226" y="124"/>
                    </a:lnTo>
                    <a:lnTo>
                      <a:pt x="226" y="120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8" y="110"/>
                    </a:lnTo>
                    <a:lnTo>
                      <a:pt x="226" y="106"/>
                    </a:lnTo>
                    <a:lnTo>
                      <a:pt x="226" y="106"/>
                    </a:lnTo>
                    <a:lnTo>
                      <a:pt x="224" y="102"/>
                    </a:lnTo>
                    <a:lnTo>
                      <a:pt x="220" y="102"/>
                    </a:lnTo>
                    <a:lnTo>
                      <a:pt x="220" y="102"/>
                    </a:lnTo>
                    <a:lnTo>
                      <a:pt x="218" y="102"/>
                    </a:lnTo>
                    <a:lnTo>
                      <a:pt x="216" y="104"/>
                    </a:lnTo>
                    <a:lnTo>
                      <a:pt x="216" y="104"/>
                    </a:lnTo>
                    <a:lnTo>
                      <a:pt x="214" y="108"/>
                    </a:lnTo>
                    <a:lnTo>
                      <a:pt x="214" y="114"/>
                    </a:lnTo>
                    <a:lnTo>
                      <a:pt x="214" y="1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66" name="Freeform 93"/>
              <p:cNvSpPr>
                <a:spLocks noEditPoints="1"/>
              </p:cNvSpPr>
              <p:nvPr userDrawn="1"/>
            </p:nvSpPr>
            <p:spPr bwMode="auto">
              <a:xfrm>
                <a:off x="3363858" y="1890674"/>
                <a:ext cx="622300" cy="244475"/>
              </a:xfrm>
              <a:custGeom>
                <a:avLst/>
                <a:gdLst/>
                <a:ahLst/>
                <a:cxnLst>
                  <a:cxn ang="0">
                    <a:pos x="260" y="16"/>
                  </a:cxn>
                  <a:cxn ang="0">
                    <a:pos x="246" y="14"/>
                  </a:cxn>
                  <a:cxn ang="0">
                    <a:pos x="268" y="36"/>
                  </a:cxn>
                  <a:cxn ang="0">
                    <a:pos x="290" y="0"/>
                  </a:cxn>
                  <a:cxn ang="0">
                    <a:pos x="284" y="34"/>
                  </a:cxn>
                  <a:cxn ang="0">
                    <a:pos x="296" y="0"/>
                  </a:cxn>
                  <a:cxn ang="0">
                    <a:pos x="296" y="46"/>
                  </a:cxn>
                  <a:cxn ang="0">
                    <a:pos x="320" y="48"/>
                  </a:cxn>
                  <a:cxn ang="0">
                    <a:pos x="324" y="28"/>
                  </a:cxn>
                  <a:cxn ang="0">
                    <a:pos x="312" y="14"/>
                  </a:cxn>
                  <a:cxn ang="0">
                    <a:pos x="326" y="48"/>
                  </a:cxn>
                  <a:cxn ang="0">
                    <a:pos x="316" y="44"/>
                  </a:cxn>
                  <a:cxn ang="0">
                    <a:pos x="344" y="18"/>
                  </a:cxn>
                  <a:cxn ang="0">
                    <a:pos x="344" y="50"/>
                  </a:cxn>
                  <a:cxn ang="0">
                    <a:pos x="354" y="34"/>
                  </a:cxn>
                  <a:cxn ang="0">
                    <a:pos x="368" y="20"/>
                  </a:cxn>
                  <a:cxn ang="0">
                    <a:pos x="370" y="28"/>
                  </a:cxn>
                  <a:cxn ang="0">
                    <a:pos x="382" y="44"/>
                  </a:cxn>
                  <a:cxn ang="0">
                    <a:pos x="390" y="22"/>
                  </a:cxn>
                  <a:cxn ang="0">
                    <a:pos x="4" y="54"/>
                  </a:cxn>
                  <a:cxn ang="0">
                    <a:pos x="18" y="86"/>
                  </a:cxn>
                  <a:cxn ang="0">
                    <a:pos x="4" y="84"/>
                  </a:cxn>
                  <a:cxn ang="0">
                    <a:pos x="34" y="44"/>
                  </a:cxn>
                  <a:cxn ang="0">
                    <a:pos x="40" y="56"/>
                  </a:cxn>
                  <a:cxn ang="0">
                    <a:pos x="60" y="100"/>
                  </a:cxn>
                  <a:cxn ang="0">
                    <a:pos x="42" y="64"/>
                  </a:cxn>
                  <a:cxn ang="0">
                    <a:pos x="52" y="98"/>
                  </a:cxn>
                  <a:cxn ang="0">
                    <a:pos x="58" y="66"/>
                  </a:cxn>
                  <a:cxn ang="0">
                    <a:pos x="72" y="104"/>
                  </a:cxn>
                  <a:cxn ang="0">
                    <a:pos x="80" y="78"/>
                  </a:cxn>
                  <a:cxn ang="0">
                    <a:pos x="72" y="104"/>
                  </a:cxn>
                  <a:cxn ang="0">
                    <a:pos x="110" y="70"/>
                  </a:cxn>
                  <a:cxn ang="0">
                    <a:pos x="118" y="52"/>
                  </a:cxn>
                  <a:cxn ang="0">
                    <a:pos x="132" y="78"/>
                  </a:cxn>
                  <a:cxn ang="0">
                    <a:pos x="142" y="62"/>
                  </a:cxn>
                  <a:cxn ang="0">
                    <a:pos x="142" y="100"/>
                  </a:cxn>
                  <a:cxn ang="0">
                    <a:pos x="156" y="90"/>
                  </a:cxn>
                  <a:cxn ang="0">
                    <a:pos x="154" y="80"/>
                  </a:cxn>
                  <a:cxn ang="0">
                    <a:pos x="168" y="78"/>
                  </a:cxn>
                  <a:cxn ang="0">
                    <a:pos x="174" y="88"/>
                  </a:cxn>
                  <a:cxn ang="0">
                    <a:pos x="196" y="104"/>
                  </a:cxn>
                  <a:cxn ang="0">
                    <a:pos x="184" y="72"/>
                  </a:cxn>
                  <a:cxn ang="0">
                    <a:pos x="200" y="72"/>
                  </a:cxn>
                  <a:cxn ang="0">
                    <a:pos x="216" y="94"/>
                  </a:cxn>
                  <a:cxn ang="0">
                    <a:pos x="228" y="108"/>
                  </a:cxn>
                  <a:cxn ang="0">
                    <a:pos x="248" y="110"/>
                  </a:cxn>
                  <a:cxn ang="0">
                    <a:pos x="250" y="78"/>
                  </a:cxn>
                  <a:cxn ang="0">
                    <a:pos x="274" y="112"/>
                  </a:cxn>
                  <a:cxn ang="0">
                    <a:pos x="294" y="96"/>
                  </a:cxn>
                  <a:cxn ang="0">
                    <a:pos x="278" y="96"/>
                  </a:cxn>
                  <a:cxn ang="0">
                    <a:pos x="296" y="128"/>
                  </a:cxn>
                  <a:cxn ang="0">
                    <a:pos x="302" y="128"/>
                  </a:cxn>
                  <a:cxn ang="0">
                    <a:pos x="312" y="104"/>
                  </a:cxn>
                  <a:cxn ang="0">
                    <a:pos x="318" y="90"/>
                  </a:cxn>
                  <a:cxn ang="0">
                    <a:pos x="334" y="98"/>
                  </a:cxn>
                  <a:cxn ang="0">
                    <a:pos x="318" y="104"/>
                  </a:cxn>
                  <a:cxn ang="0">
                    <a:pos x="342" y="74"/>
                  </a:cxn>
                  <a:cxn ang="0">
                    <a:pos x="358" y="122"/>
                  </a:cxn>
                  <a:cxn ang="0">
                    <a:pos x="342" y="120"/>
                  </a:cxn>
                  <a:cxn ang="0">
                    <a:pos x="380" y="96"/>
                  </a:cxn>
                  <a:cxn ang="0">
                    <a:pos x="6" y="108"/>
                  </a:cxn>
                </a:cxnLst>
                <a:rect l="0" t="0" r="r" b="b"/>
                <a:pathLst>
                  <a:path w="392" h="154">
                    <a:moveTo>
                      <a:pt x="240" y="40"/>
                    </a:moveTo>
                    <a:lnTo>
                      <a:pt x="240" y="40"/>
                    </a:lnTo>
                    <a:lnTo>
                      <a:pt x="240" y="8"/>
                    </a:lnTo>
                    <a:lnTo>
                      <a:pt x="240" y="8"/>
                    </a:lnTo>
                    <a:lnTo>
                      <a:pt x="244" y="8"/>
                    </a:lnTo>
                    <a:lnTo>
                      <a:pt x="244" y="8"/>
                    </a:lnTo>
                    <a:lnTo>
                      <a:pt x="244" y="12"/>
                    </a:lnTo>
                    <a:lnTo>
                      <a:pt x="244" y="12"/>
                    </a:lnTo>
                    <a:lnTo>
                      <a:pt x="248" y="8"/>
                    </a:lnTo>
                    <a:lnTo>
                      <a:pt x="252" y="8"/>
                    </a:lnTo>
                    <a:lnTo>
                      <a:pt x="252" y="8"/>
                    </a:lnTo>
                    <a:lnTo>
                      <a:pt x="256" y="10"/>
                    </a:lnTo>
                    <a:lnTo>
                      <a:pt x="256" y="10"/>
                    </a:lnTo>
                    <a:lnTo>
                      <a:pt x="260" y="12"/>
                    </a:lnTo>
                    <a:lnTo>
                      <a:pt x="260" y="12"/>
                    </a:lnTo>
                    <a:lnTo>
                      <a:pt x="260" y="16"/>
                    </a:lnTo>
                    <a:lnTo>
                      <a:pt x="260" y="16"/>
                    </a:lnTo>
                    <a:lnTo>
                      <a:pt x="260" y="22"/>
                    </a:lnTo>
                    <a:lnTo>
                      <a:pt x="260" y="22"/>
                    </a:lnTo>
                    <a:lnTo>
                      <a:pt x="260" y="42"/>
                    </a:lnTo>
                    <a:lnTo>
                      <a:pt x="260" y="42"/>
                    </a:lnTo>
                    <a:lnTo>
                      <a:pt x="256" y="42"/>
                    </a:lnTo>
                    <a:lnTo>
                      <a:pt x="256" y="42"/>
                    </a:lnTo>
                    <a:lnTo>
                      <a:pt x="256" y="22"/>
                    </a:lnTo>
                    <a:lnTo>
                      <a:pt x="256" y="22"/>
                    </a:lnTo>
                    <a:lnTo>
                      <a:pt x="256" y="16"/>
                    </a:lnTo>
                    <a:lnTo>
                      <a:pt x="256" y="16"/>
                    </a:lnTo>
                    <a:lnTo>
                      <a:pt x="254" y="14"/>
                    </a:lnTo>
                    <a:lnTo>
                      <a:pt x="254" y="14"/>
                    </a:lnTo>
                    <a:lnTo>
                      <a:pt x="250" y="12"/>
                    </a:lnTo>
                    <a:lnTo>
                      <a:pt x="250" y="12"/>
                    </a:lnTo>
                    <a:lnTo>
                      <a:pt x="248" y="12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44" y="18"/>
                    </a:lnTo>
                    <a:lnTo>
                      <a:pt x="244" y="22"/>
                    </a:lnTo>
                    <a:lnTo>
                      <a:pt x="244" y="22"/>
                    </a:lnTo>
                    <a:lnTo>
                      <a:pt x="244" y="40"/>
                    </a:lnTo>
                    <a:lnTo>
                      <a:pt x="244" y="40"/>
                    </a:lnTo>
                    <a:lnTo>
                      <a:pt x="240" y="40"/>
                    </a:lnTo>
                    <a:lnTo>
                      <a:pt x="240" y="40"/>
                    </a:lnTo>
                    <a:close/>
                    <a:moveTo>
                      <a:pt x="284" y="44"/>
                    </a:moveTo>
                    <a:lnTo>
                      <a:pt x="284" y="44"/>
                    </a:lnTo>
                    <a:lnTo>
                      <a:pt x="284" y="40"/>
                    </a:lnTo>
                    <a:lnTo>
                      <a:pt x="284" y="40"/>
                    </a:lnTo>
                    <a:lnTo>
                      <a:pt x="282" y="44"/>
                    </a:lnTo>
                    <a:lnTo>
                      <a:pt x="278" y="44"/>
                    </a:lnTo>
                    <a:lnTo>
                      <a:pt x="278" y="44"/>
                    </a:lnTo>
                    <a:lnTo>
                      <a:pt x="272" y="42"/>
                    </a:lnTo>
                    <a:lnTo>
                      <a:pt x="272" y="42"/>
                    </a:lnTo>
                    <a:lnTo>
                      <a:pt x="268" y="36"/>
                    </a:lnTo>
                    <a:lnTo>
                      <a:pt x="268" y="36"/>
                    </a:lnTo>
                    <a:lnTo>
                      <a:pt x="266" y="26"/>
                    </a:lnTo>
                    <a:lnTo>
                      <a:pt x="266" y="26"/>
                    </a:lnTo>
                    <a:lnTo>
                      <a:pt x="268" y="18"/>
                    </a:lnTo>
                    <a:lnTo>
                      <a:pt x="268" y="18"/>
                    </a:lnTo>
                    <a:lnTo>
                      <a:pt x="270" y="14"/>
                    </a:lnTo>
                    <a:lnTo>
                      <a:pt x="272" y="12"/>
                    </a:lnTo>
                    <a:lnTo>
                      <a:pt x="272" y="12"/>
                    </a:lnTo>
                    <a:lnTo>
                      <a:pt x="278" y="10"/>
                    </a:lnTo>
                    <a:lnTo>
                      <a:pt x="278" y="10"/>
                    </a:lnTo>
                    <a:lnTo>
                      <a:pt x="282" y="12"/>
                    </a:lnTo>
                    <a:lnTo>
                      <a:pt x="282" y="12"/>
                    </a:lnTo>
                    <a:lnTo>
                      <a:pt x="284" y="16"/>
                    </a:lnTo>
                    <a:lnTo>
                      <a:pt x="284" y="16"/>
                    </a:lnTo>
                    <a:lnTo>
                      <a:pt x="284" y="0"/>
                    </a:lnTo>
                    <a:lnTo>
                      <a:pt x="284" y="0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290" y="44"/>
                    </a:lnTo>
                    <a:lnTo>
                      <a:pt x="290" y="44"/>
                    </a:lnTo>
                    <a:lnTo>
                      <a:pt x="284" y="44"/>
                    </a:lnTo>
                    <a:lnTo>
                      <a:pt x="284" y="44"/>
                    </a:lnTo>
                    <a:close/>
                    <a:moveTo>
                      <a:pt x="270" y="26"/>
                    </a:moveTo>
                    <a:lnTo>
                      <a:pt x="270" y="26"/>
                    </a:lnTo>
                    <a:lnTo>
                      <a:pt x="272" y="32"/>
                    </a:lnTo>
                    <a:lnTo>
                      <a:pt x="272" y="36"/>
                    </a:lnTo>
                    <a:lnTo>
                      <a:pt x="272" y="36"/>
                    </a:lnTo>
                    <a:lnTo>
                      <a:pt x="276" y="38"/>
                    </a:lnTo>
                    <a:lnTo>
                      <a:pt x="278" y="40"/>
                    </a:lnTo>
                    <a:lnTo>
                      <a:pt x="278" y="40"/>
                    </a:lnTo>
                    <a:lnTo>
                      <a:pt x="280" y="40"/>
                    </a:lnTo>
                    <a:lnTo>
                      <a:pt x="282" y="38"/>
                    </a:lnTo>
                    <a:lnTo>
                      <a:pt x="282" y="38"/>
                    </a:lnTo>
                    <a:lnTo>
                      <a:pt x="284" y="34"/>
                    </a:lnTo>
                    <a:lnTo>
                      <a:pt x="284" y="28"/>
                    </a:lnTo>
                    <a:lnTo>
                      <a:pt x="284" y="28"/>
                    </a:lnTo>
                    <a:lnTo>
                      <a:pt x="284" y="22"/>
                    </a:lnTo>
                    <a:lnTo>
                      <a:pt x="282" y="18"/>
                    </a:lnTo>
                    <a:lnTo>
                      <a:pt x="282" y="18"/>
                    </a:lnTo>
                    <a:lnTo>
                      <a:pt x="280" y="16"/>
                    </a:lnTo>
                    <a:lnTo>
                      <a:pt x="278" y="14"/>
                    </a:lnTo>
                    <a:lnTo>
                      <a:pt x="278" y="14"/>
                    </a:lnTo>
                    <a:lnTo>
                      <a:pt x="276" y="16"/>
                    </a:lnTo>
                    <a:lnTo>
                      <a:pt x="272" y="18"/>
                    </a:lnTo>
                    <a:lnTo>
                      <a:pt x="272" y="18"/>
                    </a:lnTo>
                    <a:lnTo>
                      <a:pt x="272" y="22"/>
                    </a:lnTo>
                    <a:lnTo>
                      <a:pt x="270" y="26"/>
                    </a:lnTo>
                    <a:lnTo>
                      <a:pt x="270" y="26"/>
                    </a:lnTo>
                    <a:close/>
                    <a:moveTo>
                      <a:pt x="296" y="6"/>
                    </a:moveTo>
                    <a:lnTo>
                      <a:pt x="296" y="6"/>
                    </a:lnTo>
                    <a:lnTo>
                      <a:pt x="296" y="0"/>
                    </a:lnTo>
                    <a:lnTo>
                      <a:pt x="296" y="0"/>
                    </a:lnTo>
                    <a:lnTo>
                      <a:pt x="300" y="0"/>
                    </a:lnTo>
                    <a:lnTo>
                      <a:pt x="300" y="0"/>
                    </a:lnTo>
                    <a:lnTo>
                      <a:pt x="300" y="8"/>
                    </a:lnTo>
                    <a:lnTo>
                      <a:pt x="300" y="8"/>
                    </a:lnTo>
                    <a:lnTo>
                      <a:pt x="296" y="6"/>
                    </a:lnTo>
                    <a:lnTo>
                      <a:pt x="296" y="6"/>
                    </a:lnTo>
                    <a:close/>
                    <a:moveTo>
                      <a:pt x="290" y="58"/>
                    </a:moveTo>
                    <a:lnTo>
                      <a:pt x="290" y="58"/>
                    </a:lnTo>
                    <a:lnTo>
                      <a:pt x="292" y="52"/>
                    </a:lnTo>
                    <a:lnTo>
                      <a:pt x="292" y="52"/>
                    </a:lnTo>
                    <a:lnTo>
                      <a:pt x="294" y="54"/>
                    </a:lnTo>
                    <a:lnTo>
                      <a:pt x="294" y="54"/>
                    </a:lnTo>
                    <a:lnTo>
                      <a:pt x="296" y="52"/>
                    </a:lnTo>
                    <a:lnTo>
                      <a:pt x="296" y="52"/>
                    </a:lnTo>
                    <a:lnTo>
                      <a:pt x="296" y="46"/>
                    </a:lnTo>
                    <a:lnTo>
                      <a:pt x="296" y="4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300" y="14"/>
                    </a:lnTo>
                    <a:lnTo>
                      <a:pt x="300" y="14"/>
                    </a:lnTo>
                    <a:lnTo>
                      <a:pt x="300" y="48"/>
                    </a:lnTo>
                    <a:lnTo>
                      <a:pt x="300" y="48"/>
                    </a:lnTo>
                    <a:lnTo>
                      <a:pt x="300" y="56"/>
                    </a:lnTo>
                    <a:lnTo>
                      <a:pt x="300" y="56"/>
                    </a:lnTo>
                    <a:lnTo>
                      <a:pt x="298" y="5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0" y="58"/>
                    </a:lnTo>
                    <a:lnTo>
                      <a:pt x="290" y="58"/>
                    </a:lnTo>
                    <a:close/>
                    <a:moveTo>
                      <a:pt x="324" y="44"/>
                    </a:moveTo>
                    <a:lnTo>
                      <a:pt x="324" y="44"/>
                    </a:lnTo>
                    <a:lnTo>
                      <a:pt x="320" y="48"/>
                    </a:lnTo>
                    <a:lnTo>
                      <a:pt x="320" y="48"/>
                    </a:lnTo>
                    <a:lnTo>
                      <a:pt x="314" y="48"/>
                    </a:lnTo>
                    <a:lnTo>
                      <a:pt x="314" y="48"/>
                    </a:lnTo>
                    <a:lnTo>
                      <a:pt x="312" y="46"/>
                    </a:lnTo>
                    <a:lnTo>
                      <a:pt x="308" y="44"/>
                    </a:lnTo>
                    <a:lnTo>
                      <a:pt x="308" y="44"/>
                    </a:lnTo>
                    <a:lnTo>
                      <a:pt x="306" y="42"/>
                    </a:lnTo>
                    <a:lnTo>
                      <a:pt x="306" y="38"/>
                    </a:lnTo>
                    <a:lnTo>
                      <a:pt x="306" y="38"/>
                    </a:lnTo>
                    <a:lnTo>
                      <a:pt x="306" y="34"/>
                    </a:lnTo>
                    <a:lnTo>
                      <a:pt x="306" y="34"/>
                    </a:lnTo>
                    <a:lnTo>
                      <a:pt x="310" y="30"/>
                    </a:lnTo>
                    <a:lnTo>
                      <a:pt x="310" y="30"/>
                    </a:lnTo>
                    <a:lnTo>
                      <a:pt x="312" y="28"/>
                    </a:lnTo>
                    <a:lnTo>
                      <a:pt x="312" y="28"/>
                    </a:lnTo>
                    <a:lnTo>
                      <a:pt x="316" y="28"/>
                    </a:lnTo>
                    <a:lnTo>
                      <a:pt x="316" y="28"/>
                    </a:lnTo>
                    <a:lnTo>
                      <a:pt x="324" y="28"/>
                    </a:lnTo>
                    <a:lnTo>
                      <a:pt x="324" y="28"/>
                    </a:lnTo>
                    <a:lnTo>
                      <a:pt x="324" y="26"/>
                    </a:lnTo>
                    <a:lnTo>
                      <a:pt x="324" y="26"/>
                    </a:lnTo>
                    <a:lnTo>
                      <a:pt x="324" y="20"/>
                    </a:lnTo>
                    <a:lnTo>
                      <a:pt x="324" y="20"/>
                    </a:lnTo>
                    <a:lnTo>
                      <a:pt x="318" y="18"/>
                    </a:lnTo>
                    <a:lnTo>
                      <a:pt x="318" y="18"/>
                    </a:lnTo>
                    <a:lnTo>
                      <a:pt x="314" y="20"/>
                    </a:lnTo>
                    <a:lnTo>
                      <a:pt x="314" y="20"/>
                    </a:lnTo>
                    <a:lnTo>
                      <a:pt x="312" y="24"/>
                    </a:lnTo>
                    <a:lnTo>
                      <a:pt x="312" y="24"/>
                    </a:lnTo>
                    <a:lnTo>
                      <a:pt x="306" y="22"/>
                    </a:lnTo>
                    <a:lnTo>
                      <a:pt x="306" y="22"/>
                    </a:lnTo>
                    <a:lnTo>
                      <a:pt x="308" y="18"/>
                    </a:lnTo>
                    <a:lnTo>
                      <a:pt x="308" y="18"/>
                    </a:lnTo>
                    <a:lnTo>
                      <a:pt x="312" y="14"/>
                    </a:lnTo>
                    <a:lnTo>
                      <a:pt x="312" y="14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4" y="16"/>
                    </a:lnTo>
                    <a:lnTo>
                      <a:pt x="324" y="16"/>
                    </a:lnTo>
                    <a:lnTo>
                      <a:pt x="328" y="18"/>
                    </a:lnTo>
                    <a:lnTo>
                      <a:pt x="328" y="18"/>
                    </a:lnTo>
                    <a:lnTo>
                      <a:pt x="328" y="22"/>
                    </a:lnTo>
                    <a:lnTo>
                      <a:pt x="328" y="22"/>
                    </a:lnTo>
                    <a:lnTo>
                      <a:pt x="328" y="28"/>
                    </a:lnTo>
                    <a:lnTo>
                      <a:pt x="328" y="28"/>
                    </a:lnTo>
                    <a:lnTo>
                      <a:pt x="328" y="34"/>
                    </a:lnTo>
                    <a:lnTo>
                      <a:pt x="328" y="34"/>
                    </a:lnTo>
                    <a:lnTo>
                      <a:pt x="330" y="44"/>
                    </a:lnTo>
                    <a:lnTo>
                      <a:pt x="330" y="44"/>
                    </a:lnTo>
                    <a:lnTo>
                      <a:pt x="330" y="48"/>
                    </a:lnTo>
                    <a:lnTo>
                      <a:pt x="330" y="48"/>
                    </a:lnTo>
                    <a:lnTo>
                      <a:pt x="326" y="48"/>
                    </a:lnTo>
                    <a:lnTo>
                      <a:pt x="326" y="48"/>
                    </a:lnTo>
                    <a:lnTo>
                      <a:pt x="324" y="44"/>
                    </a:lnTo>
                    <a:lnTo>
                      <a:pt x="324" y="44"/>
                    </a:lnTo>
                    <a:close/>
                    <a:moveTo>
                      <a:pt x="324" y="32"/>
                    </a:moveTo>
                    <a:lnTo>
                      <a:pt x="324" y="32"/>
                    </a:lnTo>
                    <a:lnTo>
                      <a:pt x="316" y="32"/>
                    </a:lnTo>
                    <a:lnTo>
                      <a:pt x="316" y="32"/>
                    </a:lnTo>
                    <a:lnTo>
                      <a:pt x="314" y="34"/>
                    </a:lnTo>
                    <a:lnTo>
                      <a:pt x="314" y="34"/>
                    </a:lnTo>
                    <a:lnTo>
                      <a:pt x="312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38"/>
                    </a:lnTo>
                    <a:lnTo>
                      <a:pt x="312" y="42"/>
                    </a:lnTo>
                    <a:lnTo>
                      <a:pt x="312" y="42"/>
                    </a:lnTo>
                    <a:lnTo>
                      <a:pt x="316" y="44"/>
                    </a:lnTo>
                    <a:lnTo>
                      <a:pt x="316" y="44"/>
                    </a:lnTo>
                    <a:lnTo>
                      <a:pt x="320" y="42"/>
                    </a:lnTo>
                    <a:lnTo>
                      <a:pt x="320" y="42"/>
                    </a:lnTo>
                    <a:lnTo>
                      <a:pt x="324" y="38"/>
                    </a:lnTo>
                    <a:lnTo>
                      <a:pt x="324" y="38"/>
                    </a:lnTo>
                    <a:lnTo>
                      <a:pt x="324" y="34"/>
                    </a:lnTo>
                    <a:lnTo>
                      <a:pt x="324" y="32"/>
                    </a:lnTo>
                    <a:close/>
                    <a:moveTo>
                      <a:pt x="340" y="50"/>
                    </a:moveTo>
                    <a:lnTo>
                      <a:pt x="340" y="50"/>
                    </a:lnTo>
                    <a:lnTo>
                      <a:pt x="336" y="48"/>
                    </a:lnTo>
                    <a:lnTo>
                      <a:pt x="336" y="48"/>
                    </a:lnTo>
                    <a:lnTo>
                      <a:pt x="336" y="4"/>
                    </a:lnTo>
                    <a:lnTo>
                      <a:pt x="336" y="4"/>
                    </a:lnTo>
                    <a:lnTo>
                      <a:pt x="340" y="4"/>
                    </a:lnTo>
                    <a:lnTo>
                      <a:pt x="340" y="4"/>
                    </a:lnTo>
                    <a:lnTo>
                      <a:pt x="340" y="20"/>
                    </a:lnTo>
                    <a:lnTo>
                      <a:pt x="340" y="20"/>
                    </a:lnTo>
                    <a:lnTo>
                      <a:pt x="344" y="18"/>
                    </a:lnTo>
                    <a:lnTo>
                      <a:pt x="348" y="16"/>
                    </a:lnTo>
                    <a:lnTo>
                      <a:pt x="348" y="16"/>
                    </a:lnTo>
                    <a:lnTo>
                      <a:pt x="352" y="18"/>
                    </a:lnTo>
                    <a:lnTo>
                      <a:pt x="352" y="18"/>
                    </a:lnTo>
                    <a:lnTo>
                      <a:pt x="356" y="22"/>
                    </a:lnTo>
                    <a:lnTo>
                      <a:pt x="356" y="22"/>
                    </a:lnTo>
                    <a:lnTo>
                      <a:pt x="358" y="28"/>
                    </a:lnTo>
                    <a:lnTo>
                      <a:pt x="358" y="28"/>
                    </a:lnTo>
                    <a:lnTo>
                      <a:pt x="358" y="34"/>
                    </a:lnTo>
                    <a:lnTo>
                      <a:pt x="358" y="34"/>
                    </a:lnTo>
                    <a:lnTo>
                      <a:pt x="358" y="42"/>
                    </a:lnTo>
                    <a:lnTo>
                      <a:pt x="356" y="46"/>
                    </a:lnTo>
                    <a:lnTo>
                      <a:pt x="356" y="46"/>
                    </a:lnTo>
                    <a:lnTo>
                      <a:pt x="352" y="50"/>
                    </a:lnTo>
                    <a:lnTo>
                      <a:pt x="348" y="50"/>
                    </a:lnTo>
                    <a:lnTo>
                      <a:pt x="348" y="50"/>
                    </a:lnTo>
                    <a:lnTo>
                      <a:pt x="344" y="50"/>
                    </a:lnTo>
                    <a:lnTo>
                      <a:pt x="340" y="46"/>
                    </a:lnTo>
                    <a:lnTo>
                      <a:pt x="340" y="46"/>
                    </a:lnTo>
                    <a:lnTo>
                      <a:pt x="340" y="50"/>
                    </a:lnTo>
                    <a:lnTo>
                      <a:pt x="340" y="50"/>
                    </a:lnTo>
                    <a:close/>
                    <a:moveTo>
                      <a:pt x="340" y="32"/>
                    </a:moveTo>
                    <a:lnTo>
                      <a:pt x="340" y="32"/>
                    </a:lnTo>
                    <a:lnTo>
                      <a:pt x="342" y="42"/>
                    </a:lnTo>
                    <a:lnTo>
                      <a:pt x="342" y="42"/>
                    </a:lnTo>
                    <a:lnTo>
                      <a:pt x="344" y="44"/>
                    </a:lnTo>
                    <a:lnTo>
                      <a:pt x="346" y="46"/>
                    </a:lnTo>
                    <a:lnTo>
                      <a:pt x="346" y="46"/>
                    </a:lnTo>
                    <a:lnTo>
                      <a:pt x="350" y="46"/>
                    </a:lnTo>
                    <a:lnTo>
                      <a:pt x="352" y="44"/>
                    </a:lnTo>
                    <a:lnTo>
                      <a:pt x="352" y="44"/>
                    </a:lnTo>
                    <a:lnTo>
                      <a:pt x="354" y="40"/>
                    </a:lnTo>
                    <a:lnTo>
                      <a:pt x="354" y="34"/>
                    </a:lnTo>
                    <a:lnTo>
                      <a:pt x="354" y="34"/>
                    </a:lnTo>
                    <a:lnTo>
                      <a:pt x="354" y="28"/>
                    </a:lnTo>
                    <a:lnTo>
                      <a:pt x="352" y="24"/>
                    </a:lnTo>
                    <a:lnTo>
                      <a:pt x="352" y="24"/>
                    </a:lnTo>
                    <a:lnTo>
                      <a:pt x="350" y="22"/>
                    </a:lnTo>
                    <a:lnTo>
                      <a:pt x="348" y="22"/>
                    </a:lnTo>
                    <a:lnTo>
                      <a:pt x="348" y="22"/>
                    </a:lnTo>
                    <a:lnTo>
                      <a:pt x="344" y="22"/>
                    </a:lnTo>
                    <a:lnTo>
                      <a:pt x="342" y="24"/>
                    </a:lnTo>
                    <a:lnTo>
                      <a:pt x="342" y="24"/>
                    </a:lnTo>
                    <a:lnTo>
                      <a:pt x="340" y="28"/>
                    </a:lnTo>
                    <a:lnTo>
                      <a:pt x="340" y="32"/>
                    </a:lnTo>
                    <a:lnTo>
                      <a:pt x="340" y="32"/>
                    </a:lnTo>
                    <a:close/>
                    <a:moveTo>
                      <a:pt x="364" y="52"/>
                    </a:moveTo>
                    <a:lnTo>
                      <a:pt x="364" y="52"/>
                    </a:lnTo>
                    <a:lnTo>
                      <a:pt x="364" y="18"/>
                    </a:lnTo>
                    <a:lnTo>
                      <a:pt x="364" y="18"/>
                    </a:lnTo>
                    <a:lnTo>
                      <a:pt x="368" y="20"/>
                    </a:lnTo>
                    <a:lnTo>
                      <a:pt x="368" y="20"/>
                    </a:lnTo>
                    <a:lnTo>
                      <a:pt x="368" y="24"/>
                    </a:lnTo>
                    <a:lnTo>
                      <a:pt x="368" y="24"/>
                    </a:lnTo>
                    <a:lnTo>
                      <a:pt x="370" y="20"/>
                    </a:lnTo>
                    <a:lnTo>
                      <a:pt x="370" y="20"/>
                    </a:lnTo>
                    <a:lnTo>
                      <a:pt x="374" y="20"/>
                    </a:lnTo>
                    <a:lnTo>
                      <a:pt x="374" y="20"/>
                    </a:lnTo>
                    <a:lnTo>
                      <a:pt x="378" y="22"/>
                    </a:lnTo>
                    <a:lnTo>
                      <a:pt x="378" y="22"/>
                    </a:lnTo>
                    <a:lnTo>
                      <a:pt x="376" y="26"/>
                    </a:lnTo>
                    <a:lnTo>
                      <a:pt x="376" y="26"/>
                    </a:lnTo>
                    <a:lnTo>
                      <a:pt x="374" y="24"/>
                    </a:lnTo>
                    <a:lnTo>
                      <a:pt x="374" y="24"/>
                    </a:lnTo>
                    <a:lnTo>
                      <a:pt x="370" y="26"/>
                    </a:lnTo>
                    <a:lnTo>
                      <a:pt x="370" y="26"/>
                    </a:lnTo>
                    <a:lnTo>
                      <a:pt x="370" y="28"/>
                    </a:lnTo>
                    <a:lnTo>
                      <a:pt x="370" y="28"/>
                    </a:lnTo>
                    <a:lnTo>
                      <a:pt x="368" y="34"/>
                    </a:lnTo>
                    <a:lnTo>
                      <a:pt x="368" y="34"/>
                    </a:lnTo>
                    <a:lnTo>
                      <a:pt x="368" y="52"/>
                    </a:lnTo>
                    <a:lnTo>
                      <a:pt x="368" y="52"/>
                    </a:lnTo>
                    <a:lnTo>
                      <a:pt x="364" y="52"/>
                    </a:lnTo>
                    <a:lnTo>
                      <a:pt x="364" y="52"/>
                    </a:lnTo>
                    <a:close/>
                    <a:moveTo>
                      <a:pt x="390" y="50"/>
                    </a:moveTo>
                    <a:lnTo>
                      <a:pt x="390" y="50"/>
                    </a:lnTo>
                    <a:lnTo>
                      <a:pt x="392" y="54"/>
                    </a:lnTo>
                    <a:lnTo>
                      <a:pt x="392" y="54"/>
                    </a:lnTo>
                    <a:lnTo>
                      <a:pt x="388" y="54"/>
                    </a:lnTo>
                    <a:lnTo>
                      <a:pt x="388" y="54"/>
                    </a:lnTo>
                    <a:lnTo>
                      <a:pt x="384" y="54"/>
                    </a:lnTo>
                    <a:lnTo>
                      <a:pt x="384" y="54"/>
                    </a:lnTo>
                    <a:lnTo>
                      <a:pt x="382" y="50"/>
                    </a:lnTo>
                    <a:lnTo>
                      <a:pt x="382" y="50"/>
                    </a:lnTo>
                    <a:lnTo>
                      <a:pt x="382" y="44"/>
                    </a:lnTo>
                    <a:lnTo>
                      <a:pt x="382" y="44"/>
                    </a:lnTo>
                    <a:lnTo>
                      <a:pt x="382" y="24"/>
                    </a:lnTo>
                    <a:lnTo>
                      <a:pt x="382" y="24"/>
                    </a:lnTo>
                    <a:lnTo>
                      <a:pt x="378" y="24"/>
                    </a:lnTo>
                    <a:lnTo>
                      <a:pt x="378" y="24"/>
                    </a:lnTo>
                    <a:lnTo>
                      <a:pt x="378" y="20"/>
                    </a:lnTo>
                    <a:lnTo>
                      <a:pt x="378" y="20"/>
                    </a:lnTo>
                    <a:lnTo>
                      <a:pt x="382" y="20"/>
                    </a:lnTo>
                    <a:lnTo>
                      <a:pt x="382" y="20"/>
                    </a:lnTo>
                    <a:lnTo>
                      <a:pt x="382" y="12"/>
                    </a:lnTo>
                    <a:lnTo>
                      <a:pt x="382" y="12"/>
                    </a:lnTo>
                    <a:lnTo>
                      <a:pt x="386" y="10"/>
                    </a:lnTo>
                    <a:lnTo>
                      <a:pt x="386" y="10"/>
                    </a:lnTo>
                    <a:lnTo>
                      <a:pt x="386" y="20"/>
                    </a:lnTo>
                    <a:lnTo>
                      <a:pt x="386" y="20"/>
                    </a:lnTo>
                    <a:lnTo>
                      <a:pt x="390" y="22"/>
                    </a:lnTo>
                    <a:lnTo>
                      <a:pt x="390" y="22"/>
                    </a:lnTo>
                    <a:lnTo>
                      <a:pt x="390" y="26"/>
                    </a:lnTo>
                    <a:lnTo>
                      <a:pt x="390" y="26"/>
                    </a:lnTo>
                    <a:lnTo>
                      <a:pt x="386" y="26"/>
                    </a:lnTo>
                    <a:lnTo>
                      <a:pt x="386" y="26"/>
                    </a:lnTo>
                    <a:lnTo>
                      <a:pt x="386" y="44"/>
                    </a:lnTo>
                    <a:lnTo>
                      <a:pt x="386" y="44"/>
                    </a:lnTo>
                    <a:lnTo>
                      <a:pt x="386" y="48"/>
                    </a:lnTo>
                    <a:lnTo>
                      <a:pt x="388" y="48"/>
                    </a:lnTo>
                    <a:lnTo>
                      <a:pt x="388" y="50"/>
                    </a:lnTo>
                    <a:lnTo>
                      <a:pt x="388" y="50"/>
                    </a:lnTo>
                    <a:lnTo>
                      <a:pt x="390" y="50"/>
                    </a:lnTo>
                    <a:lnTo>
                      <a:pt x="390" y="50"/>
                    </a:lnTo>
                    <a:close/>
                    <a:moveTo>
                      <a:pt x="0" y="84"/>
                    </a:moveTo>
                    <a:lnTo>
                      <a:pt x="0" y="8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4" y="54"/>
                    </a:lnTo>
                    <a:lnTo>
                      <a:pt x="4" y="54"/>
                    </a:lnTo>
                    <a:lnTo>
                      <a:pt x="4" y="58"/>
                    </a:lnTo>
                    <a:lnTo>
                      <a:pt x="4" y="58"/>
                    </a:lnTo>
                    <a:lnTo>
                      <a:pt x="8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8" y="54"/>
                    </a:lnTo>
                    <a:lnTo>
                      <a:pt x="18" y="54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2" y="62"/>
                    </a:lnTo>
                    <a:lnTo>
                      <a:pt x="22" y="62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18" y="66"/>
                    </a:lnTo>
                    <a:lnTo>
                      <a:pt x="18" y="66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2" y="58"/>
                    </a:lnTo>
                    <a:lnTo>
                      <a:pt x="12" y="58"/>
                    </a:lnTo>
                    <a:lnTo>
                      <a:pt x="10" y="58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6" y="62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4" y="84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4"/>
                    </a:lnTo>
                    <a:close/>
                    <a:moveTo>
                      <a:pt x="30" y="86"/>
                    </a:moveTo>
                    <a:lnTo>
                      <a:pt x="30" y="86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26" y="60"/>
                    </a:lnTo>
                    <a:lnTo>
                      <a:pt x="26" y="60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2"/>
                    </a:lnTo>
                    <a:lnTo>
                      <a:pt x="30" y="52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4" y="44"/>
                    </a:lnTo>
                    <a:lnTo>
                      <a:pt x="34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44"/>
                    </a:lnTo>
                    <a:lnTo>
                      <a:pt x="42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34" y="60"/>
                    </a:lnTo>
                    <a:lnTo>
                      <a:pt x="34" y="60"/>
                    </a:lnTo>
                    <a:lnTo>
                      <a:pt x="34" y="88"/>
                    </a:lnTo>
                    <a:lnTo>
                      <a:pt x="34" y="88"/>
                    </a:lnTo>
                    <a:lnTo>
                      <a:pt x="30" y="86"/>
                    </a:lnTo>
                    <a:lnTo>
                      <a:pt x="30" y="86"/>
                    </a:lnTo>
                    <a:close/>
                    <a:moveTo>
                      <a:pt x="42" y="90"/>
                    </a:moveTo>
                    <a:lnTo>
                      <a:pt x="42" y="90"/>
                    </a:lnTo>
                    <a:lnTo>
                      <a:pt x="42" y="96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48" y="100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64" y="96"/>
                    </a:lnTo>
                    <a:lnTo>
                      <a:pt x="64" y="96"/>
                    </a:lnTo>
                    <a:lnTo>
                      <a:pt x="64" y="86"/>
                    </a:lnTo>
                    <a:lnTo>
                      <a:pt x="64" y="86"/>
                    </a:lnTo>
                    <a:lnTo>
                      <a:pt x="66" y="60"/>
                    </a:lnTo>
                    <a:lnTo>
                      <a:pt x="66" y="60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62"/>
                    </a:lnTo>
                    <a:lnTo>
                      <a:pt x="60" y="62"/>
                    </a:lnTo>
                    <a:lnTo>
                      <a:pt x="58" y="58"/>
                    </a:lnTo>
                    <a:lnTo>
                      <a:pt x="54" y="58"/>
                    </a:lnTo>
                    <a:lnTo>
                      <a:pt x="54" y="58"/>
                    </a:lnTo>
                    <a:lnTo>
                      <a:pt x="48" y="58"/>
                    </a:lnTo>
                    <a:lnTo>
                      <a:pt x="48" y="58"/>
                    </a:lnTo>
                    <a:lnTo>
                      <a:pt x="42" y="64"/>
                    </a:lnTo>
                    <a:lnTo>
                      <a:pt x="42" y="64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8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48" y="88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56" y="88"/>
                    </a:lnTo>
                    <a:lnTo>
                      <a:pt x="60" y="86"/>
                    </a:lnTo>
                    <a:lnTo>
                      <a:pt x="60" y="86"/>
                    </a:lnTo>
                    <a:lnTo>
                      <a:pt x="60" y="92"/>
                    </a:lnTo>
                    <a:lnTo>
                      <a:pt x="60" y="92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52" y="98"/>
                    </a:lnTo>
                    <a:lnTo>
                      <a:pt x="52" y="98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2" y="90"/>
                    </a:lnTo>
                    <a:lnTo>
                      <a:pt x="42" y="90"/>
                    </a:lnTo>
                    <a:close/>
                    <a:moveTo>
                      <a:pt x="46" y="72"/>
                    </a:moveTo>
                    <a:lnTo>
                      <a:pt x="46" y="72"/>
                    </a:lnTo>
                    <a:lnTo>
                      <a:pt x="46" y="68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50" y="62"/>
                    </a:lnTo>
                    <a:lnTo>
                      <a:pt x="54" y="62"/>
                    </a:lnTo>
                    <a:lnTo>
                      <a:pt x="54" y="62"/>
                    </a:lnTo>
                    <a:lnTo>
                      <a:pt x="56" y="62"/>
                    </a:lnTo>
                    <a:lnTo>
                      <a:pt x="58" y="66"/>
                    </a:lnTo>
                    <a:lnTo>
                      <a:pt x="58" y="66"/>
                    </a:lnTo>
                    <a:lnTo>
                      <a:pt x="60" y="68"/>
                    </a:lnTo>
                    <a:lnTo>
                      <a:pt x="60" y="74"/>
                    </a:lnTo>
                    <a:lnTo>
                      <a:pt x="60" y="74"/>
                    </a:lnTo>
                    <a:lnTo>
                      <a:pt x="60" y="80"/>
                    </a:lnTo>
                    <a:lnTo>
                      <a:pt x="58" y="82"/>
                    </a:lnTo>
                    <a:lnTo>
                      <a:pt x="58" y="82"/>
                    </a:lnTo>
                    <a:lnTo>
                      <a:pt x="56" y="84"/>
                    </a:lnTo>
                    <a:lnTo>
                      <a:pt x="54" y="84"/>
                    </a:lnTo>
                    <a:lnTo>
                      <a:pt x="54" y="84"/>
                    </a:lnTo>
                    <a:lnTo>
                      <a:pt x="50" y="84"/>
                    </a:lnTo>
                    <a:lnTo>
                      <a:pt x="48" y="82"/>
                    </a:lnTo>
                    <a:lnTo>
                      <a:pt x="48" y="82"/>
                    </a:lnTo>
                    <a:lnTo>
                      <a:pt x="46" y="78"/>
                    </a:lnTo>
                    <a:lnTo>
                      <a:pt x="46" y="72"/>
                    </a:lnTo>
                    <a:lnTo>
                      <a:pt x="46" y="72"/>
                    </a:lnTo>
                    <a:close/>
                    <a:moveTo>
                      <a:pt x="72" y="104"/>
                    </a:moveTo>
                    <a:lnTo>
                      <a:pt x="72" y="104"/>
                    </a:lnTo>
                    <a:lnTo>
                      <a:pt x="70" y="98"/>
                    </a:lnTo>
                    <a:lnTo>
                      <a:pt x="70" y="98"/>
                    </a:lnTo>
                    <a:lnTo>
                      <a:pt x="74" y="98"/>
                    </a:lnTo>
                    <a:lnTo>
                      <a:pt x="74" y="98"/>
                    </a:lnTo>
                    <a:lnTo>
                      <a:pt x="76" y="98"/>
                    </a:lnTo>
                    <a:lnTo>
                      <a:pt x="78" y="98"/>
                    </a:lnTo>
                    <a:lnTo>
                      <a:pt x="78" y="98"/>
                    </a:lnTo>
                    <a:lnTo>
                      <a:pt x="78" y="94"/>
                    </a:lnTo>
                    <a:lnTo>
                      <a:pt x="78" y="92"/>
                    </a:lnTo>
                    <a:lnTo>
                      <a:pt x="78" y="92"/>
                    </a:lnTo>
                    <a:lnTo>
                      <a:pt x="70" y="60"/>
                    </a:lnTo>
                    <a:lnTo>
                      <a:pt x="70" y="60"/>
                    </a:lnTo>
                    <a:lnTo>
                      <a:pt x="74" y="60"/>
                    </a:lnTo>
                    <a:lnTo>
                      <a:pt x="74" y="60"/>
                    </a:lnTo>
                    <a:lnTo>
                      <a:pt x="80" y="78"/>
                    </a:lnTo>
                    <a:lnTo>
                      <a:pt x="80" y="78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84" y="80"/>
                    </a:lnTo>
                    <a:lnTo>
                      <a:pt x="84" y="80"/>
                    </a:lnTo>
                    <a:lnTo>
                      <a:pt x="90" y="62"/>
                    </a:lnTo>
                    <a:lnTo>
                      <a:pt x="90" y="62"/>
                    </a:lnTo>
                    <a:lnTo>
                      <a:pt x="94" y="62"/>
                    </a:lnTo>
                    <a:lnTo>
                      <a:pt x="94" y="62"/>
                    </a:lnTo>
                    <a:lnTo>
                      <a:pt x="84" y="92"/>
                    </a:lnTo>
                    <a:lnTo>
                      <a:pt x="84" y="92"/>
                    </a:lnTo>
                    <a:lnTo>
                      <a:pt x="80" y="100"/>
                    </a:lnTo>
                    <a:lnTo>
                      <a:pt x="80" y="100"/>
                    </a:lnTo>
                    <a:lnTo>
                      <a:pt x="78" y="104"/>
                    </a:lnTo>
                    <a:lnTo>
                      <a:pt x="78" y="104"/>
                    </a:lnTo>
                    <a:lnTo>
                      <a:pt x="74" y="104"/>
                    </a:lnTo>
                    <a:lnTo>
                      <a:pt x="74" y="104"/>
                    </a:lnTo>
                    <a:lnTo>
                      <a:pt x="72" y="104"/>
                    </a:lnTo>
                    <a:lnTo>
                      <a:pt x="72" y="104"/>
                    </a:lnTo>
                    <a:close/>
                    <a:moveTo>
                      <a:pt x="98" y="94"/>
                    </a:moveTo>
                    <a:lnTo>
                      <a:pt x="98" y="94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102" y="62"/>
                    </a:lnTo>
                    <a:lnTo>
                      <a:pt x="102" y="62"/>
                    </a:lnTo>
                    <a:lnTo>
                      <a:pt x="102" y="68"/>
                    </a:lnTo>
                    <a:lnTo>
                      <a:pt x="102" y="68"/>
                    </a:lnTo>
                    <a:lnTo>
                      <a:pt x="104" y="64"/>
                    </a:lnTo>
                    <a:lnTo>
                      <a:pt x="104" y="64"/>
                    </a:lnTo>
                    <a:lnTo>
                      <a:pt x="108" y="62"/>
                    </a:lnTo>
                    <a:lnTo>
                      <a:pt x="108" y="62"/>
                    </a:lnTo>
                    <a:lnTo>
                      <a:pt x="112" y="64"/>
                    </a:lnTo>
                    <a:lnTo>
                      <a:pt x="112" y="64"/>
                    </a:lnTo>
                    <a:lnTo>
                      <a:pt x="110" y="70"/>
                    </a:lnTo>
                    <a:lnTo>
                      <a:pt x="110" y="70"/>
                    </a:lnTo>
                    <a:lnTo>
                      <a:pt x="106" y="68"/>
                    </a:lnTo>
                    <a:lnTo>
                      <a:pt x="106" y="68"/>
                    </a:lnTo>
                    <a:lnTo>
                      <a:pt x="104" y="68"/>
                    </a:lnTo>
                    <a:lnTo>
                      <a:pt x="104" y="68"/>
                    </a:lnTo>
                    <a:lnTo>
                      <a:pt x="102" y="72"/>
                    </a:lnTo>
                    <a:lnTo>
                      <a:pt x="102" y="72"/>
                    </a:lnTo>
                    <a:lnTo>
                      <a:pt x="102" y="78"/>
                    </a:lnTo>
                    <a:lnTo>
                      <a:pt x="102" y="78"/>
                    </a:lnTo>
                    <a:lnTo>
                      <a:pt x="102" y="94"/>
                    </a:lnTo>
                    <a:lnTo>
                      <a:pt x="102" y="94"/>
                    </a:lnTo>
                    <a:lnTo>
                      <a:pt x="98" y="94"/>
                    </a:lnTo>
                    <a:lnTo>
                      <a:pt x="98" y="94"/>
                    </a:lnTo>
                    <a:close/>
                    <a:moveTo>
                      <a:pt x="114" y="96"/>
                    </a:moveTo>
                    <a:lnTo>
                      <a:pt x="114" y="96"/>
                    </a:lnTo>
                    <a:lnTo>
                      <a:pt x="114" y="52"/>
                    </a:lnTo>
                    <a:lnTo>
                      <a:pt x="114" y="52"/>
                    </a:lnTo>
                    <a:lnTo>
                      <a:pt x="118" y="52"/>
                    </a:lnTo>
                    <a:lnTo>
                      <a:pt x="118" y="52"/>
                    </a:lnTo>
                    <a:lnTo>
                      <a:pt x="118" y="68"/>
                    </a:lnTo>
                    <a:lnTo>
                      <a:pt x="118" y="68"/>
                    </a:lnTo>
                    <a:lnTo>
                      <a:pt x="122" y="66"/>
                    </a:lnTo>
                    <a:lnTo>
                      <a:pt x="126" y="64"/>
                    </a:lnTo>
                    <a:lnTo>
                      <a:pt x="126" y="64"/>
                    </a:lnTo>
                    <a:lnTo>
                      <a:pt x="132" y="66"/>
                    </a:lnTo>
                    <a:lnTo>
                      <a:pt x="132" y="66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78"/>
                    </a:lnTo>
                    <a:lnTo>
                      <a:pt x="136" y="78"/>
                    </a:lnTo>
                    <a:lnTo>
                      <a:pt x="136" y="98"/>
                    </a:lnTo>
                    <a:lnTo>
                      <a:pt x="136" y="98"/>
                    </a:lnTo>
                    <a:lnTo>
                      <a:pt x="132" y="98"/>
                    </a:lnTo>
                    <a:lnTo>
                      <a:pt x="132" y="9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0" y="72"/>
                    </a:lnTo>
                    <a:lnTo>
                      <a:pt x="130" y="72"/>
                    </a:lnTo>
                    <a:lnTo>
                      <a:pt x="126" y="70"/>
                    </a:lnTo>
                    <a:lnTo>
                      <a:pt x="126" y="70"/>
                    </a:lnTo>
                    <a:lnTo>
                      <a:pt x="122" y="70"/>
                    </a:lnTo>
                    <a:lnTo>
                      <a:pt x="122" y="70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18" y="96"/>
                    </a:lnTo>
                    <a:lnTo>
                      <a:pt x="118" y="96"/>
                    </a:lnTo>
                    <a:lnTo>
                      <a:pt x="114" y="96"/>
                    </a:lnTo>
                    <a:lnTo>
                      <a:pt x="114" y="96"/>
                    </a:lnTo>
                    <a:close/>
                    <a:moveTo>
                      <a:pt x="142" y="62"/>
                    </a:moveTo>
                    <a:lnTo>
                      <a:pt x="142" y="62"/>
                    </a:lnTo>
                    <a:lnTo>
                      <a:pt x="142" y="56"/>
                    </a:lnTo>
                    <a:lnTo>
                      <a:pt x="142" y="56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2" y="62"/>
                    </a:lnTo>
                    <a:lnTo>
                      <a:pt x="142" y="62"/>
                    </a:lnTo>
                    <a:close/>
                    <a:moveTo>
                      <a:pt x="136" y="110"/>
                    </a:moveTo>
                    <a:lnTo>
                      <a:pt x="136" y="110"/>
                    </a:lnTo>
                    <a:lnTo>
                      <a:pt x="138" y="106"/>
                    </a:lnTo>
                    <a:lnTo>
                      <a:pt x="138" y="106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42" y="106"/>
                    </a:lnTo>
                    <a:lnTo>
                      <a:pt x="142" y="106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2" y="68"/>
                    </a:lnTo>
                    <a:lnTo>
                      <a:pt x="142" y="68"/>
                    </a:lnTo>
                    <a:lnTo>
                      <a:pt x="148" y="68"/>
                    </a:lnTo>
                    <a:lnTo>
                      <a:pt x="148" y="68"/>
                    </a:lnTo>
                    <a:lnTo>
                      <a:pt x="148" y="100"/>
                    </a:lnTo>
                    <a:lnTo>
                      <a:pt x="148" y="100"/>
                    </a:lnTo>
                    <a:lnTo>
                      <a:pt x="146" y="108"/>
                    </a:lnTo>
                    <a:lnTo>
                      <a:pt x="146" y="108"/>
                    </a:lnTo>
                    <a:lnTo>
                      <a:pt x="144" y="110"/>
                    </a:lnTo>
                    <a:lnTo>
                      <a:pt x="140" y="112"/>
                    </a:lnTo>
                    <a:lnTo>
                      <a:pt x="140" y="112"/>
                    </a:lnTo>
                    <a:lnTo>
                      <a:pt x="136" y="110"/>
                    </a:lnTo>
                    <a:lnTo>
                      <a:pt x="136" y="110"/>
                    </a:lnTo>
                    <a:close/>
                    <a:moveTo>
                      <a:pt x="152" y="90"/>
                    </a:moveTo>
                    <a:lnTo>
                      <a:pt x="152" y="90"/>
                    </a:lnTo>
                    <a:lnTo>
                      <a:pt x="156" y="90"/>
                    </a:lnTo>
                    <a:lnTo>
                      <a:pt x="156" y="90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70" y="92"/>
                    </a:lnTo>
                    <a:lnTo>
                      <a:pt x="170" y="92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4" y="88"/>
                    </a:lnTo>
                    <a:lnTo>
                      <a:pt x="164" y="88"/>
                    </a:lnTo>
                    <a:lnTo>
                      <a:pt x="156" y="84"/>
                    </a:lnTo>
                    <a:lnTo>
                      <a:pt x="156" y="84"/>
                    </a:lnTo>
                    <a:lnTo>
                      <a:pt x="154" y="80"/>
                    </a:lnTo>
                    <a:lnTo>
                      <a:pt x="154" y="80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4" y="72"/>
                    </a:lnTo>
                    <a:lnTo>
                      <a:pt x="154" y="72"/>
                    </a:lnTo>
                    <a:lnTo>
                      <a:pt x="156" y="70"/>
                    </a:lnTo>
                    <a:lnTo>
                      <a:pt x="156" y="70"/>
                    </a:lnTo>
                    <a:lnTo>
                      <a:pt x="160" y="68"/>
                    </a:lnTo>
                    <a:lnTo>
                      <a:pt x="160" y="68"/>
                    </a:lnTo>
                    <a:lnTo>
                      <a:pt x="162" y="68"/>
                    </a:lnTo>
                    <a:lnTo>
                      <a:pt x="162" y="68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72" y="74"/>
                    </a:lnTo>
                    <a:lnTo>
                      <a:pt x="172" y="74"/>
                    </a:lnTo>
                    <a:lnTo>
                      <a:pt x="174" y="78"/>
                    </a:lnTo>
                    <a:lnTo>
                      <a:pt x="174" y="78"/>
                    </a:lnTo>
                    <a:lnTo>
                      <a:pt x="168" y="78"/>
                    </a:lnTo>
                    <a:lnTo>
                      <a:pt x="168" y="78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4" y="72"/>
                    </a:lnTo>
                    <a:lnTo>
                      <a:pt x="164" y="72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6"/>
                    </a:lnTo>
                    <a:lnTo>
                      <a:pt x="158" y="78"/>
                    </a:lnTo>
                    <a:lnTo>
                      <a:pt x="158" y="78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70" y="84"/>
                    </a:lnTo>
                    <a:lnTo>
                      <a:pt x="170" y="84"/>
                    </a:lnTo>
                    <a:lnTo>
                      <a:pt x="174" y="88"/>
                    </a:lnTo>
                    <a:lnTo>
                      <a:pt x="174" y="88"/>
                    </a:lnTo>
                    <a:lnTo>
                      <a:pt x="174" y="92"/>
                    </a:lnTo>
                    <a:lnTo>
                      <a:pt x="174" y="92"/>
                    </a:lnTo>
                    <a:lnTo>
                      <a:pt x="172" y="98"/>
                    </a:lnTo>
                    <a:lnTo>
                      <a:pt x="172" y="98"/>
                    </a:lnTo>
                    <a:lnTo>
                      <a:pt x="168" y="100"/>
                    </a:lnTo>
                    <a:lnTo>
                      <a:pt x="168" y="100"/>
                    </a:lnTo>
                    <a:lnTo>
                      <a:pt x="164" y="102"/>
                    </a:lnTo>
                    <a:lnTo>
                      <a:pt x="164" y="102"/>
                    </a:lnTo>
                    <a:lnTo>
                      <a:pt x="158" y="100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4" y="94"/>
                    </a:lnTo>
                    <a:lnTo>
                      <a:pt x="152" y="90"/>
                    </a:lnTo>
                    <a:lnTo>
                      <a:pt x="152" y="90"/>
                    </a:lnTo>
                    <a:close/>
                    <a:moveTo>
                      <a:pt x="196" y="104"/>
                    </a:moveTo>
                    <a:lnTo>
                      <a:pt x="196" y="104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194" y="104"/>
                    </a:lnTo>
                    <a:lnTo>
                      <a:pt x="188" y="104"/>
                    </a:lnTo>
                    <a:lnTo>
                      <a:pt x="188" y="104"/>
                    </a:lnTo>
                    <a:lnTo>
                      <a:pt x="184" y="102"/>
                    </a:lnTo>
                    <a:lnTo>
                      <a:pt x="184" y="102"/>
                    </a:lnTo>
                    <a:lnTo>
                      <a:pt x="182" y="100"/>
                    </a:lnTo>
                    <a:lnTo>
                      <a:pt x="182" y="100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0"/>
                    </a:lnTo>
                    <a:lnTo>
                      <a:pt x="180" y="90"/>
                    </a:lnTo>
                    <a:lnTo>
                      <a:pt x="180" y="70"/>
                    </a:lnTo>
                    <a:lnTo>
                      <a:pt x="180" y="7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94"/>
                    </a:lnTo>
                    <a:lnTo>
                      <a:pt x="184" y="94"/>
                    </a:lnTo>
                    <a:lnTo>
                      <a:pt x="186" y="98"/>
                    </a:lnTo>
                    <a:lnTo>
                      <a:pt x="186" y="98"/>
                    </a:lnTo>
                    <a:lnTo>
                      <a:pt x="190" y="100"/>
                    </a:lnTo>
                    <a:lnTo>
                      <a:pt x="190" y="100"/>
                    </a:lnTo>
                    <a:lnTo>
                      <a:pt x="194" y="98"/>
                    </a:lnTo>
                    <a:lnTo>
                      <a:pt x="194" y="98"/>
                    </a:lnTo>
                    <a:lnTo>
                      <a:pt x="196" y="96"/>
                    </a:lnTo>
                    <a:lnTo>
                      <a:pt x="196" y="96"/>
                    </a:lnTo>
                    <a:lnTo>
                      <a:pt x="196" y="90"/>
                    </a:lnTo>
                    <a:lnTo>
                      <a:pt x="196" y="90"/>
                    </a:lnTo>
                    <a:lnTo>
                      <a:pt x="196" y="72"/>
                    </a:lnTo>
                    <a:lnTo>
                      <a:pt x="196" y="72"/>
                    </a:lnTo>
                    <a:lnTo>
                      <a:pt x="200" y="72"/>
                    </a:lnTo>
                    <a:lnTo>
                      <a:pt x="200" y="72"/>
                    </a:lnTo>
                    <a:lnTo>
                      <a:pt x="200" y="104"/>
                    </a:lnTo>
                    <a:lnTo>
                      <a:pt x="200" y="104"/>
                    </a:lnTo>
                    <a:lnTo>
                      <a:pt x="196" y="104"/>
                    </a:lnTo>
                    <a:lnTo>
                      <a:pt x="196" y="104"/>
                    </a:lnTo>
                    <a:close/>
                    <a:moveTo>
                      <a:pt x="212" y="106"/>
                    </a:moveTo>
                    <a:lnTo>
                      <a:pt x="212" y="106"/>
                    </a:lnTo>
                    <a:lnTo>
                      <a:pt x="204" y="74"/>
                    </a:lnTo>
                    <a:lnTo>
                      <a:pt x="204" y="74"/>
                    </a:lnTo>
                    <a:lnTo>
                      <a:pt x="210" y="74"/>
                    </a:lnTo>
                    <a:lnTo>
                      <a:pt x="210" y="74"/>
                    </a:lnTo>
                    <a:lnTo>
                      <a:pt x="214" y="92"/>
                    </a:lnTo>
                    <a:lnTo>
                      <a:pt x="214" y="92"/>
                    </a:lnTo>
                    <a:lnTo>
                      <a:pt x="216" y="100"/>
                    </a:lnTo>
                    <a:lnTo>
                      <a:pt x="216" y="100"/>
                    </a:lnTo>
                    <a:lnTo>
                      <a:pt x="216" y="94"/>
                    </a:lnTo>
                    <a:lnTo>
                      <a:pt x="216" y="94"/>
                    </a:lnTo>
                    <a:lnTo>
                      <a:pt x="220" y="74"/>
                    </a:lnTo>
                    <a:lnTo>
                      <a:pt x="220" y="74"/>
                    </a:lnTo>
                    <a:lnTo>
                      <a:pt x="226" y="76"/>
                    </a:lnTo>
                    <a:lnTo>
                      <a:pt x="226" y="76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2" y="94"/>
                    </a:lnTo>
                    <a:lnTo>
                      <a:pt x="232" y="94"/>
                    </a:lnTo>
                    <a:lnTo>
                      <a:pt x="236" y="76"/>
                    </a:lnTo>
                    <a:lnTo>
                      <a:pt x="236" y="76"/>
                    </a:lnTo>
                    <a:lnTo>
                      <a:pt x="242" y="78"/>
                    </a:lnTo>
                    <a:lnTo>
                      <a:pt x="242" y="78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28" y="108"/>
                    </a:lnTo>
                    <a:lnTo>
                      <a:pt x="228" y="108"/>
                    </a:lnTo>
                    <a:lnTo>
                      <a:pt x="224" y="88"/>
                    </a:lnTo>
                    <a:lnTo>
                      <a:pt x="224" y="88"/>
                    </a:lnTo>
                    <a:lnTo>
                      <a:pt x="222" y="82"/>
                    </a:lnTo>
                    <a:lnTo>
                      <a:pt x="222" y="82"/>
                    </a:lnTo>
                    <a:lnTo>
                      <a:pt x="218" y="106"/>
                    </a:lnTo>
                    <a:lnTo>
                      <a:pt x="218" y="106"/>
                    </a:lnTo>
                    <a:lnTo>
                      <a:pt x="212" y="106"/>
                    </a:lnTo>
                    <a:lnTo>
                      <a:pt x="212" y="106"/>
                    </a:lnTo>
                    <a:close/>
                    <a:moveTo>
                      <a:pt x="254" y="106"/>
                    </a:moveTo>
                    <a:lnTo>
                      <a:pt x="254" y="106"/>
                    </a:lnTo>
                    <a:lnTo>
                      <a:pt x="256" y="110"/>
                    </a:lnTo>
                    <a:lnTo>
                      <a:pt x="256" y="110"/>
                    </a:lnTo>
                    <a:lnTo>
                      <a:pt x="252" y="110"/>
                    </a:lnTo>
                    <a:lnTo>
                      <a:pt x="252" y="110"/>
                    </a:lnTo>
                    <a:lnTo>
                      <a:pt x="248" y="110"/>
                    </a:lnTo>
                    <a:lnTo>
                      <a:pt x="248" y="110"/>
                    </a:lnTo>
                    <a:lnTo>
                      <a:pt x="246" y="106"/>
                    </a:lnTo>
                    <a:lnTo>
                      <a:pt x="246" y="106"/>
                    </a:lnTo>
                    <a:lnTo>
                      <a:pt x="246" y="100"/>
                    </a:lnTo>
                    <a:lnTo>
                      <a:pt x="246" y="100"/>
                    </a:lnTo>
                    <a:lnTo>
                      <a:pt x="246" y="82"/>
                    </a:lnTo>
                    <a:lnTo>
                      <a:pt x="246" y="82"/>
                    </a:lnTo>
                    <a:lnTo>
                      <a:pt x="242" y="82"/>
                    </a:lnTo>
                    <a:lnTo>
                      <a:pt x="242" y="82"/>
                    </a:lnTo>
                    <a:lnTo>
                      <a:pt x="242" y="78"/>
                    </a:lnTo>
                    <a:lnTo>
                      <a:pt x="242" y="78"/>
                    </a:lnTo>
                    <a:lnTo>
                      <a:pt x="246" y="78"/>
                    </a:lnTo>
                    <a:lnTo>
                      <a:pt x="246" y="78"/>
                    </a:lnTo>
                    <a:lnTo>
                      <a:pt x="246" y="70"/>
                    </a:lnTo>
                    <a:lnTo>
                      <a:pt x="246" y="70"/>
                    </a:lnTo>
                    <a:lnTo>
                      <a:pt x="250" y="66"/>
                    </a:lnTo>
                    <a:lnTo>
                      <a:pt x="250" y="66"/>
                    </a:lnTo>
                    <a:lnTo>
                      <a:pt x="250" y="78"/>
                    </a:lnTo>
                    <a:lnTo>
                      <a:pt x="250" y="78"/>
                    </a:lnTo>
                    <a:lnTo>
                      <a:pt x="254" y="78"/>
                    </a:lnTo>
                    <a:lnTo>
                      <a:pt x="254" y="78"/>
                    </a:lnTo>
                    <a:lnTo>
                      <a:pt x="254" y="82"/>
                    </a:lnTo>
                    <a:lnTo>
                      <a:pt x="254" y="82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50" y="102"/>
                    </a:lnTo>
                    <a:lnTo>
                      <a:pt x="250" y="102"/>
                    </a:lnTo>
                    <a:lnTo>
                      <a:pt x="250" y="104"/>
                    </a:lnTo>
                    <a:lnTo>
                      <a:pt x="252" y="106"/>
                    </a:lnTo>
                    <a:lnTo>
                      <a:pt x="252" y="106"/>
                    </a:lnTo>
                    <a:lnTo>
                      <a:pt x="252" y="106"/>
                    </a:lnTo>
                    <a:lnTo>
                      <a:pt x="254" y="106"/>
                    </a:lnTo>
                    <a:lnTo>
                      <a:pt x="254" y="106"/>
                    </a:lnTo>
                    <a:close/>
                    <a:moveTo>
                      <a:pt x="274" y="112"/>
                    </a:moveTo>
                    <a:lnTo>
                      <a:pt x="274" y="112"/>
                    </a:lnTo>
                    <a:lnTo>
                      <a:pt x="274" y="80"/>
                    </a:lnTo>
                    <a:lnTo>
                      <a:pt x="274" y="80"/>
                    </a:lnTo>
                    <a:lnTo>
                      <a:pt x="278" y="80"/>
                    </a:lnTo>
                    <a:lnTo>
                      <a:pt x="278" y="80"/>
                    </a:lnTo>
                    <a:lnTo>
                      <a:pt x="278" y="86"/>
                    </a:lnTo>
                    <a:lnTo>
                      <a:pt x="278" y="86"/>
                    </a:lnTo>
                    <a:lnTo>
                      <a:pt x="280" y="82"/>
                    </a:lnTo>
                    <a:lnTo>
                      <a:pt x="286" y="80"/>
                    </a:lnTo>
                    <a:lnTo>
                      <a:pt x="286" y="80"/>
                    </a:lnTo>
                    <a:lnTo>
                      <a:pt x="290" y="82"/>
                    </a:lnTo>
                    <a:lnTo>
                      <a:pt x="290" y="82"/>
                    </a:lnTo>
                    <a:lnTo>
                      <a:pt x="294" y="86"/>
                    </a:lnTo>
                    <a:lnTo>
                      <a:pt x="294" y="86"/>
                    </a:lnTo>
                    <a:lnTo>
                      <a:pt x="294" y="90"/>
                    </a:lnTo>
                    <a:lnTo>
                      <a:pt x="294" y="90"/>
                    </a:lnTo>
                    <a:lnTo>
                      <a:pt x="294" y="96"/>
                    </a:lnTo>
                    <a:lnTo>
                      <a:pt x="294" y="96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90" y="114"/>
                    </a:lnTo>
                    <a:lnTo>
                      <a:pt x="290" y="114"/>
                    </a:lnTo>
                    <a:lnTo>
                      <a:pt x="290" y="94"/>
                    </a:lnTo>
                    <a:lnTo>
                      <a:pt x="290" y="94"/>
                    </a:lnTo>
                    <a:lnTo>
                      <a:pt x="290" y="90"/>
                    </a:lnTo>
                    <a:lnTo>
                      <a:pt x="290" y="90"/>
                    </a:lnTo>
                    <a:lnTo>
                      <a:pt x="288" y="86"/>
                    </a:lnTo>
                    <a:lnTo>
                      <a:pt x="288" y="86"/>
                    </a:lnTo>
                    <a:lnTo>
                      <a:pt x="284" y="86"/>
                    </a:lnTo>
                    <a:lnTo>
                      <a:pt x="284" y="86"/>
                    </a:lnTo>
                    <a:lnTo>
                      <a:pt x="282" y="86"/>
                    </a:lnTo>
                    <a:lnTo>
                      <a:pt x="280" y="88"/>
                    </a:lnTo>
                    <a:lnTo>
                      <a:pt x="280" y="88"/>
                    </a:lnTo>
                    <a:lnTo>
                      <a:pt x="278" y="90"/>
                    </a:lnTo>
                    <a:lnTo>
                      <a:pt x="278" y="96"/>
                    </a:lnTo>
                    <a:lnTo>
                      <a:pt x="278" y="96"/>
                    </a:lnTo>
                    <a:lnTo>
                      <a:pt x="278" y="114"/>
                    </a:lnTo>
                    <a:lnTo>
                      <a:pt x="278" y="114"/>
                    </a:lnTo>
                    <a:lnTo>
                      <a:pt x="274" y="112"/>
                    </a:lnTo>
                    <a:lnTo>
                      <a:pt x="274" y="112"/>
                    </a:lnTo>
                    <a:close/>
                    <a:moveTo>
                      <a:pt x="302" y="78"/>
                    </a:moveTo>
                    <a:lnTo>
                      <a:pt x="302" y="78"/>
                    </a:lnTo>
                    <a:lnTo>
                      <a:pt x="302" y="70"/>
                    </a:lnTo>
                    <a:lnTo>
                      <a:pt x="302" y="70"/>
                    </a:lnTo>
                    <a:lnTo>
                      <a:pt x="306" y="72"/>
                    </a:lnTo>
                    <a:lnTo>
                      <a:pt x="306" y="72"/>
                    </a:lnTo>
                    <a:lnTo>
                      <a:pt x="306" y="78"/>
                    </a:lnTo>
                    <a:lnTo>
                      <a:pt x="306" y="78"/>
                    </a:lnTo>
                    <a:lnTo>
                      <a:pt x="302" y="78"/>
                    </a:lnTo>
                    <a:lnTo>
                      <a:pt x="302" y="78"/>
                    </a:lnTo>
                    <a:close/>
                    <a:moveTo>
                      <a:pt x="296" y="128"/>
                    </a:moveTo>
                    <a:lnTo>
                      <a:pt x="296" y="128"/>
                    </a:lnTo>
                    <a:lnTo>
                      <a:pt x="296" y="124"/>
                    </a:lnTo>
                    <a:lnTo>
                      <a:pt x="296" y="124"/>
                    </a:lnTo>
                    <a:lnTo>
                      <a:pt x="298" y="124"/>
                    </a:lnTo>
                    <a:lnTo>
                      <a:pt x="298" y="124"/>
                    </a:lnTo>
                    <a:lnTo>
                      <a:pt x="302" y="122"/>
                    </a:lnTo>
                    <a:lnTo>
                      <a:pt x="302" y="122"/>
                    </a:lnTo>
                    <a:lnTo>
                      <a:pt x="302" y="118"/>
                    </a:lnTo>
                    <a:lnTo>
                      <a:pt x="302" y="118"/>
                    </a:lnTo>
                    <a:lnTo>
                      <a:pt x="302" y="84"/>
                    </a:lnTo>
                    <a:lnTo>
                      <a:pt x="302" y="84"/>
                    </a:lnTo>
                    <a:lnTo>
                      <a:pt x="306" y="84"/>
                    </a:lnTo>
                    <a:lnTo>
                      <a:pt x="306" y="84"/>
                    </a:lnTo>
                    <a:lnTo>
                      <a:pt x="306" y="118"/>
                    </a:lnTo>
                    <a:lnTo>
                      <a:pt x="306" y="118"/>
                    </a:lnTo>
                    <a:lnTo>
                      <a:pt x="304" y="126"/>
                    </a:lnTo>
                    <a:lnTo>
                      <a:pt x="304" y="126"/>
                    </a:lnTo>
                    <a:lnTo>
                      <a:pt x="302" y="128"/>
                    </a:lnTo>
                    <a:lnTo>
                      <a:pt x="300" y="128"/>
                    </a:lnTo>
                    <a:lnTo>
                      <a:pt x="300" y="128"/>
                    </a:lnTo>
                    <a:lnTo>
                      <a:pt x="296" y="128"/>
                    </a:lnTo>
                    <a:lnTo>
                      <a:pt x="296" y="128"/>
                    </a:lnTo>
                    <a:close/>
                    <a:moveTo>
                      <a:pt x="330" y="114"/>
                    </a:moveTo>
                    <a:lnTo>
                      <a:pt x="330" y="114"/>
                    </a:lnTo>
                    <a:lnTo>
                      <a:pt x="326" y="118"/>
                    </a:lnTo>
                    <a:lnTo>
                      <a:pt x="326" y="118"/>
                    </a:lnTo>
                    <a:lnTo>
                      <a:pt x="320" y="118"/>
                    </a:lnTo>
                    <a:lnTo>
                      <a:pt x="320" y="118"/>
                    </a:lnTo>
                    <a:lnTo>
                      <a:pt x="316" y="118"/>
                    </a:lnTo>
                    <a:lnTo>
                      <a:pt x="314" y="116"/>
                    </a:lnTo>
                    <a:lnTo>
                      <a:pt x="314" y="116"/>
                    </a:lnTo>
                    <a:lnTo>
                      <a:pt x="312" y="112"/>
                    </a:lnTo>
                    <a:lnTo>
                      <a:pt x="312" y="108"/>
                    </a:lnTo>
                    <a:lnTo>
                      <a:pt x="312" y="108"/>
                    </a:lnTo>
                    <a:lnTo>
                      <a:pt x="312" y="104"/>
                    </a:lnTo>
                    <a:lnTo>
                      <a:pt x="312" y="104"/>
                    </a:lnTo>
                    <a:lnTo>
                      <a:pt x="314" y="100"/>
                    </a:lnTo>
                    <a:lnTo>
                      <a:pt x="314" y="100"/>
                    </a:lnTo>
                    <a:lnTo>
                      <a:pt x="318" y="100"/>
                    </a:lnTo>
                    <a:lnTo>
                      <a:pt x="318" y="100"/>
                    </a:lnTo>
                    <a:lnTo>
                      <a:pt x="322" y="100"/>
                    </a:lnTo>
                    <a:lnTo>
                      <a:pt x="322" y="100"/>
                    </a:lnTo>
                    <a:lnTo>
                      <a:pt x="330" y="98"/>
                    </a:lnTo>
                    <a:lnTo>
                      <a:pt x="330" y="98"/>
                    </a:lnTo>
                    <a:lnTo>
                      <a:pt x="330" y="96"/>
                    </a:lnTo>
                    <a:lnTo>
                      <a:pt x="330" y="96"/>
                    </a:lnTo>
                    <a:lnTo>
                      <a:pt x="328" y="92"/>
                    </a:lnTo>
                    <a:lnTo>
                      <a:pt x="328" y="92"/>
                    </a:lnTo>
                    <a:lnTo>
                      <a:pt x="324" y="90"/>
                    </a:lnTo>
                    <a:lnTo>
                      <a:pt x="324" y="90"/>
                    </a:lnTo>
                    <a:lnTo>
                      <a:pt x="318" y="90"/>
                    </a:lnTo>
                    <a:lnTo>
                      <a:pt x="318" y="90"/>
                    </a:lnTo>
                    <a:lnTo>
                      <a:pt x="316" y="94"/>
                    </a:lnTo>
                    <a:lnTo>
                      <a:pt x="316" y="94"/>
                    </a:lnTo>
                    <a:lnTo>
                      <a:pt x="312" y="94"/>
                    </a:lnTo>
                    <a:lnTo>
                      <a:pt x="312" y="94"/>
                    </a:lnTo>
                    <a:lnTo>
                      <a:pt x="314" y="88"/>
                    </a:lnTo>
                    <a:lnTo>
                      <a:pt x="314" y="88"/>
                    </a:lnTo>
                    <a:lnTo>
                      <a:pt x="318" y="86"/>
                    </a:lnTo>
                    <a:lnTo>
                      <a:pt x="318" y="86"/>
                    </a:lnTo>
                    <a:lnTo>
                      <a:pt x="324" y="84"/>
                    </a:lnTo>
                    <a:lnTo>
                      <a:pt x="324" y="84"/>
                    </a:lnTo>
                    <a:lnTo>
                      <a:pt x="330" y="86"/>
                    </a:lnTo>
                    <a:lnTo>
                      <a:pt x="330" y="86"/>
                    </a:lnTo>
                    <a:lnTo>
                      <a:pt x="332" y="90"/>
                    </a:lnTo>
                    <a:lnTo>
                      <a:pt x="332" y="90"/>
                    </a:lnTo>
                    <a:lnTo>
                      <a:pt x="334" y="92"/>
                    </a:lnTo>
                    <a:lnTo>
                      <a:pt x="334" y="92"/>
                    </a:lnTo>
                    <a:lnTo>
                      <a:pt x="334" y="98"/>
                    </a:lnTo>
                    <a:lnTo>
                      <a:pt x="334" y="98"/>
                    </a:lnTo>
                    <a:lnTo>
                      <a:pt x="334" y="106"/>
                    </a:lnTo>
                    <a:lnTo>
                      <a:pt x="334" y="106"/>
                    </a:lnTo>
                    <a:lnTo>
                      <a:pt x="334" y="116"/>
                    </a:lnTo>
                    <a:lnTo>
                      <a:pt x="334" y="116"/>
                    </a:lnTo>
                    <a:lnTo>
                      <a:pt x="336" y="120"/>
                    </a:lnTo>
                    <a:lnTo>
                      <a:pt x="336" y="120"/>
                    </a:lnTo>
                    <a:lnTo>
                      <a:pt x="332" y="118"/>
                    </a:lnTo>
                    <a:lnTo>
                      <a:pt x="332" y="118"/>
                    </a:lnTo>
                    <a:lnTo>
                      <a:pt x="330" y="114"/>
                    </a:lnTo>
                    <a:lnTo>
                      <a:pt x="330" y="114"/>
                    </a:lnTo>
                    <a:close/>
                    <a:moveTo>
                      <a:pt x="330" y="102"/>
                    </a:moveTo>
                    <a:lnTo>
                      <a:pt x="330" y="102"/>
                    </a:lnTo>
                    <a:lnTo>
                      <a:pt x="322" y="104"/>
                    </a:lnTo>
                    <a:lnTo>
                      <a:pt x="322" y="104"/>
                    </a:lnTo>
                    <a:lnTo>
                      <a:pt x="318" y="104"/>
                    </a:lnTo>
                    <a:lnTo>
                      <a:pt x="318" y="104"/>
                    </a:lnTo>
                    <a:lnTo>
                      <a:pt x="316" y="106"/>
                    </a:lnTo>
                    <a:lnTo>
                      <a:pt x="316" y="106"/>
                    </a:lnTo>
                    <a:lnTo>
                      <a:pt x="316" y="108"/>
                    </a:lnTo>
                    <a:lnTo>
                      <a:pt x="316" y="108"/>
                    </a:lnTo>
                    <a:lnTo>
                      <a:pt x="318" y="112"/>
                    </a:lnTo>
                    <a:lnTo>
                      <a:pt x="318" y="112"/>
                    </a:lnTo>
                    <a:lnTo>
                      <a:pt x="322" y="114"/>
                    </a:lnTo>
                    <a:lnTo>
                      <a:pt x="322" y="114"/>
                    </a:lnTo>
                    <a:lnTo>
                      <a:pt x="326" y="114"/>
                    </a:lnTo>
                    <a:lnTo>
                      <a:pt x="326" y="114"/>
                    </a:lnTo>
                    <a:lnTo>
                      <a:pt x="330" y="110"/>
                    </a:lnTo>
                    <a:lnTo>
                      <a:pt x="330" y="110"/>
                    </a:lnTo>
                    <a:lnTo>
                      <a:pt x="330" y="104"/>
                    </a:lnTo>
                    <a:lnTo>
                      <a:pt x="330" y="102"/>
                    </a:lnTo>
                    <a:close/>
                    <a:moveTo>
                      <a:pt x="342" y="120"/>
                    </a:moveTo>
                    <a:lnTo>
                      <a:pt x="342" y="120"/>
                    </a:lnTo>
                    <a:lnTo>
                      <a:pt x="342" y="74"/>
                    </a:lnTo>
                    <a:lnTo>
                      <a:pt x="342" y="74"/>
                    </a:lnTo>
                    <a:lnTo>
                      <a:pt x="346" y="76"/>
                    </a:lnTo>
                    <a:lnTo>
                      <a:pt x="346" y="76"/>
                    </a:lnTo>
                    <a:lnTo>
                      <a:pt x="346" y="92"/>
                    </a:lnTo>
                    <a:lnTo>
                      <a:pt x="346" y="92"/>
                    </a:lnTo>
                    <a:lnTo>
                      <a:pt x="350" y="88"/>
                    </a:lnTo>
                    <a:lnTo>
                      <a:pt x="354" y="88"/>
                    </a:lnTo>
                    <a:lnTo>
                      <a:pt x="354" y="88"/>
                    </a:lnTo>
                    <a:lnTo>
                      <a:pt x="358" y="90"/>
                    </a:lnTo>
                    <a:lnTo>
                      <a:pt x="358" y="90"/>
                    </a:lnTo>
                    <a:lnTo>
                      <a:pt x="362" y="94"/>
                    </a:lnTo>
                    <a:lnTo>
                      <a:pt x="362" y="94"/>
                    </a:lnTo>
                    <a:lnTo>
                      <a:pt x="364" y="102"/>
                    </a:lnTo>
                    <a:lnTo>
                      <a:pt x="364" y="102"/>
                    </a:lnTo>
                    <a:lnTo>
                      <a:pt x="364" y="122"/>
                    </a:lnTo>
                    <a:lnTo>
                      <a:pt x="364" y="122"/>
                    </a:lnTo>
                    <a:lnTo>
                      <a:pt x="358" y="122"/>
                    </a:lnTo>
                    <a:lnTo>
                      <a:pt x="358" y="122"/>
                    </a:lnTo>
                    <a:lnTo>
                      <a:pt x="358" y="100"/>
                    </a:lnTo>
                    <a:lnTo>
                      <a:pt x="358" y="100"/>
                    </a:lnTo>
                    <a:lnTo>
                      <a:pt x="358" y="94"/>
                    </a:lnTo>
                    <a:lnTo>
                      <a:pt x="358" y="94"/>
                    </a:lnTo>
                    <a:lnTo>
                      <a:pt x="352" y="92"/>
                    </a:lnTo>
                    <a:lnTo>
                      <a:pt x="352" y="92"/>
                    </a:lnTo>
                    <a:lnTo>
                      <a:pt x="350" y="94"/>
                    </a:lnTo>
                    <a:lnTo>
                      <a:pt x="350" y="94"/>
                    </a:lnTo>
                    <a:lnTo>
                      <a:pt x="346" y="96"/>
                    </a:lnTo>
                    <a:lnTo>
                      <a:pt x="346" y="96"/>
                    </a:lnTo>
                    <a:lnTo>
                      <a:pt x="346" y="102"/>
                    </a:lnTo>
                    <a:lnTo>
                      <a:pt x="346" y="102"/>
                    </a:lnTo>
                    <a:lnTo>
                      <a:pt x="346" y="120"/>
                    </a:lnTo>
                    <a:lnTo>
                      <a:pt x="346" y="120"/>
                    </a:lnTo>
                    <a:lnTo>
                      <a:pt x="342" y="120"/>
                    </a:lnTo>
                    <a:lnTo>
                      <a:pt x="342" y="120"/>
                    </a:lnTo>
                    <a:close/>
                    <a:moveTo>
                      <a:pt x="370" y="122"/>
                    </a:moveTo>
                    <a:lnTo>
                      <a:pt x="370" y="122"/>
                    </a:lnTo>
                    <a:lnTo>
                      <a:pt x="370" y="90"/>
                    </a:lnTo>
                    <a:lnTo>
                      <a:pt x="370" y="90"/>
                    </a:lnTo>
                    <a:lnTo>
                      <a:pt x="374" y="90"/>
                    </a:lnTo>
                    <a:lnTo>
                      <a:pt x="374" y="90"/>
                    </a:lnTo>
                    <a:lnTo>
                      <a:pt x="374" y="96"/>
                    </a:lnTo>
                    <a:lnTo>
                      <a:pt x="374" y="96"/>
                    </a:lnTo>
                    <a:lnTo>
                      <a:pt x="376" y="92"/>
                    </a:lnTo>
                    <a:lnTo>
                      <a:pt x="376" y="92"/>
                    </a:lnTo>
                    <a:lnTo>
                      <a:pt x="380" y="90"/>
                    </a:lnTo>
                    <a:lnTo>
                      <a:pt x="380" y="90"/>
                    </a:lnTo>
                    <a:lnTo>
                      <a:pt x="384" y="92"/>
                    </a:lnTo>
                    <a:lnTo>
                      <a:pt x="384" y="92"/>
                    </a:lnTo>
                    <a:lnTo>
                      <a:pt x="382" y="98"/>
                    </a:lnTo>
                    <a:lnTo>
                      <a:pt x="382" y="98"/>
                    </a:lnTo>
                    <a:lnTo>
                      <a:pt x="380" y="96"/>
                    </a:lnTo>
                    <a:lnTo>
                      <a:pt x="380" y="96"/>
                    </a:lnTo>
                    <a:lnTo>
                      <a:pt x="376" y="96"/>
                    </a:lnTo>
                    <a:lnTo>
                      <a:pt x="376" y="96"/>
                    </a:lnTo>
                    <a:lnTo>
                      <a:pt x="374" y="100"/>
                    </a:lnTo>
                    <a:lnTo>
                      <a:pt x="374" y="100"/>
                    </a:lnTo>
                    <a:lnTo>
                      <a:pt x="374" y="106"/>
                    </a:lnTo>
                    <a:lnTo>
                      <a:pt x="374" y="106"/>
                    </a:lnTo>
                    <a:lnTo>
                      <a:pt x="374" y="124"/>
                    </a:lnTo>
                    <a:lnTo>
                      <a:pt x="374" y="124"/>
                    </a:lnTo>
                    <a:lnTo>
                      <a:pt x="370" y="122"/>
                    </a:lnTo>
                    <a:lnTo>
                      <a:pt x="370" y="122"/>
                    </a:lnTo>
                    <a:close/>
                    <a:moveTo>
                      <a:pt x="0" y="150"/>
                    </a:moveTo>
                    <a:lnTo>
                      <a:pt x="0" y="150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6" y="108"/>
                    </a:lnTo>
                    <a:lnTo>
                      <a:pt x="6" y="108"/>
                    </a:lnTo>
                    <a:lnTo>
                      <a:pt x="24" y="144"/>
                    </a:lnTo>
                    <a:lnTo>
                      <a:pt x="24" y="144"/>
                    </a:lnTo>
                    <a:lnTo>
                      <a:pt x="24" y="110"/>
                    </a:lnTo>
                    <a:lnTo>
                      <a:pt x="24" y="110"/>
                    </a:lnTo>
                    <a:lnTo>
                      <a:pt x="30" y="110"/>
                    </a:lnTo>
                    <a:lnTo>
                      <a:pt x="30" y="110"/>
                    </a:lnTo>
                    <a:lnTo>
                      <a:pt x="28" y="154"/>
                    </a:lnTo>
                    <a:lnTo>
                      <a:pt x="28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4" y="118"/>
                    </a:lnTo>
                    <a:lnTo>
                      <a:pt x="4" y="118"/>
                    </a:lnTo>
                    <a:lnTo>
                      <a:pt x="4" y="150"/>
                    </a:lnTo>
                    <a:lnTo>
                      <a:pt x="4" y="150"/>
                    </a:lnTo>
                    <a:lnTo>
                      <a:pt x="0" y="150"/>
                    </a:lnTo>
                    <a:lnTo>
                      <a:pt x="0" y="1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67" name="Freeform 94"/>
              <p:cNvSpPr>
                <a:spLocks noEditPoints="1"/>
              </p:cNvSpPr>
              <p:nvPr userDrawn="1"/>
            </p:nvSpPr>
            <p:spPr bwMode="auto">
              <a:xfrm>
                <a:off x="3421008" y="2068474"/>
                <a:ext cx="593725" cy="136525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20" y="42"/>
                  </a:cxn>
                  <a:cxn ang="0">
                    <a:pos x="6" y="36"/>
                  </a:cxn>
                  <a:cxn ang="0">
                    <a:pos x="18" y="20"/>
                  </a:cxn>
                  <a:cxn ang="0">
                    <a:pos x="42" y="48"/>
                  </a:cxn>
                  <a:cxn ang="0">
                    <a:pos x="30" y="30"/>
                  </a:cxn>
                  <a:cxn ang="0">
                    <a:pos x="40" y="20"/>
                  </a:cxn>
                  <a:cxn ang="0">
                    <a:pos x="40" y="16"/>
                  </a:cxn>
                  <a:cxn ang="0">
                    <a:pos x="50" y="44"/>
                  </a:cxn>
                  <a:cxn ang="0">
                    <a:pos x="34" y="34"/>
                  </a:cxn>
                  <a:cxn ang="0">
                    <a:pos x="46" y="40"/>
                  </a:cxn>
                  <a:cxn ang="0">
                    <a:pos x="62" y="48"/>
                  </a:cxn>
                  <a:cxn ang="0">
                    <a:pos x="72" y="20"/>
                  </a:cxn>
                  <a:cxn ang="0">
                    <a:pos x="60" y="34"/>
                  </a:cxn>
                  <a:cxn ang="0">
                    <a:pos x="74" y="36"/>
                  </a:cxn>
                  <a:cxn ang="0">
                    <a:pos x="60" y="34"/>
                  </a:cxn>
                  <a:cxn ang="0">
                    <a:pos x="92" y="54"/>
                  </a:cxn>
                  <a:cxn ang="0">
                    <a:pos x="102" y="24"/>
                  </a:cxn>
                  <a:cxn ang="0">
                    <a:pos x="94" y="50"/>
                  </a:cxn>
                  <a:cxn ang="0">
                    <a:pos x="102" y="30"/>
                  </a:cxn>
                  <a:cxn ang="0">
                    <a:pos x="114" y="24"/>
                  </a:cxn>
                  <a:cxn ang="0">
                    <a:pos x="128" y="32"/>
                  </a:cxn>
                  <a:cxn ang="0">
                    <a:pos x="114" y="56"/>
                  </a:cxn>
                  <a:cxn ang="0">
                    <a:pos x="132" y="58"/>
                  </a:cxn>
                  <a:cxn ang="0">
                    <a:pos x="146" y="64"/>
                  </a:cxn>
                  <a:cxn ang="0">
                    <a:pos x="156" y="60"/>
                  </a:cxn>
                  <a:cxn ang="0">
                    <a:pos x="146" y="30"/>
                  </a:cxn>
                  <a:cxn ang="0">
                    <a:pos x="164" y="68"/>
                  </a:cxn>
                  <a:cxn ang="0">
                    <a:pos x="146" y="44"/>
                  </a:cxn>
                  <a:cxn ang="0">
                    <a:pos x="160" y="46"/>
                  </a:cxn>
                  <a:cxn ang="0">
                    <a:pos x="146" y="44"/>
                  </a:cxn>
                  <a:cxn ang="0">
                    <a:pos x="184" y="32"/>
                  </a:cxn>
                  <a:cxn ang="0">
                    <a:pos x="188" y="64"/>
                  </a:cxn>
                  <a:cxn ang="0">
                    <a:pos x="176" y="46"/>
                  </a:cxn>
                  <a:cxn ang="0">
                    <a:pos x="204" y="38"/>
                  </a:cxn>
                  <a:cxn ang="0">
                    <a:pos x="222" y="68"/>
                  </a:cxn>
                  <a:cxn ang="0">
                    <a:pos x="206" y="44"/>
                  </a:cxn>
                  <a:cxn ang="0">
                    <a:pos x="226" y="42"/>
                  </a:cxn>
                  <a:cxn ang="0">
                    <a:pos x="238" y="24"/>
                  </a:cxn>
                  <a:cxn ang="0">
                    <a:pos x="234" y="38"/>
                  </a:cxn>
                  <a:cxn ang="0">
                    <a:pos x="260" y="74"/>
                  </a:cxn>
                  <a:cxn ang="0">
                    <a:pos x="252" y="38"/>
                  </a:cxn>
                  <a:cxn ang="0">
                    <a:pos x="252" y="72"/>
                  </a:cxn>
                  <a:cxn ang="0">
                    <a:pos x="254" y="44"/>
                  </a:cxn>
                  <a:cxn ang="0">
                    <a:pos x="254" y="68"/>
                  </a:cxn>
                  <a:cxn ang="0">
                    <a:pos x="290" y="72"/>
                  </a:cxn>
                  <a:cxn ang="0">
                    <a:pos x="288" y="60"/>
                  </a:cxn>
                  <a:cxn ang="0">
                    <a:pos x="294" y="44"/>
                  </a:cxn>
                  <a:cxn ang="0">
                    <a:pos x="294" y="48"/>
                  </a:cxn>
                  <a:cxn ang="0">
                    <a:pos x="304" y="64"/>
                  </a:cxn>
                  <a:cxn ang="0">
                    <a:pos x="288" y="74"/>
                  </a:cxn>
                  <a:cxn ang="0">
                    <a:pos x="322" y="80"/>
                  </a:cxn>
                  <a:cxn ang="0">
                    <a:pos x="316" y="48"/>
                  </a:cxn>
                  <a:cxn ang="0">
                    <a:pos x="326" y="54"/>
                  </a:cxn>
                  <a:cxn ang="0">
                    <a:pos x="320" y="76"/>
                  </a:cxn>
                  <a:cxn ang="0">
                    <a:pos x="340" y="50"/>
                  </a:cxn>
                  <a:cxn ang="0">
                    <a:pos x="348" y="84"/>
                  </a:cxn>
                  <a:cxn ang="0">
                    <a:pos x="364" y="52"/>
                  </a:cxn>
                  <a:cxn ang="0">
                    <a:pos x="374" y="46"/>
                  </a:cxn>
                  <a:cxn ang="0">
                    <a:pos x="374" y="58"/>
                  </a:cxn>
                </a:cxnLst>
                <a:rect l="0" t="0" r="r" b="b"/>
                <a:pathLst>
                  <a:path w="374" h="86">
                    <a:moveTo>
                      <a:pt x="4" y="44"/>
                    </a:moveTo>
                    <a:lnTo>
                      <a:pt x="4" y="4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2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8" y="14"/>
                    </a:lnTo>
                    <a:lnTo>
                      <a:pt x="18" y="14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2" y="36"/>
                    </a:lnTo>
                    <a:lnTo>
                      <a:pt x="20" y="42"/>
                    </a:lnTo>
                    <a:lnTo>
                      <a:pt x="20" y="42"/>
                    </a:lnTo>
                    <a:lnTo>
                      <a:pt x="16" y="44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8" y="44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4" y="44"/>
                    </a:lnTo>
                    <a:lnTo>
                      <a:pt x="4" y="44"/>
                    </a:lnTo>
                    <a:close/>
                    <a:moveTo>
                      <a:pt x="4" y="28"/>
                    </a:moveTo>
                    <a:lnTo>
                      <a:pt x="4" y="28"/>
                    </a:lnTo>
                    <a:lnTo>
                      <a:pt x="6" y="36"/>
                    </a:lnTo>
                    <a:lnTo>
                      <a:pt x="6" y="36"/>
                    </a:lnTo>
                    <a:lnTo>
                      <a:pt x="8" y="38"/>
                    </a:lnTo>
                    <a:lnTo>
                      <a:pt x="12" y="40"/>
                    </a:lnTo>
                    <a:lnTo>
                      <a:pt x="12" y="40"/>
                    </a:lnTo>
                    <a:lnTo>
                      <a:pt x="14" y="40"/>
                    </a:lnTo>
                    <a:lnTo>
                      <a:pt x="16" y="38"/>
                    </a:lnTo>
                    <a:lnTo>
                      <a:pt x="16" y="38"/>
                    </a:lnTo>
                    <a:lnTo>
                      <a:pt x="18" y="34"/>
                    </a:lnTo>
                    <a:lnTo>
                      <a:pt x="20" y="30"/>
                    </a:lnTo>
                    <a:lnTo>
                      <a:pt x="20" y="30"/>
                    </a:lnTo>
                    <a:lnTo>
                      <a:pt x="18" y="24"/>
                    </a:lnTo>
                    <a:lnTo>
                      <a:pt x="18" y="20"/>
                    </a:lnTo>
                    <a:lnTo>
                      <a:pt x="18" y="20"/>
                    </a:lnTo>
                    <a:lnTo>
                      <a:pt x="14" y="18"/>
                    </a:lnTo>
                    <a:lnTo>
                      <a:pt x="12" y="16"/>
                    </a:lnTo>
                    <a:lnTo>
                      <a:pt x="12" y="16"/>
                    </a:lnTo>
                    <a:lnTo>
                      <a:pt x="10" y="16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22"/>
                    </a:lnTo>
                    <a:lnTo>
                      <a:pt x="4" y="28"/>
                    </a:lnTo>
                    <a:lnTo>
                      <a:pt x="4" y="28"/>
                    </a:lnTo>
                    <a:close/>
                    <a:moveTo>
                      <a:pt x="46" y="44"/>
                    </a:moveTo>
                    <a:lnTo>
                      <a:pt x="46" y="4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36" y="48"/>
                    </a:lnTo>
                    <a:lnTo>
                      <a:pt x="36" y="48"/>
                    </a:lnTo>
                    <a:lnTo>
                      <a:pt x="32" y="46"/>
                    </a:lnTo>
                    <a:lnTo>
                      <a:pt x="30" y="44"/>
                    </a:lnTo>
                    <a:lnTo>
                      <a:pt x="30" y="44"/>
                    </a:lnTo>
                    <a:lnTo>
                      <a:pt x="28" y="42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0"/>
                    </a:lnTo>
                    <a:lnTo>
                      <a:pt x="30" y="30"/>
                    </a:lnTo>
                    <a:lnTo>
                      <a:pt x="34" y="30"/>
                    </a:lnTo>
                    <a:lnTo>
                      <a:pt x="34" y="30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4" y="22"/>
                    </a:lnTo>
                    <a:lnTo>
                      <a:pt x="44" y="22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2" y="24"/>
                    </a:lnTo>
                    <a:lnTo>
                      <a:pt x="32" y="24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4" y="16"/>
                    </a:lnTo>
                    <a:lnTo>
                      <a:pt x="34" y="16"/>
                    </a:lnTo>
                    <a:lnTo>
                      <a:pt x="40" y="16"/>
                    </a:lnTo>
                    <a:lnTo>
                      <a:pt x="40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8"/>
                    </a:lnTo>
                    <a:lnTo>
                      <a:pt x="50" y="28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50" y="44"/>
                    </a:lnTo>
                    <a:lnTo>
                      <a:pt x="50" y="44"/>
                    </a:lnTo>
                    <a:lnTo>
                      <a:pt x="52" y="48"/>
                    </a:lnTo>
                    <a:lnTo>
                      <a:pt x="52" y="48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46" y="44"/>
                    </a:lnTo>
                    <a:lnTo>
                      <a:pt x="46" y="44"/>
                    </a:lnTo>
                    <a:close/>
                    <a:moveTo>
                      <a:pt x="46" y="32"/>
                    </a:moveTo>
                    <a:lnTo>
                      <a:pt x="46" y="32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32" y="36"/>
                    </a:lnTo>
                    <a:lnTo>
                      <a:pt x="32" y="36"/>
                    </a:lnTo>
                    <a:lnTo>
                      <a:pt x="32" y="38"/>
                    </a:lnTo>
                    <a:lnTo>
                      <a:pt x="32" y="38"/>
                    </a:lnTo>
                    <a:lnTo>
                      <a:pt x="34" y="42"/>
                    </a:lnTo>
                    <a:lnTo>
                      <a:pt x="34" y="42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42"/>
                    </a:lnTo>
                    <a:lnTo>
                      <a:pt x="42" y="4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6" y="34"/>
                    </a:lnTo>
                    <a:lnTo>
                      <a:pt x="46" y="32"/>
                    </a:lnTo>
                    <a:close/>
                    <a:moveTo>
                      <a:pt x="74" y="52"/>
                    </a:moveTo>
                    <a:lnTo>
                      <a:pt x="74" y="52"/>
                    </a:lnTo>
                    <a:lnTo>
                      <a:pt x="74" y="48"/>
                    </a:lnTo>
                    <a:lnTo>
                      <a:pt x="74" y="48"/>
                    </a:lnTo>
                    <a:lnTo>
                      <a:pt x="72" y="50"/>
                    </a:lnTo>
                    <a:lnTo>
                      <a:pt x="68" y="52"/>
                    </a:lnTo>
                    <a:lnTo>
                      <a:pt x="68" y="52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6" y="34"/>
                    </a:lnTo>
                    <a:lnTo>
                      <a:pt x="56" y="34"/>
                    </a:lnTo>
                    <a:lnTo>
                      <a:pt x="58" y="26"/>
                    </a:lnTo>
                    <a:lnTo>
                      <a:pt x="58" y="26"/>
                    </a:lnTo>
                    <a:lnTo>
                      <a:pt x="60" y="22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8" y="18"/>
                    </a:lnTo>
                    <a:lnTo>
                      <a:pt x="68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4"/>
                    </a:lnTo>
                    <a:lnTo>
                      <a:pt x="74" y="2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78" y="52"/>
                    </a:lnTo>
                    <a:lnTo>
                      <a:pt x="78" y="52"/>
                    </a:lnTo>
                    <a:lnTo>
                      <a:pt x="74" y="52"/>
                    </a:lnTo>
                    <a:lnTo>
                      <a:pt x="74" y="52"/>
                    </a:lnTo>
                    <a:close/>
                    <a:moveTo>
                      <a:pt x="60" y="34"/>
                    </a:moveTo>
                    <a:lnTo>
                      <a:pt x="60" y="34"/>
                    </a:lnTo>
                    <a:lnTo>
                      <a:pt x="62" y="40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6"/>
                    </a:lnTo>
                    <a:lnTo>
                      <a:pt x="68" y="46"/>
                    </a:lnTo>
                    <a:lnTo>
                      <a:pt x="68" y="46"/>
                    </a:lnTo>
                    <a:lnTo>
                      <a:pt x="70" y="46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4" y="42"/>
                    </a:lnTo>
                    <a:lnTo>
                      <a:pt x="74" y="36"/>
                    </a:lnTo>
                    <a:lnTo>
                      <a:pt x="74" y="36"/>
                    </a:lnTo>
                    <a:lnTo>
                      <a:pt x="74" y="30"/>
                    </a:lnTo>
                    <a:lnTo>
                      <a:pt x="72" y="26"/>
                    </a:lnTo>
                    <a:lnTo>
                      <a:pt x="72" y="26"/>
                    </a:lnTo>
                    <a:lnTo>
                      <a:pt x="70" y="24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6" y="24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62" y="28"/>
                    </a:lnTo>
                    <a:lnTo>
                      <a:pt x="60" y="34"/>
                    </a:lnTo>
                    <a:lnTo>
                      <a:pt x="60" y="34"/>
                    </a:lnTo>
                    <a:close/>
                    <a:moveTo>
                      <a:pt x="104" y="44"/>
                    </a:moveTo>
                    <a:lnTo>
                      <a:pt x="104" y="44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08" y="50"/>
                    </a:lnTo>
                    <a:lnTo>
                      <a:pt x="104" y="52"/>
                    </a:lnTo>
                    <a:lnTo>
                      <a:pt x="104" y="52"/>
                    </a:lnTo>
                    <a:lnTo>
                      <a:pt x="102" y="54"/>
                    </a:lnTo>
                    <a:lnTo>
                      <a:pt x="98" y="54"/>
                    </a:lnTo>
                    <a:lnTo>
                      <a:pt x="98" y="54"/>
                    </a:lnTo>
                    <a:lnTo>
                      <a:pt x="92" y="54"/>
                    </a:lnTo>
                    <a:lnTo>
                      <a:pt x="88" y="50"/>
                    </a:lnTo>
                    <a:lnTo>
                      <a:pt x="88" y="50"/>
                    </a:lnTo>
                    <a:lnTo>
                      <a:pt x="86" y="44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6" y="30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92" y="22"/>
                    </a:lnTo>
                    <a:lnTo>
                      <a:pt x="98" y="22"/>
                    </a:lnTo>
                    <a:lnTo>
                      <a:pt x="98" y="22"/>
                    </a:lnTo>
                    <a:lnTo>
                      <a:pt x="102" y="24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8" y="32"/>
                    </a:lnTo>
                    <a:lnTo>
                      <a:pt x="110" y="40"/>
                    </a:lnTo>
                    <a:lnTo>
                      <a:pt x="110" y="40"/>
                    </a:lnTo>
                    <a:lnTo>
                      <a:pt x="110" y="40"/>
                    </a:lnTo>
                    <a:lnTo>
                      <a:pt x="90" y="38"/>
                    </a:lnTo>
                    <a:lnTo>
                      <a:pt x="90" y="38"/>
                    </a:lnTo>
                    <a:lnTo>
                      <a:pt x="90" y="44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4" y="50"/>
                    </a:lnTo>
                    <a:lnTo>
                      <a:pt x="98" y="50"/>
                    </a:lnTo>
                    <a:lnTo>
                      <a:pt x="98" y="50"/>
                    </a:lnTo>
                    <a:lnTo>
                      <a:pt x="102" y="50"/>
                    </a:lnTo>
                    <a:lnTo>
                      <a:pt x="102" y="50"/>
                    </a:lnTo>
                    <a:lnTo>
                      <a:pt x="104" y="44"/>
                    </a:lnTo>
                    <a:lnTo>
                      <a:pt x="104" y="44"/>
                    </a:lnTo>
                    <a:close/>
                    <a:moveTo>
                      <a:pt x="90" y="34"/>
                    </a:moveTo>
                    <a:lnTo>
                      <a:pt x="90" y="34"/>
                    </a:lnTo>
                    <a:lnTo>
                      <a:pt x="104" y="36"/>
                    </a:lnTo>
                    <a:lnTo>
                      <a:pt x="104" y="36"/>
                    </a:lnTo>
                    <a:lnTo>
                      <a:pt x="102" y="30"/>
                    </a:lnTo>
                    <a:lnTo>
                      <a:pt x="102" y="30"/>
                    </a:lnTo>
                    <a:lnTo>
                      <a:pt x="100" y="28"/>
                    </a:lnTo>
                    <a:lnTo>
                      <a:pt x="98" y="26"/>
                    </a:lnTo>
                    <a:lnTo>
                      <a:pt x="98" y="26"/>
                    </a:lnTo>
                    <a:lnTo>
                      <a:pt x="94" y="26"/>
                    </a:lnTo>
                    <a:lnTo>
                      <a:pt x="92" y="28"/>
                    </a:lnTo>
                    <a:lnTo>
                      <a:pt x="92" y="28"/>
                    </a:lnTo>
                    <a:lnTo>
                      <a:pt x="90" y="30"/>
                    </a:lnTo>
                    <a:lnTo>
                      <a:pt x="90" y="34"/>
                    </a:lnTo>
                    <a:lnTo>
                      <a:pt x="90" y="34"/>
                    </a:lnTo>
                    <a:close/>
                    <a:moveTo>
                      <a:pt x="114" y="56"/>
                    </a:moveTo>
                    <a:lnTo>
                      <a:pt x="114" y="56"/>
                    </a:lnTo>
                    <a:lnTo>
                      <a:pt x="114" y="24"/>
                    </a:lnTo>
                    <a:lnTo>
                      <a:pt x="114" y="24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18" y="30"/>
                    </a:lnTo>
                    <a:lnTo>
                      <a:pt x="118" y="30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24" y="24"/>
                    </a:lnTo>
                    <a:lnTo>
                      <a:pt x="124" y="24"/>
                    </a:lnTo>
                    <a:lnTo>
                      <a:pt x="130" y="26"/>
                    </a:lnTo>
                    <a:lnTo>
                      <a:pt x="130" y="26"/>
                    </a:lnTo>
                    <a:lnTo>
                      <a:pt x="128" y="32"/>
                    </a:lnTo>
                    <a:lnTo>
                      <a:pt x="128" y="32"/>
                    </a:lnTo>
                    <a:lnTo>
                      <a:pt x="124" y="30"/>
                    </a:lnTo>
                    <a:lnTo>
                      <a:pt x="124" y="30"/>
                    </a:lnTo>
                    <a:lnTo>
                      <a:pt x="122" y="30"/>
                    </a:lnTo>
                    <a:lnTo>
                      <a:pt x="122" y="30"/>
                    </a:lnTo>
                    <a:lnTo>
                      <a:pt x="120" y="34"/>
                    </a:lnTo>
                    <a:lnTo>
                      <a:pt x="120" y="34"/>
                    </a:lnTo>
                    <a:lnTo>
                      <a:pt x="120" y="40"/>
                    </a:lnTo>
                    <a:lnTo>
                      <a:pt x="120" y="40"/>
                    </a:lnTo>
                    <a:lnTo>
                      <a:pt x="120" y="56"/>
                    </a:lnTo>
                    <a:lnTo>
                      <a:pt x="120" y="56"/>
                    </a:lnTo>
                    <a:lnTo>
                      <a:pt x="114" y="56"/>
                    </a:lnTo>
                    <a:lnTo>
                      <a:pt x="114" y="56"/>
                    </a:lnTo>
                    <a:close/>
                    <a:moveTo>
                      <a:pt x="132" y="20"/>
                    </a:moveTo>
                    <a:lnTo>
                      <a:pt x="132" y="20"/>
                    </a:lnTo>
                    <a:lnTo>
                      <a:pt x="132" y="14"/>
                    </a:lnTo>
                    <a:lnTo>
                      <a:pt x="132" y="14"/>
                    </a:lnTo>
                    <a:lnTo>
                      <a:pt x="136" y="14"/>
                    </a:lnTo>
                    <a:lnTo>
                      <a:pt x="136" y="14"/>
                    </a:lnTo>
                    <a:lnTo>
                      <a:pt x="136" y="20"/>
                    </a:lnTo>
                    <a:lnTo>
                      <a:pt x="136" y="20"/>
                    </a:lnTo>
                    <a:lnTo>
                      <a:pt x="132" y="20"/>
                    </a:lnTo>
                    <a:lnTo>
                      <a:pt x="132" y="20"/>
                    </a:lnTo>
                    <a:close/>
                    <a:moveTo>
                      <a:pt x="132" y="58"/>
                    </a:moveTo>
                    <a:lnTo>
                      <a:pt x="132" y="58"/>
                    </a:lnTo>
                    <a:lnTo>
                      <a:pt x="132" y="26"/>
                    </a:lnTo>
                    <a:lnTo>
                      <a:pt x="132" y="26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32" y="58"/>
                    </a:lnTo>
                    <a:lnTo>
                      <a:pt x="132" y="58"/>
                    </a:lnTo>
                    <a:close/>
                    <a:moveTo>
                      <a:pt x="142" y="62"/>
                    </a:moveTo>
                    <a:lnTo>
                      <a:pt x="142" y="62"/>
                    </a:lnTo>
                    <a:lnTo>
                      <a:pt x="146" y="64"/>
                    </a:lnTo>
                    <a:lnTo>
                      <a:pt x="146" y="64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52" y="68"/>
                    </a:lnTo>
                    <a:lnTo>
                      <a:pt x="152" y="68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60" y="64"/>
                    </a:lnTo>
                    <a:lnTo>
                      <a:pt x="160" y="64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56" y="60"/>
                    </a:lnTo>
                    <a:lnTo>
                      <a:pt x="152" y="60"/>
                    </a:lnTo>
                    <a:lnTo>
                      <a:pt x="152" y="60"/>
                    </a:lnTo>
                    <a:lnTo>
                      <a:pt x="148" y="58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2" y="50"/>
                    </a:lnTo>
                    <a:lnTo>
                      <a:pt x="142" y="44"/>
                    </a:lnTo>
                    <a:lnTo>
                      <a:pt x="142" y="44"/>
                    </a:lnTo>
                    <a:lnTo>
                      <a:pt x="142" y="34"/>
                    </a:lnTo>
                    <a:lnTo>
                      <a:pt x="142" y="34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52" y="28"/>
                    </a:lnTo>
                    <a:lnTo>
                      <a:pt x="152" y="28"/>
                    </a:lnTo>
                    <a:lnTo>
                      <a:pt x="158" y="30"/>
                    </a:lnTo>
                    <a:lnTo>
                      <a:pt x="160" y="34"/>
                    </a:lnTo>
                    <a:lnTo>
                      <a:pt x="160" y="34"/>
                    </a:lnTo>
                    <a:lnTo>
                      <a:pt x="160" y="30"/>
                    </a:lnTo>
                    <a:lnTo>
                      <a:pt x="160" y="30"/>
                    </a:lnTo>
                    <a:lnTo>
                      <a:pt x="164" y="30"/>
                    </a:lnTo>
                    <a:lnTo>
                      <a:pt x="164" y="30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4" y="68"/>
                    </a:lnTo>
                    <a:lnTo>
                      <a:pt x="164" y="68"/>
                    </a:lnTo>
                    <a:lnTo>
                      <a:pt x="160" y="72"/>
                    </a:lnTo>
                    <a:lnTo>
                      <a:pt x="160" y="72"/>
                    </a:lnTo>
                    <a:lnTo>
                      <a:pt x="152" y="74"/>
                    </a:lnTo>
                    <a:lnTo>
                      <a:pt x="152" y="74"/>
                    </a:lnTo>
                    <a:lnTo>
                      <a:pt x="148" y="72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2" y="66"/>
                    </a:lnTo>
                    <a:lnTo>
                      <a:pt x="142" y="62"/>
                    </a:lnTo>
                    <a:lnTo>
                      <a:pt x="142" y="62"/>
                    </a:lnTo>
                    <a:close/>
                    <a:moveTo>
                      <a:pt x="146" y="44"/>
                    </a:moveTo>
                    <a:lnTo>
                      <a:pt x="146" y="44"/>
                    </a:lnTo>
                    <a:lnTo>
                      <a:pt x="146" y="48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50" y="56"/>
                    </a:lnTo>
                    <a:lnTo>
                      <a:pt x="154" y="56"/>
                    </a:lnTo>
                    <a:lnTo>
                      <a:pt x="154" y="56"/>
                    </a:lnTo>
                    <a:lnTo>
                      <a:pt x="156" y="56"/>
                    </a:lnTo>
                    <a:lnTo>
                      <a:pt x="158" y="54"/>
                    </a:lnTo>
                    <a:lnTo>
                      <a:pt x="158" y="54"/>
                    </a:lnTo>
                    <a:lnTo>
                      <a:pt x="160" y="50"/>
                    </a:lnTo>
                    <a:lnTo>
                      <a:pt x="160" y="46"/>
                    </a:lnTo>
                    <a:lnTo>
                      <a:pt x="160" y="46"/>
                    </a:lnTo>
                    <a:lnTo>
                      <a:pt x="160" y="40"/>
                    </a:lnTo>
                    <a:lnTo>
                      <a:pt x="158" y="36"/>
                    </a:lnTo>
                    <a:lnTo>
                      <a:pt x="158" y="36"/>
                    </a:lnTo>
                    <a:lnTo>
                      <a:pt x="156" y="34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0" y="32"/>
                    </a:lnTo>
                    <a:lnTo>
                      <a:pt x="148" y="34"/>
                    </a:lnTo>
                    <a:lnTo>
                      <a:pt x="148" y="34"/>
                    </a:lnTo>
                    <a:lnTo>
                      <a:pt x="146" y="38"/>
                    </a:lnTo>
                    <a:lnTo>
                      <a:pt x="146" y="44"/>
                    </a:lnTo>
                    <a:lnTo>
                      <a:pt x="146" y="44"/>
                    </a:lnTo>
                    <a:close/>
                    <a:moveTo>
                      <a:pt x="172" y="62"/>
                    </a:moveTo>
                    <a:lnTo>
                      <a:pt x="172" y="62"/>
                    </a:lnTo>
                    <a:lnTo>
                      <a:pt x="172" y="30"/>
                    </a:lnTo>
                    <a:lnTo>
                      <a:pt x="172" y="30"/>
                    </a:lnTo>
                    <a:lnTo>
                      <a:pt x="176" y="32"/>
                    </a:lnTo>
                    <a:lnTo>
                      <a:pt x="176" y="32"/>
                    </a:lnTo>
                    <a:lnTo>
                      <a:pt x="176" y="36"/>
                    </a:lnTo>
                    <a:lnTo>
                      <a:pt x="176" y="36"/>
                    </a:lnTo>
                    <a:lnTo>
                      <a:pt x="180" y="32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88" y="32"/>
                    </a:lnTo>
                    <a:lnTo>
                      <a:pt x="188" y="32"/>
                    </a:lnTo>
                    <a:lnTo>
                      <a:pt x="192" y="36"/>
                    </a:lnTo>
                    <a:lnTo>
                      <a:pt x="192" y="36"/>
                    </a:lnTo>
                    <a:lnTo>
                      <a:pt x="194" y="40"/>
                    </a:lnTo>
                    <a:lnTo>
                      <a:pt x="194" y="40"/>
                    </a:lnTo>
                    <a:lnTo>
                      <a:pt x="194" y="46"/>
                    </a:lnTo>
                    <a:lnTo>
                      <a:pt x="194" y="46"/>
                    </a:lnTo>
                    <a:lnTo>
                      <a:pt x="194" y="66"/>
                    </a:lnTo>
                    <a:lnTo>
                      <a:pt x="194" y="66"/>
                    </a:lnTo>
                    <a:lnTo>
                      <a:pt x="188" y="64"/>
                    </a:lnTo>
                    <a:lnTo>
                      <a:pt x="188" y="64"/>
                    </a:lnTo>
                    <a:lnTo>
                      <a:pt x="188" y="46"/>
                    </a:lnTo>
                    <a:lnTo>
                      <a:pt x="188" y="46"/>
                    </a:lnTo>
                    <a:lnTo>
                      <a:pt x="188" y="40"/>
                    </a:lnTo>
                    <a:lnTo>
                      <a:pt x="188" y="40"/>
                    </a:lnTo>
                    <a:lnTo>
                      <a:pt x="186" y="38"/>
                    </a:lnTo>
                    <a:lnTo>
                      <a:pt x="186" y="38"/>
                    </a:lnTo>
                    <a:lnTo>
                      <a:pt x="184" y="36"/>
                    </a:lnTo>
                    <a:lnTo>
                      <a:pt x="184" y="36"/>
                    </a:lnTo>
                    <a:lnTo>
                      <a:pt x="178" y="38"/>
                    </a:lnTo>
                    <a:lnTo>
                      <a:pt x="178" y="38"/>
                    </a:lnTo>
                    <a:lnTo>
                      <a:pt x="176" y="40"/>
                    </a:lnTo>
                    <a:lnTo>
                      <a:pt x="176" y="46"/>
                    </a:lnTo>
                    <a:lnTo>
                      <a:pt x="176" y="46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2"/>
                    </a:lnTo>
                    <a:lnTo>
                      <a:pt x="172" y="62"/>
                    </a:lnTo>
                    <a:close/>
                    <a:moveTo>
                      <a:pt x="200" y="66"/>
                    </a:moveTo>
                    <a:lnTo>
                      <a:pt x="200" y="66"/>
                    </a:lnTo>
                    <a:lnTo>
                      <a:pt x="200" y="22"/>
                    </a:lnTo>
                    <a:lnTo>
                      <a:pt x="200" y="22"/>
                    </a:lnTo>
                    <a:lnTo>
                      <a:pt x="204" y="22"/>
                    </a:lnTo>
                    <a:lnTo>
                      <a:pt x="204" y="22"/>
                    </a:lnTo>
                    <a:lnTo>
                      <a:pt x="204" y="38"/>
                    </a:lnTo>
                    <a:lnTo>
                      <a:pt x="204" y="38"/>
                    </a:lnTo>
                    <a:lnTo>
                      <a:pt x="208" y="36"/>
                    </a:lnTo>
                    <a:lnTo>
                      <a:pt x="212" y="34"/>
                    </a:lnTo>
                    <a:lnTo>
                      <a:pt x="212" y="34"/>
                    </a:lnTo>
                    <a:lnTo>
                      <a:pt x="218" y="36"/>
                    </a:lnTo>
                    <a:lnTo>
                      <a:pt x="218" y="36"/>
                    </a:lnTo>
                    <a:lnTo>
                      <a:pt x="222" y="40"/>
                    </a:lnTo>
                    <a:lnTo>
                      <a:pt x="222" y="40"/>
                    </a:lnTo>
                    <a:lnTo>
                      <a:pt x="222" y="48"/>
                    </a:lnTo>
                    <a:lnTo>
                      <a:pt x="222" y="48"/>
                    </a:lnTo>
                    <a:lnTo>
                      <a:pt x="222" y="68"/>
                    </a:lnTo>
                    <a:lnTo>
                      <a:pt x="222" y="68"/>
                    </a:lnTo>
                    <a:lnTo>
                      <a:pt x="218" y="68"/>
                    </a:lnTo>
                    <a:lnTo>
                      <a:pt x="218" y="68"/>
                    </a:lnTo>
                    <a:lnTo>
                      <a:pt x="218" y="48"/>
                    </a:lnTo>
                    <a:lnTo>
                      <a:pt x="218" y="48"/>
                    </a:lnTo>
                    <a:lnTo>
                      <a:pt x="216" y="42"/>
                    </a:lnTo>
                    <a:lnTo>
                      <a:pt x="216" y="42"/>
                    </a:lnTo>
                    <a:lnTo>
                      <a:pt x="212" y="40"/>
                    </a:lnTo>
                    <a:lnTo>
                      <a:pt x="212" y="40"/>
                    </a:lnTo>
                    <a:lnTo>
                      <a:pt x="208" y="40"/>
                    </a:lnTo>
                    <a:lnTo>
                      <a:pt x="208" y="40"/>
                    </a:lnTo>
                    <a:lnTo>
                      <a:pt x="206" y="44"/>
                    </a:lnTo>
                    <a:lnTo>
                      <a:pt x="206" y="44"/>
                    </a:lnTo>
                    <a:lnTo>
                      <a:pt x="204" y="48"/>
                    </a:lnTo>
                    <a:lnTo>
                      <a:pt x="204" y="48"/>
                    </a:lnTo>
                    <a:lnTo>
                      <a:pt x="204" y="66"/>
                    </a:lnTo>
                    <a:lnTo>
                      <a:pt x="204" y="66"/>
                    </a:lnTo>
                    <a:lnTo>
                      <a:pt x="200" y="66"/>
                    </a:lnTo>
                    <a:lnTo>
                      <a:pt x="200" y="66"/>
                    </a:lnTo>
                    <a:close/>
                    <a:moveTo>
                      <a:pt x="230" y="70"/>
                    </a:moveTo>
                    <a:lnTo>
                      <a:pt x="230" y="70"/>
                    </a:lnTo>
                    <a:lnTo>
                      <a:pt x="230" y="42"/>
                    </a:lnTo>
                    <a:lnTo>
                      <a:pt x="230" y="42"/>
                    </a:lnTo>
                    <a:lnTo>
                      <a:pt x="226" y="42"/>
                    </a:lnTo>
                    <a:lnTo>
                      <a:pt x="226" y="42"/>
                    </a:lnTo>
                    <a:lnTo>
                      <a:pt x="226" y="36"/>
                    </a:lnTo>
                    <a:lnTo>
                      <a:pt x="226" y="36"/>
                    </a:lnTo>
                    <a:lnTo>
                      <a:pt x="230" y="38"/>
                    </a:lnTo>
                    <a:lnTo>
                      <a:pt x="230" y="38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30" y="28"/>
                    </a:lnTo>
                    <a:lnTo>
                      <a:pt x="230" y="28"/>
                    </a:lnTo>
                    <a:lnTo>
                      <a:pt x="232" y="26"/>
                    </a:lnTo>
                    <a:lnTo>
                      <a:pt x="232" y="26"/>
                    </a:lnTo>
                    <a:lnTo>
                      <a:pt x="238" y="24"/>
                    </a:lnTo>
                    <a:lnTo>
                      <a:pt x="238" y="24"/>
                    </a:lnTo>
                    <a:lnTo>
                      <a:pt x="242" y="26"/>
                    </a:lnTo>
                    <a:lnTo>
                      <a:pt x="242" y="26"/>
                    </a:lnTo>
                    <a:lnTo>
                      <a:pt x="240" y="30"/>
                    </a:lnTo>
                    <a:lnTo>
                      <a:pt x="240" y="30"/>
                    </a:lnTo>
                    <a:lnTo>
                      <a:pt x="238" y="30"/>
                    </a:lnTo>
                    <a:lnTo>
                      <a:pt x="238" y="30"/>
                    </a:lnTo>
                    <a:lnTo>
                      <a:pt x="236" y="30"/>
                    </a:lnTo>
                    <a:lnTo>
                      <a:pt x="236" y="30"/>
                    </a:lnTo>
                    <a:lnTo>
                      <a:pt x="234" y="34"/>
                    </a:lnTo>
                    <a:lnTo>
                      <a:pt x="234" y="34"/>
                    </a:lnTo>
                    <a:lnTo>
                      <a:pt x="234" y="38"/>
                    </a:lnTo>
                    <a:lnTo>
                      <a:pt x="234" y="38"/>
                    </a:lnTo>
                    <a:lnTo>
                      <a:pt x="240" y="38"/>
                    </a:lnTo>
                    <a:lnTo>
                      <a:pt x="240" y="38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34" y="42"/>
                    </a:lnTo>
                    <a:lnTo>
                      <a:pt x="234" y="42"/>
                    </a:lnTo>
                    <a:lnTo>
                      <a:pt x="234" y="70"/>
                    </a:lnTo>
                    <a:lnTo>
                      <a:pt x="234" y="70"/>
                    </a:lnTo>
                    <a:lnTo>
                      <a:pt x="230" y="70"/>
                    </a:lnTo>
                    <a:lnTo>
                      <a:pt x="230" y="70"/>
                    </a:lnTo>
                    <a:close/>
                    <a:moveTo>
                      <a:pt x="260" y="74"/>
                    </a:moveTo>
                    <a:lnTo>
                      <a:pt x="260" y="74"/>
                    </a:lnTo>
                    <a:lnTo>
                      <a:pt x="264" y="74"/>
                    </a:lnTo>
                    <a:lnTo>
                      <a:pt x="264" y="74"/>
                    </a:lnTo>
                    <a:lnTo>
                      <a:pt x="264" y="28"/>
                    </a:lnTo>
                    <a:lnTo>
                      <a:pt x="264" y="28"/>
                    </a:lnTo>
                    <a:lnTo>
                      <a:pt x="260" y="28"/>
                    </a:lnTo>
                    <a:lnTo>
                      <a:pt x="260" y="28"/>
                    </a:lnTo>
                    <a:lnTo>
                      <a:pt x="260" y="44"/>
                    </a:lnTo>
                    <a:lnTo>
                      <a:pt x="260" y="44"/>
                    </a:lnTo>
                    <a:lnTo>
                      <a:pt x="256" y="40"/>
                    </a:lnTo>
                    <a:lnTo>
                      <a:pt x="256" y="40"/>
                    </a:lnTo>
                    <a:lnTo>
                      <a:pt x="252" y="38"/>
                    </a:lnTo>
                    <a:lnTo>
                      <a:pt x="252" y="38"/>
                    </a:lnTo>
                    <a:lnTo>
                      <a:pt x="246" y="40"/>
                    </a:lnTo>
                    <a:lnTo>
                      <a:pt x="246" y="40"/>
                    </a:lnTo>
                    <a:lnTo>
                      <a:pt x="242" y="46"/>
                    </a:lnTo>
                    <a:lnTo>
                      <a:pt x="242" y="46"/>
                    </a:lnTo>
                    <a:lnTo>
                      <a:pt x="242" y="54"/>
                    </a:lnTo>
                    <a:lnTo>
                      <a:pt x="242" y="54"/>
                    </a:lnTo>
                    <a:lnTo>
                      <a:pt x="242" y="64"/>
                    </a:lnTo>
                    <a:lnTo>
                      <a:pt x="242" y="64"/>
                    </a:lnTo>
                    <a:lnTo>
                      <a:pt x="246" y="70"/>
                    </a:lnTo>
                    <a:lnTo>
                      <a:pt x="246" y="70"/>
                    </a:lnTo>
                    <a:lnTo>
                      <a:pt x="252" y="72"/>
                    </a:lnTo>
                    <a:lnTo>
                      <a:pt x="252" y="72"/>
                    </a:lnTo>
                    <a:lnTo>
                      <a:pt x="258" y="72"/>
                    </a:lnTo>
                    <a:lnTo>
                      <a:pt x="260" y="68"/>
                    </a:lnTo>
                    <a:lnTo>
                      <a:pt x="260" y="68"/>
                    </a:lnTo>
                    <a:lnTo>
                      <a:pt x="260" y="74"/>
                    </a:lnTo>
                    <a:lnTo>
                      <a:pt x="260" y="74"/>
                    </a:lnTo>
                    <a:close/>
                    <a:moveTo>
                      <a:pt x="246" y="56"/>
                    </a:moveTo>
                    <a:lnTo>
                      <a:pt x="246" y="56"/>
                    </a:lnTo>
                    <a:lnTo>
                      <a:pt x="246" y="50"/>
                    </a:lnTo>
                    <a:lnTo>
                      <a:pt x="248" y="46"/>
                    </a:lnTo>
                    <a:lnTo>
                      <a:pt x="248" y="46"/>
                    </a:lnTo>
                    <a:lnTo>
                      <a:pt x="250" y="44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56" y="44"/>
                    </a:lnTo>
                    <a:lnTo>
                      <a:pt x="258" y="48"/>
                    </a:lnTo>
                    <a:lnTo>
                      <a:pt x="258" y="48"/>
                    </a:lnTo>
                    <a:lnTo>
                      <a:pt x="260" y="52"/>
                    </a:lnTo>
                    <a:lnTo>
                      <a:pt x="260" y="58"/>
                    </a:lnTo>
                    <a:lnTo>
                      <a:pt x="260" y="58"/>
                    </a:lnTo>
                    <a:lnTo>
                      <a:pt x="260" y="62"/>
                    </a:lnTo>
                    <a:lnTo>
                      <a:pt x="258" y="66"/>
                    </a:lnTo>
                    <a:lnTo>
                      <a:pt x="258" y="66"/>
                    </a:lnTo>
                    <a:lnTo>
                      <a:pt x="256" y="68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0" y="68"/>
                    </a:lnTo>
                    <a:lnTo>
                      <a:pt x="248" y="64"/>
                    </a:lnTo>
                    <a:lnTo>
                      <a:pt x="248" y="64"/>
                    </a:lnTo>
                    <a:lnTo>
                      <a:pt x="246" y="60"/>
                    </a:lnTo>
                    <a:lnTo>
                      <a:pt x="246" y="56"/>
                    </a:lnTo>
                    <a:lnTo>
                      <a:pt x="246" y="56"/>
                    </a:lnTo>
                    <a:close/>
                    <a:moveTo>
                      <a:pt x="284" y="66"/>
                    </a:moveTo>
                    <a:lnTo>
                      <a:pt x="284" y="66"/>
                    </a:lnTo>
                    <a:lnTo>
                      <a:pt x="288" y="66"/>
                    </a:lnTo>
                    <a:lnTo>
                      <a:pt x="288" y="66"/>
                    </a:lnTo>
                    <a:lnTo>
                      <a:pt x="290" y="72"/>
                    </a:lnTo>
                    <a:lnTo>
                      <a:pt x="290" y="72"/>
                    </a:lnTo>
                    <a:lnTo>
                      <a:pt x="296" y="74"/>
                    </a:lnTo>
                    <a:lnTo>
                      <a:pt x="296" y="74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302" y="68"/>
                    </a:lnTo>
                    <a:lnTo>
                      <a:pt x="302" y="68"/>
                    </a:lnTo>
                    <a:lnTo>
                      <a:pt x="300" y="66"/>
                    </a:lnTo>
                    <a:lnTo>
                      <a:pt x="300" y="66"/>
                    </a:lnTo>
                    <a:lnTo>
                      <a:pt x="296" y="64"/>
                    </a:lnTo>
                    <a:lnTo>
                      <a:pt x="296" y="64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6" y="56"/>
                    </a:lnTo>
                    <a:lnTo>
                      <a:pt x="286" y="56"/>
                    </a:lnTo>
                    <a:lnTo>
                      <a:pt x="284" y="52"/>
                    </a:lnTo>
                    <a:lnTo>
                      <a:pt x="284" y="52"/>
                    </a:lnTo>
                    <a:lnTo>
                      <a:pt x="286" y="48"/>
                    </a:lnTo>
                    <a:lnTo>
                      <a:pt x="286" y="48"/>
                    </a:lnTo>
                    <a:lnTo>
                      <a:pt x="288" y="46"/>
                    </a:lnTo>
                    <a:lnTo>
                      <a:pt x="288" y="46"/>
                    </a:lnTo>
                    <a:lnTo>
                      <a:pt x="290" y="44"/>
                    </a:lnTo>
                    <a:lnTo>
                      <a:pt x="290" y="44"/>
                    </a:lnTo>
                    <a:lnTo>
                      <a:pt x="294" y="44"/>
                    </a:lnTo>
                    <a:lnTo>
                      <a:pt x="294" y="44"/>
                    </a:lnTo>
                    <a:lnTo>
                      <a:pt x="300" y="46"/>
                    </a:lnTo>
                    <a:lnTo>
                      <a:pt x="300" y="46"/>
                    </a:lnTo>
                    <a:lnTo>
                      <a:pt x="304" y="48"/>
                    </a:lnTo>
                    <a:lnTo>
                      <a:pt x="304" y="48"/>
                    </a:lnTo>
                    <a:lnTo>
                      <a:pt x="304" y="54"/>
                    </a:lnTo>
                    <a:lnTo>
                      <a:pt x="304" y="54"/>
                    </a:lnTo>
                    <a:lnTo>
                      <a:pt x="300" y="54"/>
                    </a:lnTo>
                    <a:lnTo>
                      <a:pt x="300" y="54"/>
                    </a:lnTo>
                    <a:lnTo>
                      <a:pt x="298" y="50"/>
                    </a:lnTo>
                    <a:lnTo>
                      <a:pt x="298" y="50"/>
                    </a:lnTo>
                    <a:lnTo>
                      <a:pt x="294" y="48"/>
                    </a:lnTo>
                    <a:lnTo>
                      <a:pt x="294" y="48"/>
                    </a:lnTo>
                    <a:lnTo>
                      <a:pt x="290" y="48"/>
                    </a:lnTo>
                    <a:lnTo>
                      <a:pt x="290" y="48"/>
                    </a:lnTo>
                    <a:lnTo>
                      <a:pt x="290" y="52"/>
                    </a:lnTo>
                    <a:lnTo>
                      <a:pt x="290" y="54"/>
                    </a:lnTo>
                    <a:lnTo>
                      <a:pt x="292" y="56"/>
                    </a:lnTo>
                    <a:lnTo>
                      <a:pt x="292" y="56"/>
                    </a:lnTo>
                    <a:lnTo>
                      <a:pt x="296" y="58"/>
                    </a:lnTo>
                    <a:lnTo>
                      <a:pt x="296" y="58"/>
                    </a:lnTo>
                    <a:lnTo>
                      <a:pt x="302" y="60"/>
                    </a:lnTo>
                    <a:lnTo>
                      <a:pt x="302" y="60"/>
                    </a:lnTo>
                    <a:lnTo>
                      <a:pt x="304" y="64"/>
                    </a:lnTo>
                    <a:lnTo>
                      <a:pt x="304" y="64"/>
                    </a:lnTo>
                    <a:lnTo>
                      <a:pt x="306" y="68"/>
                    </a:lnTo>
                    <a:lnTo>
                      <a:pt x="306" y="68"/>
                    </a:lnTo>
                    <a:lnTo>
                      <a:pt x="304" y="74"/>
                    </a:lnTo>
                    <a:lnTo>
                      <a:pt x="304" y="74"/>
                    </a:lnTo>
                    <a:lnTo>
                      <a:pt x="300" y="78"/>
                    </a:lnTo>
                    <a:lnTo>
                      <a:pt x="300" y="78"/>
                    </a:lnTo>
                    <a:lnTo>
                      <a:pt x="296" y="78"/>
                    </a:lnTo>
                    <a:lnTo>
                      <a:pt x="296" y="78"/>
                    </a:lnTo>
                    <a:lnTo>
                      <a:pt x="290" y="76"/>
                    </a:lnTo>
                    <a:lnTo>
                      <a:pt x="288" y="74"/>
                    </a:lnTo>
                    <a:lnTo>
                      <a:pt x="288" y="74"/>
                    </a:lnTo>
                    <a:lnTo>
                      <a:pt x="286" y="70"/>
                    </a:lnTo>
                    <a:lnTo>
                      <a:pt x="284" y="66"/>
                    </a:lnTo>
                    <a:lnTo>
                      <a:pt x="284" y="66"/>
                    </a:lnTo>
                    <a:close/>
                    <a:moveTo>
                      <a:pt x="328" y="70"/>
                    </a:moveTo>
                    <a:lnTo>
                      <a:pt x="328" y="70"/>
                    </a:lnTo>
                    <a:lnTo>
                      <a:pt x="334" y="70"/>
                    </a:lnTo>
                    <a:lnTo>
                      <a:pt x="334" y="70"/>
                    </a:lnTo>
                    <a:lnTo>
                      <a:pt x="332" y="76"/>
                    </a:lnTo>
                    <a:lnTo>
                      <a:pt x="330" y="78"/>
                    </a:lnTo>
                    <a:lnTo>
                      <a:pt x="330" y="78"/>
                    </a:lnTo>
                    <a:lnTo>
                      <a:pt x="326" y="80"/>
                    </a:lnTo>
                    <a:lnTo>
                      <a:pt x="322" y="80"/>
                    </a:lnTo>
                    <a:lnTo>
                      <a:pt x="322" y="80"/>
                    </a:lnTo>
                    <a:lnTo>
                      <a:pt x="318" y="80"/>
                    </a:lnTo>
                    <a:lnTo>
                      <a:pt x="314" y="76"/>
                    </a:lnTo>
                    <a:lnTo>
                      <a:pt x="314" y="76"/>
                    </a:lnTo>
                    <a:lnTo>
                      <a:pt x="310" y="70"/>
                    </a:lnTo>
                    <a:lnTo>
                      <a:pt x="310" y="62"/>
                    </a:lnTo>
                    <a:lnTo>
                      <a:pt x="310" y="62"/>
                    </a:lnTo>
                    <a:lnTo>
                      <a:pt x="312" y="54"/>
                    </a:lnTo>
                    <a:lnTo>
                      <a:pt x="312" y="54"/>
                    </a:lnTo>
                    <a:lnTo>
                      <a:pt x="314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22" y="46"/>
                    </a:lnTo>
                    <a:lnTo>
                      <a:pt x="322" y="46"/>
                    </a:lnTo>
                    <a:lnTo>
                      <a:pt x="326" y="48"/>
                    </a:lnTo>
                    <a:lnTo>
                      <a:pt x="330" y="50"/>
                    </a:lnTo>
                    <a:lnTo>
                      <a:pt x="330" y="50"/>
                    </a:lnTo>
                    <a:lnTo>
                      <a:pt x="332" y="54"/>
                    </a:lnTo>
                    <a:lnTo>
                      <a:pt x="332" y="58"/>
                    </a:lnTo>
                    <a:lnTo>
                      <a:pt x="332" y="58"/>
                    </a:lnTo>
                    <a:lnTo>
                      <a:pt x="328" y="58"/>
                    </a:lnTo>
                    <a:lnTo>
                      <a:pt x="328" y="58"/>
                    </a:lnTo>
                    <a:lnTo>
                      <a:pt x="326" y="54"/>
                    </a:lnTo>
                    <a:lnTo>
                      <a:pt x="326" y="54"/>
                    </a:lnTo>
                    <a:lnTo>
                      <a:pt x="322" y="52"/>
                    </a:lnTo>
                    <a:lnTo>
                      <a:pt x="322" y="52"/>
                    </a:lnTo>
                    <a:lnTo>
                      <a:pt x="320" y="52"/>
                    </a:lnTo>
                    <a:lnTo>
                      <a:pt x="316" y="54"/>
                    </a:lnTo>
                    <a:lnTo>
                      <a:pt x="316" y="54"/>
                    </a:lnTo>
                    <a:lnTo>
                      <a:pt x="316" y="58"/>
                    </a:lnTo>
                    <a:lnTo>
                      <a:pt x="314" y="64"/>
                    </a:lnTo>
                    <a:lnTo>
                      <a:pt x="314" y="64"/>
                    </a:lnTo>
                    <a:lnTo>
                      <a:pt x="316" y="68"/>
                    </a:lnTo>
                    <a:lnTo>
                      <a:pt x="316" y="72"/>
                    </a:lnTo>
                    <a:lnTo>
                      <a:pt x="316" y="72"/>
                    </a:lnTo>
                    <a:lnTo>
                      <a:pt x="320" y="76"/>
                    </a:lnTo>
                    <a:lnTo>
                      <a:pt x="322" y="76"/>
                    </a:lnTo>
                    <a:lnTo>
                      <a:pt x="322" y="76"/>
                    </a:lnTo>
                    <a:lnTo>
                      <a:pt x="326" y="74"/>
                    </a:lnTo>
                    <a:lnTo>
                      <a:pt x="326" y="74"/>
                    </a:lnTo>
                    <a:lnTo>
                      <a:pt x="328" y="70"/>
                    </a:lnTo>
                    <a:lnTo>
                      <a:pt x="328" y="70"/>
                    </a:lnTo>
                    <a:close/>
                    <a:moveTo>
                      <a:pt x="344" y="82"/>
                    </a:moveTo>
                    <a:lnTo>
                      <a:pt x="344" y="82"/>
                    </a:lnTo>
                    <a:lnTo>
                      <a:pt x="334" y="48"/>
                    </a:lnTo>
                    <a:lnTo>
                      <a:pt x="334" y="48"/>
                    </a:lnTo>
                    <a:lnTo>
                      <a:pt x="340" y="50"/>
                    </a:lnTo>
                    <a:lnTo>
                      <a:pt x="340" y="50"/>
                    </a:lnTo>
                    <a:lnTo>
                      <a:pt x="344" y="70"/>
                    </a:lnTo>
                    <a:lnTo>
                      <a:pt x="344" y="70"/>
                    </a:lnTo>
                    <a:lnTo>
                      <a:pt x="346" y="76"/>
                    </a:lnTo>
                    <a:lnTo>
                      <a:pt x="346" y="76"/>
                    </a:lnTo>
                    <a:lnTo>
                      <a:pt x="348" y="70"/>
                    </a:lnTo>
                    <a:lnTo>
                      <a:pt x="348" y="70"/>
                    </a:lnTo>
                    <a:lnTo>
                      <a:pt x="354" y="52"/>
                    </a:lnTo>
                    <a:lnTo>
                      <a:pt x="354" y="52"/>
                    </a:lnTo>
                    <a:lnTo>
                      <a:pt x="358" y="52"/>
                    </a:lnTo>
                    <a:lnTo>
                      <a:pt x="358" y="52"/>
                    </a:lnTo>
                    <a:lnTo>
                      <a:pt x="348" y="84"/>
                    </a:lnTo>
                    <a:lnTo>
                      <a:pt x="348" y="84"/>
                    </a:lnTo>
                    <a:lnTo>
                      <a:pt x="344" y="82"/>
                    </a:lnTo>
                    <a:lnTo>
                      <a:pt x="344" y="82"/>
                    </a:lnTo>
                    <a:close/>
                    <a:moveTo>
                      <a:pt x="364" y="86"/>
                    </a:moveTo>
                    <a:lnTo>
                      <a:pt x="364" y="86"/>
                    </a:lnTo>
                    <a:lnTo>
                      <a:pt x="364" y="56"/>
                    </a:lnTo>
                    <a:lnTo>
                      <a:pt x="364" y="56"/>
                    </a:lnTo>
                    <a:lnTo>
                      <a:pt x="360" y="56"/>
                    </a:lnTo>
                    <a:lnTo>
                      <a:pt x="360" y="56"/>
                    </a:lnTo>
                    <a:lnTo>
                      <a:pt x="360" y="52"/>
                    </a:lnTo>
                    <a:lnTo>
                      <a:pt x="360" y="52"/>
                    </a:lnTo>
                    <a:lnTo>
                      <a:pt x="364" y="52"/>
                    </a:lnTo>
                    <a:lnTo>
                      <a:pt x="364" y="52"/>
                    </a:lnTo>
                    <a:lnTo>
                      <a:pt x="364" y="48"/>
                    </a:lnTo>
                    <a:lnTo>
                      <a:pt x="364" y="48"/>
                    </a:lnTo>
                    <a:lnTo>
                      <a:pt x="364" y="44"/>
                    </a:lnTo>
                    <a:lnTo>
                      <a:pt x="364" y="44"/>
                    </a:lnTo>
                    <a:lnTo>
                      <a:pt x="366" y="40"/>
                    </a:lnTo>
                    <a:lnTo>
                      <a:pt x="366" y="40"/>
                    </a:lnTo>
                    <a:lnTo>
                      <a:pt x="370" y="40"/>
                    </a:lnTo>
                    <a:lnTo>
                      <a:pt x="370" y="40"/>
                    </a:lnTo>
                    <a:lnTo>
                      <a:pt x="374" y="40"/>
                    </a:lnTo>
                    <a:lnTo>
                      <a:pt x="374" y="40"/>
                    </a:lnTo>
                    <a:lnTo>
                      <a:pt x="374" y="44"/>
                    </a:lnTo>
                    <a:lnTo>
                      <a:pt x="374" y="46"/>
                    </a:lnTo>
                    <a:lnTo>
                      <a:pt x="374" y="46"/>
                    </a:lnTo>
                    <a:lnTo>
                      <a:pt x="372" y="44"/>
                    </a:lnTo>
                    <a:lnTo>
                      <a:pt x="372" y="44"/>
                    </a:lnTo>
                    <a:lnTo>
                      <a:pt x="368" y="46"/>
                    </a:lnTo>
                    <a:lnTo>
                      <a:pt x="368" y="46"/>
                    </a:lnTo>
                    <a:lnTo>
                      <a:pt x="368" y="50"/>
                    </a:lnTo>
                    <a:lnTo>
                      <a:pt x="368" y="50"/>
                    </a:lnTo>
                    <a:lnTo>
                      <a:pt x="368" y="52"/>
                    </a:lnTo>
                    <a:lnTo>
                      <a:pt x="368" y="52"/>
                    </a:lnTo>
                    <a:lnTo>
                      <a:pt x="374" y="54"/>
                    </a:lnTo>
                    <a:lnTo>
                      <a:pt x="374" y="54"/>
                    </a:lnTo>
                    <a:lnTo>
                      <a:pt x="374" y="58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68" y="58"/>
                    </a:lnTo>
                    <a:lnTo>
                      <a:pt x="368" y="86"/>
                    </a:lnTo>
                    <a:lnTo>
                      <a:pt x="368" y="86"/>
                    </a:lnTo>
                    <a:lnTo>
                      <a:pt x="364" y="86"/>
                    </a:lnTo>
                    <a:lnTo>
                      <a:pt x="364" y="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68" name="그룹 137"/>
            <p:cNvGrpSpPr/>
            <p:nvPr userDrawn="1"/>
          </p:nvGrpSpPr>
          <p:grpSpPr>
            <a:xfrm>
              <a:off x="3987777" y="1655724"/>
              <a:ext cx="504825" cy="654050"/>
              <a:chOff x="5691188" y="1703388"/>
              <a:chExt cx="504825" cy="654050"/>
            </a:xfrm>
            <a:solidFill>
              <a:schemeClr val="accent1"/>
            </a:solidFill>
          </p:grpSpPr>
          <p:sp>
            <p:nvSpPr>
              <p:cNvPr id="269" name="Freeform 96"/>
              <p:cNvSpPr>
                <a:spLocks/>
              </p:cNvSpPr>
              <p:nvPr userDrawn="1"/>
            </p:nvSpPr>
            <p:spPr bwMode="auto">
              <a:xfrm>
                <a:off x="5694363" y="2106613"/>
                <a:ext cx="73025" cy="190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4" y="4"/>
                  </a:cxn>
                  <a:cxn ang="0">
                    <a:pos x="44" y="4"/>
                  </a:cxn>
                  <a:cxn ang="0">
                    <a:pos x="46" y="12"/>
                  </a:cxn>
                  <a:cxn ang="0">
                    <a:pos x="46" y="12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6" h="12">
                    <a:moveTo>
                      <a:pt x="0" y="0"/>
                    </a:moveTo>
                    <a:lnTo>
                      <a:pt x="0" y="0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6" y="12"/>
                    </a:lnTo>
                    <a:lnTo>
                      <a:pt x="46" y="1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0" name="Freeform 97"/>
              <p:cNvSpPr>
                <a:spLocks/>
              </p:cNvSpPr>
              <p:nvPr userDrawn="1"/>
            </p:nvSpPr>
            <p:spPr bwMode="auto">
              <a:xfrm>
                <a:off x="5691188" y="1852613"/>
                <a:ext cx="12700" cy="2476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78"/>
                  </a:cxn>
                  <a:cxn ang="0">
                    <a:pos x="6" y="78"/>
                  </a:cxn>
                  <a:cxn ang="0">
                    <a:pos x="8" y="156"/>
                  </a:cxn>
                  <a:cxn ang="0">
                    <a:pos x="8" y="156"/>
                  </a:cxn>
                  <a:cxn ang="0">
                    <a:pos x="2" y="156"/>
                  </a:cxn>
                  <a:cxn ang="0">
                    <a:pos x="2" y="156"/>
                  </a:cxn>
                  <a:cxn ang="0">
                    <a:pos x="2" y="78"/>
                  </a:cxn>
                  <a:cxn ang="0">
                    <a:pos x="2" y="7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" h="156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8" y="156"/>
                    </a:lnTo>
                    <a:lnTo>
                      <a:pt x="8" y="156"/>
                    </a:lnTo>
                    <a:lnTo>
                      <a:pt x="2" y="156"/>
                    </a:lnTo>
                    <a:lnTo>
                      <a:pt x="2" y="156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1" name="Freeform 98"/>
              <p:cNvSpPr>
                <a:spLocks/>
              </p:cNvSpPr>
              <p:nvPr userDrawn="1"/>
            </p:nvSpPr>
            <p:spPr bwMode="auto">
              <a:xfrm>
                <a:off x="5691188" y="1703388"/>
                <a:ext cx="63500" cy="130175"/>
              </a:xfrm>
              <a:custGeom>
                <a:avLst/>
                <a:gdLst/>
                <a:ahLst/>
                <a:cxnLst>
                  <a:cxn ang="0">
                    <a:pos x="0" y="78"/>
                  </a:cxn>
                  <a:cxn ang="0">
                    <a:pos x="0" y="7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8" y="2"/>
                  </a:cxn>
                  <a:cxn ang="0">
                    <a:pos x="38" y="2"/>
                  </a:cxn>
                  <a:cxn ang="0">
                    <a:pos x="38" y="12"/>
                  </a:cxn>
                  <a:cxn ang="0">
                    <a:pos x="38" y="12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6" y="34"/>
                  </a:cxn>
                  <a:cxn ang="0">
                    <a:pos x="6" y="34"/>
                  </a:cxn>
                  <a:cxn ang="0">
                    <a:pos x="36" y="36"/>
                  </a:cxn>
                  <a:cxn ang="0">
                    <a:pos x="36" y="36"/>
                  </a:cxn>
                  <a:cxn ang="0">
                    <a:pos x="36" y="46"/>
                  </a:cxn>
                  <a:cxn ang="0">
                    <a:pos x="36" y="46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8" y="70"/>
                  </a:cxn>
                  <a:cxn ang="0">
                    <a:pos x="8" y="70"/>
                  </a:cxn>
                  <a:cxn ang="0">
                    <a:pos x="40" y="72"/>
                  </a:cxn>
                  <a:cxn ang="0">
                    <a:pos x="40" y="72"/>
                  </a:cxn>
                  <a:cxn ang="0">
                    <a:pos x="40" y="82"/>
                  </a:cxn>
                  <a:cxn ang="0">
                    <a:pos x="40" y="82"/>
                  </a:cxn>
                  <a:cxn ang="0">
                    <a:pos x="0" y="78"/>
                  </a:cxn>
                  <a:cxn ang="0">
                    <a:pos x="0" y="78"/>
                  </a:cxn>
                </a:cxnLst>
                <a:rect l="0" t="0" r="r" b="b"/>
                <a:pathLst>
                  <a:path w="40" h="82">
                    <a:moveTo>
                      <a:pt x="0" y="78"/>
                    </a:moveTo>
                    <a:lnTo>
                      <a:pt x="0" y="7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38" y="12"/>
                    </a:lnTo>
                    <a:lnTo>
                      <a:pt x="38" y="12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34"/>
                    </a:lnTo>
                    <a:lnTo>
                      <a:pt x="6" y="34"/>
                    </a:lnTo>
                    <a:lnTo>
                      <a:pt x="36" y="36"/>
                    </a:lnTo>
                    <a:lnTo>
                      <a:pt x="36" y="36"/>
                    </a:lnTo>
                    <a:lnTo>
                      <a:pt x="36" y="46"/>
                    </a:lnTo>
                    <a:lnTo>
                      <a:pt x="36" y="46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40" y="72"/>
                    </a:lnTo>
                    <a:lnTo>
                      <a:pt x="40" y="72"/>
                    </a:lnTo>
                    <a:lnTo>
                      <a:pt x="40" y="82"/>
                    </a:lnTo>
                    <a:lnTo>
                      <a:pt x="40" y="82"/>
                    </a:lnTo>
                    <a:lnTo>
                      <a:pt x="0" y="7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2" name="Freeform 99"/>
              <p:cNvSpPr>
                <a:spLocks/>
              </p:cNvSpPr>
              <p:nvPr userDrawn="1"/>
            </p:nvSpPr>
            <p:spPr bwMode="auto">
              <a:xfrm>
                <a:off x="6116638" y="1919288"/>
                <a:ext cx="69850" cy="15875"/>
              </a:xfrm>
              <a:custGeom>
                <a:avLst/>
                <a:gdLst/>
                <a:ahLst/>
                <a:cxnLst>
                  <a:cxn ang="0">
                    <a:pos x="44" y="10"/>
                  </a:cxn>
                  <a:cxn ang="0">
                    <a:pos x="44" y="1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4" y="4"/>
                  </a:cxn>
                  <a:cxn ang="0">
                    <a:pos x="44" y="4"/>
                  </a:cxn>
                  <a:cxn ang="0">
                    <a:pos x="44" y="10"/>
                  </a:cxn>
                  <a:cxn ang="0">
                    <a:pos x="44" y="10"/>
                  </a:cxn>
                </a:cxnLst>
                <a:rect l="0" t="0" r="r" b="b"/>
                <a:pathLst>
                  <a:path w="44" h="10">
                    <a:moveTo>
                      <a:pt x="44" y="10"/>
                    </a:moveTo>
                    <a:lnTo>
                      <a:pt x="44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4" y="10"/>
                    </a:lnTo>
                    <a:lnTo>
                      <a:pt x="44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3" name="Freeform 100"/>
              <p:cNvSpPr>
                <a:spLocks/>
              </p:cNvSpPr>
              <p:nvPr userDrawn="1"/>
            </p:nvSpPr>
            <p:spPr bwMode="auto">
              <a:xfrm>
                <a:off x="6176963" y="1941513"/>
                <a:ext cx="15875" cy="260350"/>
              </a:xfrm>
              <a:custGeom>
                <a:avLst/>
                <a:gdLst/>
                <a:ahLst/>
                <a:cxnLst>
                  <a:cxn ang="0">
                    <a:pos x="10" y="164"/>
                  </a:cxn>
                  <a:cxn ang="0">
                    <a:pos x="10" y="164"/>
                  </a:cxn>
                  <a:cxn ang="0">
                    <a:pos x="6" y="164"/>
                  </a:cxn>
                  <a:cxn ang="0">
                    <a:pos x="6" y="164"/>
                  </a:cxn>
                  <a:cxn ang="0">
                    <a:pos x="2" y="82"/>
                  </a:cxn>
                  <a:cxn ang="0">
                    <a:pos x="2" y="8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8" y="82"/>
                  </a:cxn>
                  <a:cxn ang="0">
                    <a:pos x="8" y="82"/>
                  </a:cxn>
                  <a:cxn ang="0">
                    <a:pos x="10" y="164"/>
                  </a:cxn>
                  <a:cxn ang="0">
                    <a:pos x="10" y="164"/>
                  </a:cxn>
                </a:cxnLst>
                <a:rect l="0" t="0" r="r" b="b"/>
                <a:pathLst>
                  <a:path w="10" h="164">
                    <a:moveTo>
                      <a:pt x="10" y="164"/>
                    </a:moveTo>
                    <a:lnTo>
                      <a:pt x="10" y="164"/>
                    </a:lnTo>
                    <a:lnTo>
                      <a:pt x="6" y="164"/>
                    </a:lnTo>
                    <a:lnTo>
                      <a:pt x="6" y="164"/>
                    </a:lnTo>
                    <a:lnTo>
                      <a:pt x="2" y="82"/>
                    </a:lnTo>
                    <a:lnTo>
                      <a:pt x="2" y="8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10" y="164"/>
                    </a:lnTo>
                    <a:lnTo>
                      <a:pt x="10" y="1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4" name="Freeform 101"/>
              <p:cNvSpPr>
                <a:spLocks/>
              </p:cNvSpPr>
              <p:nvPr userDrawn="1"/>
            </p:nvSpPr>
            <p:spPr bwMode="auto">
              <a:xfrm>
                <a:off x="6129338" y="2220913"/>
                <a:ext cx="66675" cy="136525"/>
              </a:xfrm>
              <a:custGeom>
                <a:avLst/>
                <a:gdLst/>
                <a:ahLst/>
                <a:cxnLst>
                  <a:cxn ang="0">
                    <a:pos x="40" y="4"/>
                  </a:cxn>
                  <a:cxn ang="0">
                    <a:pos x="40" y="4"/>
                  </a:cxn>
                  <a:cxn ang="0">
                    <a:pos x="42" y="86"/>
                  </a:cxn>
                  <a:cxn ang="0">
                    <a:pos x="42" y="86"/>
                  </a:cxn>
                  <a:cxn ang="0">
                    <a:pos x="4" y="82"/>
                  </a:cxn>
                  <a:cxn ang="0">
                    <a:pos x="4" y="82"/>
                  </a:cxn>
                  <a:cxn ang="0">
                    <a:pos x="4" y="72"/>
                  </a:cxn>
                  <a:cxn ang="0">
                    <a:pos x="4" y="72"/>
                  </a:cxn>
                  <a:cxn ang="0">
                    <a:pos x="36" y="76"/>
                  </a:cxn>
                  <a:cxn ang="0">
                    <a:pos x="36" y="76"/>
                  </a:cxn>
                  <a:cxn ang="0">
                    <a:pos x="34" y="50"/>
                  </a:cxn>
                  <a:cxn ang="0">
                    <a:pos x="34" y="50"/>
                  </a:cxn>
                  <a:cxn ang="0">
                    <a:pos x="6" y="46"/>
                  </a:cxn>
                  <a:cxn ang="0">
                    <a:pos x="6" y="46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34" y="40"/>
                  </a:cxn>
                  <a:cxn ang="0">
                    <a:pos x="34" y="40"/>
                  </a:cxn>
                  <a:cxn ang="0">
                    <a:pos x="34" y="12"/>
                  </a:cxn>
                  <a:cxn ang="0">
                    <a:pos x="34" y="12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0" y="4"/>
                  </a:cxn>
                  <a:cxn ang="0">
                    <a:pos x="40" y="4"/>
                  </a:cxn>
                </a:cxnLst>
                <a:rect l="0" t="0" r="r" b="b"/>
                <a:pathLst>
                  <a:path w="42" h="86">
                    <a:moveTo>
                      <a:pt x="40" y="4"/>
                    </a:moveTo>
                    <a:lnTo>
                      <a:pt x="40" y="4"/>
                    </a:lnTo>
                    <a:lnTo>
                      <a:pt x="42" y="86"/>
                    </a:lnTo>
                    <a:lnTo>
                      <a:pt x="42" y="86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4" y="72"/>
                    </a:lnTo>
                    <a:lnTo>
                      <a:pt x="4" y="72"/>
                    </a:lnTo>
                    <a:lnTo>
                      <a:pt x="36" y="76"/>
                    </a:lnTo>
                    <a:lnTo>
                      <a:pt x="36" y="76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0" y="4"/>
                    </a:lnTo>
                    <a:lnTo>
                      <a:pt x="4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5" name="Freeform 102"/>
              <p:cNvSpPr>
                <a:spLocks noEditPoints="1"/>
              </p:cNvSpPr>
              <p:nvPr userDrawn="1"/>
            </p:nvSpPr>
            <p:spPr bwMode="auto">
              <a:xfrm>
                <a:off x="5770563" y="1871663"/>
                <a:ext cx="171450" cy="349250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74" y="8"/>
                  </a:cxn>
                  <a:cxn ang="0">
                    <a:pos x="90" y="26"/>
                  </a:cxn>
                  <a:cxn ang="0">
                    <a:pos x="98" y="42"/>
                  </a:cxn>
                  <a:cxn ang="0">
                    <a:pos x="108" y="88"/>
                  </a:cxn>
                  <a:cxn ang="0">
                    <a:pos x="108" y="116"/>
                  </a:cxn>
                  <a:cxn ang="0">
                    <a:pos x="106" y="168"/>
                  </a:cxn>
                  <a:cxn ang="0">
                    <a:pos x="94" y="202"/>
                  </a:cxn>
                  <a:cxn ang="0">
                    <a:pos x="86" y="212"/>
                  </a:cxn>
                  <a:cxn ang="0">
                    <a:pos x="68" y="220"/>
                  </a:cxn>
                  <a:cxn ang="0">
                    <a:pos x="56" y="220"/>
                  </a:cxn>
                  <a:cxn ang="0">
                    <a:pos x="34" y="212"/>
                  </a:cxn>
                  <a:cxn ang="0">
                    <a:pos x="16" y="192"/>
                  </a:cxn>
                  <a:cxn ang="0">
                    <a:pos x="10" y="178"/>
                  </a:cxn>
                  <a:cxn ang="0">
                    <a:pos x="2" y="134"/>
                  </a:cxn>
                  <a:cxn ang="0">
                    <a:pos x="0" y="106"/>
                  </a:cxn>
                  <a:cxn ang="0">
                    <a:pos x="4" y="54"/>
                  </a:cxn>
                  <a:cxn ang="0">
                    <a:pos x="16" y="20"/>
                  </a:cxn>
                  <a:cxn ang="0">
                    <a:pos x="22" y="10"/>
                  </a:cxn>
                  <a:cxn ang="0">
                    <a:pos x="42" y="0"/>
                  </a:cxn>
                  <a:cxn ang="0">
                    <a:pos x="52" y="0"/>
                  </a:cxn>
                  <a:cxn ang="0">
                    <a:pos x="54" y="34"/>
                  </a:cxn>
                  <a:cxn ang="0">
                    <a:pos x="44" y="38"/>
                  </a:cxn>
                  <a:cxn ang="0">
                    <a:pos x="40" y="46"/>
                  </a:cxn>
                  <a:cxn ang="0">
                    <a:pos x="36" y="56"/>
                  </a:cxn>
                  <a:cxn ang="0">
                    <a:pos x="34" y="108"/>
                  </a:cxn>
                  <a:cxn ang="0">
                    <a:pos x="36" y="140"/>
                  </a:cxn>
                  <a:cxn ang="0">
                    <a:pos x="38" y="162"/>
                  </a:cxn>
                  <a:cxn ang="0">
                    <a:pos x="46" y="180"/>
                  </a:cxn>
                  <a:cxn ang="0">
                    <a:pos x="50" y="184"/>
                  </a:cxn>
                  <a:cxn ang="0">
                    <a:pos x="56" y="186"/>
                  </a:cxn>
                  <a:cxn ang="0">
                    <a:pos x="66" y="182"/>
                  </a:cxn>
                  <a:cxn ang="0">
                    <a:pos x="70" y="176"/>
                  </a:cxn>
                  <a:cxn ang="0">
                    <a:pos x="72" y="166"/>
                  </a:cxn>
                  <a:cxn ang="0">
                    <a:pos x="76" y="112"/>
                  </a:cxn>
                  <a:cxn ang="0">
                    <a:pos x="74" y="80"/>
                  </a:cxn>
                  <a:cxn ang="0">
                    <a:pos x="72" y="60"/>
                  </a:cxn>
                  <a:cxn ang="0">
                    <a:pos x="64" y="40"/>
                  </a:cxn>
                  <a:cxn ang="0">
                    <a:pos x="58" y="36"/>
                  </a:cxn>
                  <a:cxn ang="0">
                    <a:pos x="54" y="34"/>
                  </a:cxn>
                </a:cxnLst>
                <a:rect l="0" t="0" r="r" b="b"/>
                <a:pathLst>
                  <a:path w="108" h="220">
                    <a:moveTo>
                      <a:pt x="52" y="0"/>
                    </a:moveTo>
                    <a:lnTo>
                      <a:pt x="52" y="0"/>
                    </a:lnTo>
                    <a:lnTo>
                      <a:pt x="64" y="2"/>
                    </a:lnTo>
                    <a:lnTo>
                      <a:pt x="74" y="8"/>
                    </a:lnTo>
                    <a:lnTo>
                      <a:pt x="84" y="16"/>
                    </a:lnTo>
                    <a:lnTo>
                      <a:pt x="90" y="26"/>
                    </a:lnTo>
                    <a:lnTo>
                      <a:pt x="90" y="26"/>
                    </a:lnTo>
                    <a:lnTo>
                      <a:pt x="98" y="42"/>
                    </a:lnTo>
                    <a:lnTo>
                      <a:pt x="104" y="62"/>
                    </a:lnTo>
                    <a:lnTo>
                      <a:pt x="108" y="88"/>
                    </a:lnTo>
                    <a:lnTo>
                      <a:pt x="108" y="116"/>
                    </a:lnTo>
                    <a:lnTo>
                      <a:pt x="108" y="116"/>
                    </a:lnTo>
                    <a:lnTo>
                      <a:pt x="108" y="144"/>
                    </a:lnTo>
                    <a:lnTo>
                      <a:pt x="106" y="168"/>
                    </a:lnTo>
                    <a:lnTo>
                      <a:pt x="100" y="188"/>
                    </a:lnTo>
                    <a:lnTo>
                      <a:pt x="94" y="202"/>
                    </a:lnTo>
                    <a:lnTo>
                      <a:pt x="94" y="202"/>
                    </a:lnTo>
                    <a:lnTo>
                      <a:pt x="86" y="212"/>
                    </a:lnTo>
                    <a:lnTo>
                      <a:pt x="78" y="218"/>
                    </a:lnTo>
                    <a:lnTo>
                      <a:pt x="68" y="220"/>
                    </a:lnTo>
                    <a:lnTo>
                      <a:pt x="56" y="220"/>
                    </a:lnTo>
                    <a:lnTo>
                      <a:pt x="56" y="220"/>
                    </a:lnTo>
                    <a:lnTo>
                      <a:pt x="44" y="218"/>
                    </a:lnTo>
                    <a:lnTo>
                      <a:pt x="34" y="212"/>
                    </a:lnTo>
                    <a:lnTo>
                      <a:pt x="24" y="204"/>
                    </a:lnTo>
                    <a:lnTo>
                      <a:pt x="16" y="192"/>
                    </a:lnTo>
                    <a:lnTo>
                      <a:pt x="16" y="192"/>
                    </a:lnTo>
                    <a:lnTo>
                      <a:pt x="10" y="178"/>
                    </a:lnTo>
                    <a:lnTo>
                      <a:pt x="4" y="158"/>
                    </a:lnTo>
                    <a:lnTo>
                      <a:pt x="2" y="134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2" y="78"/>
                    </a:lnTo>
                    <a:lnTo>
                      <a:pt x="4" y="54"/>
                    </a:lnTo>
                    <a:lnTo>
                      <a:pt x="8" y="34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22" y="10"/>
                    </a:lnTo>
                    <a:lnTo>
                      <a:pt x="32" y="4"/>
                    </a:lnTo>
                    <a:lnTo>
                      <a:pt x="42" y="0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  <a:moveTo>
                      <a:pt x="54" y="34"/>
                    </a:moveTo>
                    <a:lnTo>
                      <a:pt x="54" y="34"/>
                    </a:lnTo>
                    <a:lnTo>
                      <a:pt x="48" y="36"/>
                    </a:lnTo>
                    <a:lnTo>
                      <a:pt x="44" y="38"/>
                    </a:lnTo>
                    <a:lnTo>
                      <a:pt x="44" y="38"/>
                    </a:lnTo>
                    <a:lnTo>
                      <a:pt x="40" y="46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34" y="76"/>
                    </a:lnTo>
                    <a:lnTo>
                      <a:pt x="34" y="108"/>
                    </a:lnTo>
                    <a:lnTo>
                      <a:pt x="34" y="108"/>
                    </a:lnTo>
                    <a:lnTo>
                      <a:pt x="36" y="140"/>
                    </a:lnTo>
                    <a:lnTo>
                      <a:pt x="38" y="162"/>
                    </a:lnTo>
                    <a:lnTo>
                      <a:pt x="38" y="162"/>
                    </a:lnTo>
                    <a:lnTo>
                      <a:pt x="42" y="174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50" y="184"/>
                    </a:lnTo>
                    <a:lnTo>
                      <a:pt x="56" y="186"/>
                    </a:lnTo>
                    <a:lnTo>
                      <a:pt x="56" y="186"/>
                    </a:lnTo>
                    <a:lnTo>
                      <a:pt x="62" y="186"/>
                    </a:lnTo>
                    <a:lnTo>
                      <a:pt x="66" y="182"/>
                    </a:lnTo>
                    <a:lnTo>
                      <a:pt x="66" y="182"/>
                    </a:lnTo>
                    <a:lnTo>
                      <a:pt x="70" y="176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6" y="146"/>
                    </a:lnTo>
                    <a:lnTo>
                      <a:pt x="76" y="112"/>
                    </a:lnTo>
                    <a:lnTo>
                      <a:pt x="76" y="112"/>
                    </a:lnTo>
                    <a:lnTo>
                      <a:pt x="74" y="80"/>
                    </a:lnTo>
                    <a:lnTo>
                      <a:pt x="72" y="60"/>
                    </a:lnTo>
                    <a:lnTo>
                      <a:pt x="72" y="60"/>
                    </a:lnTo>
                    <a:lnTo>
                      <a:pt x="68" y="48"/>
                    </a:lnTo>
                    <a:lnTo>
                      <a:pt x="64" y="40"/>
                    </a:lnTo>
                    <a:lnTo>
                      <a:pt x="64" y="40"/>
                    </a:lnTo>
                    <a:lnTo>
                      <a:pt x="58" y="36"/>
                    </a:lnTo>
                    <a:lnTo>
                      <a:pt x="54" y="34"/>
                    </a:lnTo>
                    <a:lnTo>
                      <a:pt x="54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6" name="Freeform 103"/>
              <p:cNvSpPr>
                <a:spLocks noEditPoints="1"/>
              </p:cNvSpPr>
              <p:nvPr userDrawn="1"/>
            </p:nvSpPr>
            <p:spPr bwMode="auto">
              <a:xfrm>
                <a:off x="5970588" y="1890713"/>
                <a:ext cx="190500" cy="355600"/>
              </a:xfrm>
              <a:custGeom>
                <a:avLst/>
                <a:gdLst/>
                <a:ahLst/>
                <a:cxnLst>
                  <a:cxn ang="0">
                    <a:pos x="70" y="220"/>
                  </a:cxn>
                  <a:cxn ang="0">
                    <a:pos x="70" y="220"/>
                  </a:cxn>
                  <a:cxn ang="0">
                    <a:pos x="68" y="176"/>
                  </a:cxn>
                  <a:cxn ang="0">
                    <a:pos x="68" y="176"/>
                  </a:cxn>
                  <a:cxn ang="0">
                    <a:pos x="0" y="170"/>
                  </a:cxn>
                  <a:cxn ang="0">
                    <a:pos x="0" y="17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34" y="66"/>
                  </a:cxn>
                  <a:cxn ang="0">
                    <a:pos x="34" y="66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96" y="2"/>
                  </a:cxn>
                  <a:cxn ang="0">
                    <a:pos x="96" y="2"/>
                  </a:cxn>
                  <a:cxn ang="0">
                    <a:pos x="96" y="72"/>
                  </a:cxn>
                  <a:cxn ang="0">
                    <a:pos x="96" y="72"/>
                  </a:cxn>
                  <a:cxn ang="0">
                    <a:pos x="98" y="142"/>
                  </a:cxn>
                  <a:cxn ang="0">
                    <a:pos x="98" y="142"/>
                  </a:cxn>
                  <a:cxn ang="0">
                    <a:pos x="120" y="144"/>
                  </a:cxn>
                  <a:cxn ang="0">
                    <a:pos x="120" y="144"/>
                  </a:cxn>
                  <a:cxn ang="0">
                    <a:pos x="120" y="182"/>
                  </a:cxn>
                  <a:cxn ang="0">
                    <a:pos x="120" y="182"/>
                  </a:cxn>
                  <a:cxn ang="0">
                    <a:pos x="100" y="180"/>
                  </a:cxn>
                  <a:cxn ang="0">
                    <a:pos x="100" y="180"/>
                  </a:cxn>
                  <a:cxn ang="0">
                    <a:pos x="100" y="224"/>
                  </a:cxn>
                  <a:cxn ang="0">
                    <a:pos x="100" y="224"/>
                  </a:cxn>
                  <a:cxn ang="0">
                    <a:pos x="70" y="220"/>
                  </a:cxn>
                  <a:cxn ang="0">
                    <a:pos x="70" y="220"/>
                  </a:cxn>
                  <a:cxn ang="0">
                    <a:pos x="68" y="138"/>
                  </a:cxn>
                  <a:cxn ang="0">
                    <a:pos x="68" y="138"/>
                  </a:cxn>
                  <a:cxn ang="0">
                    <a:pos x="66" y="64"/>
                  </a:cxn>
                  <a:cxn ang="0">
                    <a:pos x="66" y="64"/>
                  </a:cxn>
                  <a:cxn ang="0">
                    <a:pos x="28" y="136"/>
                  </a:cxn>
                  <a:cxn ang="0">
                    <a:pos x="28" y="136"/>
                  </a:cxn>
                  <a:cxn ang="0">
                    <a:pos x="68" y="138"/>
                  </a:cxn>
                  <a:cxn ang="0">
                    <a:pos x="68" y="138"/>
                  </a:cxn>
                </a:cxnLst>
                <a:rect l="0" t="0" r="r" b="b"/>
                <a:pathLst>
                  <a:path w="120" h="224">
                    <a:moveTo>
                      <a:pt x="70" y="220"/>
                    </a:moveTo>
                    <a:lnTo>
                      <a:pt x="70" y="220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0" y="170"/>
                    </a:lnTo>
                    <a:lnTo>
                      <a:pt x="0" y="17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34" y="66"/>
                    </a:lnTo>
                    <a:lnTo>
                      <a:pt x="34" y="66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96" y="2"/>
                    </a:lnTo>
                    <a:lnTo>
                      <a:pt x="96" y="2"/>
                    </a:lnTo>
                    <a:lnTo>
                      <a:pt x="96" y="72"/>
                    </a:lnTo>
                    <a:lnTo>
                      <a:pt x="96" y="72"/>
                    </a:lnTo>
                    <a:lnTo>
                      <a:pt x="98" y="142"/>
                    </a:lnTo>
                    <a:lnTo>
                      <a:pt x="98" y="142"/>
                    </a:lnTo>
                    <a:lnTo>
                      <a:pt x="120" y="144"/>
                    </a:lnTo>
                    <a:lnTo>
                      <a:pt x="120" y="144"/>
                    </a:lnTo>
                    <a:lnTo>
                      <a:pt x="120" y="182"/>
                    </a:lnTo>
                    <a:lnTo>
                      <a:pt x="120" y="182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0" y="224"/>
                    </a:lnTo>
                    <a:lnTo>
                      <a:pt x="100" y="224"/>
                    </a:lnTo>
                    <a:lnTo>
                      <a:pt x="70" y="220"/>
                    </a:lnTo>
                    <a:lnTo>
                      <a:pt x="70" y="220"/>
                    </a:lnTo>
                    <a:close/>
                    <a:moveTo>
                      <a:pt x="68" y="138"/>
                    </a:moveTo>
                    <a:lnTo>
                      <a:pt x="68" y="138"/>
                    </a:lnTo>
                    <a:lnTo>
                      <a:pt x="66" y="64"/>
                    </a:lnTo>
                    <a:lnTo>
                      <a:pt x="66" y="64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68" y="138"/>
                    </a:lnTo>
                    <a:lnTo>
                      <a:pt x="68" y="1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77" name="그룹 276"/>
            <p:cNvGrpSpPr/>
            <p:nvPr userDrawn="1"/>
          </p:nvGrpSpPr>
          <p:grpSpPr>
            <a:xfrm>
              <a:off x="3130527" y="3189249"/>
              <a:ext cx="669925" cy="552450"/>
              <a:chOff x="3351158" y="3189249"/>
              <a:chExt cx="669925" cy="552450"/>
            </a:xfrm>
            <a:solidFill>
              <a:schemeClr val="accent4"/>
            </a:solidFill>
          </p:grpSpPr>
          <p:sp>
            <p:nvSpPr>
              <p:cNvPr id="278" name="Freeform 104"/>
              <p:cNvSpPr>
                <a:spLocks noEditPoints="1"/>
              </p:cNvSpPr>
              <p:nvPr userDrawn="1"/>
            </p:nvSpPr>
            <p:spPr bwMode="auto">
              <a:xfrm>
                <a:off x="3354333" y="3189249"/>
                <a:ext cx="654050" cy="257175"/>
              </a:xfrm>
              <a:custGeom>
                <a:avLst/>
                <a:gdLst/>
                <a:ahLst/>
                <a:cxnLst>
                  <a:cxn ang="0">
                    <a:pos x="30" y="26"/>
                  </a:cxn>
                  <a:cxn ang="0">
                    <a:pos x="42" y="52"/>
                  </a:cxn>
                  <a:cxn ang="0">
                    <a:pos x="48" y="46"/>
                  </a:cxn>
                  <a:cxn ang="0">
                    <a:pos x="60" y="56"/>
                  </a:cxn>
                  <a:cxn ang="0">
                    <a:pos x="70" y="30"/>
                  </a:cxn>
                  <a:cxn ang="0">
                    <a:pos x="96" y="62"/>
                  </a:cxn>
                  <a:cxn ang="0">
                    <a:pos x="96" y="34"/>
                  </a:cxn>
                  <a:cxn ang="0">
                    <a:pos x="96" y="52"/>
                  </a:cxn>
                  <a:cxn ang="0">
                    <a:pos x="106" y="66"/>
                  </a:cxn>
                  <a:cxn ang="0">
                    <a:pos x="134" y="38"/>
                  </a:cxn>
                  <a:cxn ang="0">
                    <a:pos x="132" y="42"/>
                  </a:cxn>
                  <a:cxn ang="0">
                    <a:pos x="116" y="40"/>
                  </a:cxn>
                  <a:cxn ang="0">
                    <a:pos x="170" y="78"/>
                  </a:cxn>
                  <a:cxn ang="0">
                    <a:pos x="196" y="52"/>
                  </a:cxn>
                  <a:cxn ang="0">
                    <a:pos x="182" y="94"/>
                  </a:cxn>
                  <a:cxn ang="0">
                    <a:pos x="196" y="62"/>
                  </a:cxn>
                  <a:cxn ang="0">
                    <a:pos x="212" y="82"/>
                  </a:cxn>
                  <a:cxn ang="0">
                    <a:pos x="206" y="58"/>
                  </a:cxn>
                  <a:cxn ang="0">
                    <a:pos x="220" y="62"/>
                  </a:cxn>
                  <a:cxn ang="0">
                    <a:pos x="228" y="80"/>
                  </a:cxn>
                  <a:cxn ang="0">
                    <a:pos x="246" y="94"/>
                  </a:cxn>
                  <a:cxn ang="0">
                    <a:pos x="238" y="84"/>
                  </a:cxn>
                  <a:cxn ang="0">
                    <a:pos x="254" y="96"/>
                  </a:cxn>
                  <a:cxn ang="0">
                    <a:pos x="282" y="74"/>
                  </a:cxn>
                  <a:cxn ang="0">
                    <a:pos x="294" y="78"/>
                  </a:cxn>
                  <a:cxn ang="0">
                    <a:pos x="278" y="80"/>
                  </a:cxn>
                  <a:cxn ang="0">
                    <a:pos x="320" y="110"/>
                  </a:cxn>
                  <a:cxn ang="0">
                    <a:pos x="342" y="98"/>
                  </a:cxn>
                  <a:cxn ang="0">
                    <a:pos x="328" y="106"/>
                  </a:cxn>
                  <a:cxn ang="0">
                    <a:pos x="326" y="84"/>
                  </a:cxn>
                  <a:cxn ang="0">
                    <a:pos x="362" y="106"/>
                  </a:cxn>
                  <a:cxn ang="0">
                    <a:pos x="362" y="86"/>
                  </a:cxn>
                  <a:cxn ang="0">
                    <a:pos x="352" y="94"/>
                  </a:cxn>
                  <a:cxn ang="0">
                    <a:pos x="354" y="116"/>
                  </a:cxn>
                  <a:cxn ang="0">
                    <a:pos x="376" y="84"/>
                  </a:cxn>
                  <a:cxn ang="0">
                    <a:pos x="380" y="88"/>
                  </a:cxn>
                  <a:cxn ang="0">
                    <a:pos x="408" y="126"/>
                  </a:cxn>
                  <a:cxn ang="0">
                    <a:pos x="404" y="94"/>
                  </a:cxn>
                  <a:cxn ang="0">
                    <a:pos x="408" y="118"/>
                  </a:cxn>
                  <a:cxn ang="0">
                    <a:pos x="0" y="112"/>
                  </a:cxn>
                  <a:cxn ang="0">
                    <a:pos x="28" y="86"/>
                  </a:cxn>
                  <a:cxn ang="0">
                    <a:pos x="30" y="92"/>
                  </a:cxn>
                  <a:cxn ang="0">
                    <a:pos x="12" y="86"/>
                  </a:cxn>
                  <a:cxn ang="0">
                    <a:pos x="48" y="130"/>
                  </a:cxn>
                  <a:cxn ang="0">
                    <a:pos x="42" y="104"/>
                  </a:cxn>
                  <a:cxn ang="0">
                    <a:pos x="64" y="132"/>
                  </a:cxn>
                  <a:cxn ang="0">
                    <a:pos x="54" y="120"/>
                  </a:cxn>
                  <a:cxn ang="0">
                    <a:pos x="48" y="100"/>
                  </a:cxn>
                  <a:cxn ang="0">
                    <a:pos x="94" y="104"/>
                  </a:cxn>
                  <a:cxn ang="0">
                    <a:pos x="78" y="112"/>
                  </a:cxn>
                  <a:cxn ang="0">
                    <a:pos x="118" y="102"/>
                  </a:cxn>
                  <a:cxn ang="0">
                    <a:pos x="122" y="106"/>
                  </a:cxn>
                  <a:cxn ang="0">
                    <a:pos x="136" y="96"/>
                  </a:cxn>
                  <a:cxn ang="0">
                    <a:pos x="132" y="108"/>
                  </a:cxn>
                  <a:cxn ang="0">
                    <a:pos x="162" y="146"/>
                  </a:cxn>
                  <a:cxn ang="0">
                    <a:pos x="162" y="118"/>
                  </a:cxn>
                  <a:cxn ang="0">
                    <a:pos x="162" y="136"/>
                  </a:cxn>
                  <a:cxn ang="0">
                    <a:pos x="190" y="154"/>
                  </a:cxn>
                  <a:cxn ang="0">
                    <a:pos x="176" y="118"/>
                  </a:cxn>
                  <a:cxn ang="0">
                    <a:pos x="194" y="122"/>
                  </a:cxn>
                  <a:cxn ang="0">
                    <a:pos x="228" y="128"/>
                  </a:cxn>
                  <a:cxn ang="0">
                    <a:pos x="220" y="156"/>
                  </a:cxn>
                  <a:cxn ang="0">
                    <a:pos x="234" y="140"/>
                  </a:cxn>
                </a:cxnLst>
                <a:rect l="0" t="0" r="r" b="b"/>
                <a:pathLst>
                  <a:path w="412" h="162">
                    <a:moveTo>
                      <a:pt x="2" y="44"/>
                    </a:moveTo>
                    <a:lnTo>
                      <a:pt x="2" y="4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" y="44"/>
                    </a:lnTo>
                    <a:lnTo>
                      <a:pt x="2" y="44"/>
                    </a:lnTo>
                    <a:close/>
                    <a:moveTo>
                      <a:pt x="28" y="34"/>
                    </a:moveTo>
                    <a:lnTo>
                      <a:pt x="28" y="34"/>
                    </a:lnTo>
                    <a:lnTo>
                      <a:pt x="30" y="26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38" y="20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46" y="22"/>
                    </a:lnTo>
                    <a:lnTo>
                      <a:pt x="50" y="26"/>
                    </a:lnTo>
                    <a:lnTo>
                      <a:pt x="50" y="26"/>
                    </a:lnTo>
                    <a:lnTo>
                      <a:pt x="54" y="32"/>
                    </a:lnTo>
                    <a:lnTo>
                      <a:pt x="54" y="38"/>
                    </a:lnTo>
                    <a:lnTo>
                      <a:pt x="54" y="38"/>
                    </a:lnTo>
                    <a:lnTo>
                      <a:pt x="52" y="48"/>
                    </a:lnTo>
                    <a:lnTo>
                      <a:pt x="52" y="48"/>
                    </a:lnTo>
                    <a:lnTo>
                      <a:pt x="50" y="50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2" y="52"/>
                    </a:lnTo>
                    <a:lnTo>
                      <a:pt x="42" y="52"/>
                    </a:lnTo>
                    <a:lnTo>
                      <a:pt x="36" y="50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30" y="40"/>
                    </a:lnTo>
                    <a:lnTo>
                      <a:pt x="28" y="34"/>
                    </a:lnTo>
                    <a:lnTo>
                      <a:pt x="28" y="34"/>
                    </a:lnTo>
                    <a:close/>
                    <a:moveTo>
                      <a:pt x="34" y="34"/>
                    </a:moveTo>
                    <a:lnTo>
                      <a:pt x="34" y="34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8" y="46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4" y="48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8" y="32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4" y="26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38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4" y="28"/>
                    </a:lnTo>
                    <a:lnTo>
                      <a:pt x="34" y="34"/>
                    </a:lnTo>
                    <a:lnTo>
                      <a:pt x="34" y="34"/>
                    </a:lnTo>
                    <a:close/>
                    <a:moveTo>
                      <a:pt x="60" y="56"/>
                    </a:moveTo>
                    <a:lnTo>
                      <a:pt x="60" y="56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4" y="24"/>
                    </a:lnTo>
                    <a:lnTo>
                      <a:pt x="64" y="24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4" y="40"/>
                    </a:lnTo>
                    <a:lnTo>
                      <a:pt x="64" y="40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60" y="56"/>
                    </a:lnTo>
                    <a:lnTo>
                      <a:pt x="60" y="56"/>
                    </a:lnTo>
                    <a:close/>
                    <a:moveTo>
                      <a:pt x="96" y="52"/>
                    </a:moveTo>
                    <a:lnTo>
                      <a:pt x="96" y="52"/>
                    </a:lnTo>
                    <a:lnTo>
                      <a:pt x="100" y="54"/>
                    </a:lnTo>
                    <a:lnTo>
                      <a:pt x="100" y="54"/>
                    </a:lnTo>
                    <a:lnTo>
                      <a:pt x="98" y="58"/>
                    </a:lnTo>
                    <a:lnTo>
                      <a:pt x="96" y="62"/>
                    </a:lnTo>
                    <a:lnTo>
                      <a:pt x="96" y="62"/>
                    </a:lnTo>
                    <a:lnTo>
                      <a:pt x="92" y="62"/>
                    </a:lnTo>
                    <a:lnTo>
                      <a:pt x="88" y="62"/>
                    </a:lnTo>
                    <a:lnTo>
                      <a:pt x="88" y="62"/>
                    </a:lnTo>
                    <a:lnTo>
                      <a:pt x="82" y="60"/>
                    </a:lnTo>
                    <a:lnTo>
                      <a:pt x="78" y="56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36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88" y="28"/>
                    </a:lnTo>
                    <a:lnTo>
                      <a:pt x="92" y="30"/>
                    </a:lnTo>
                    <a:lnTo>
                      <a:pt x="96" y="34"/>
                    </a:lnTo>
                    <a:lnTo>
                      <a:pt x="96" y="34"/>
                    </a:lnTo>
                    <a:lnTo>
                      <a:pt x="100" y="40"/>
                    </a:lnTo>
                    <a:lnTo>
                      <a:pt x="100" y="48"/>
                    </a:lnTo>
                    <a:lnTo>
                      <a:pt x="100" y="50"/>
                    </a:lnTo>
                    <a:lnTo>
                      <a:pt x="100" y="50"/>
                    </a:lnTo>
                    <a:lnTo>
                      <a:pt x="80" y="46"/>
                    </a:lnTo>
                    <a:lnTo>
                      <a:pt x="80" y="46"/>
                    </a:lnTo>
                    <a:lnTo>
                      <a:pt x="80" y="50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4" y="56"/>
                    </a:lnTo>
                    <a:lnTo>
                      <a:pt x="88" y="58"/>
                    </a:lnTo>
                    <a:lnTo>
                      <a:pt x="88" y="58"/>
                    </a:lnTo>
                    <a:lnTo>
                      <a:pt x="92" y="58"/>
                    </a:lnTo>
                    <a:lnTo>
                      <a:pt x="92" y="58"/>
                    </a:lnTo>
                    <a:lnTo>
                      <a:pt x="96" y="52"/>
                    </a:lnTo>
                    <a:lnTo>
                      <a:pt x="96" y="52"/>
                    </a:lnTo>
                    <a:close/>
                    <a:moveTo>
                      <a:pt x="80" y="40"/>
                    </a:moveTo>
                    <a:lnTo>
                      <a:pt x="80" y="40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2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6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8"/>
                    </a:lnTo>
                    <a:lnTo>
                      <a:pt x="80" y="40"/>
                    </a:lnTo>
                    <a:lnTo>
                      <a:pt x="80" y="40"/>
                    </a:lnTo>
                    <a:close/>
                    <a:moveTo>
                      <a:pt x="106" y="66"/>
                    </a:moveTo>
                    <a:lnTo>
                      <a:pt x="106" y="66"/>
                    </a:lnTo>
                    <a:lnTo>
                      <a:pt x="106" y="32"/>
                    </a:lnTo>
                    <a:lnTo>
                      <a:pt x="106" y="32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10" y="38"/>
                    </a:lnTo>
                    <a:lnTo>
                      <a:pt x="110" y="38"/>
                    </a:lnTo>
                    <a:lnTo>
                      <a:pt x="114" y="36"/>
                    </a:lnTo>
                    <a:lnTo>
                      <a:pt x="114" y="36"/>
                    </a:lnTo>
                    <a:lnTo>
                      <a:pt x="118" y="34"/>
                    </a:lnTo>
                    <a:lnTo>
                      <a:pt x="118" y="34"/>
                    </a:lnTo>
                    <a:lnTo>
                      <a:pt x="122" y="38"/>
                    </a:lnTo>
                    <a:lnTo>
                      <a:pt x="122" y="38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30" y="38"/>
                    </a:lnTo>
                    <a:lnTo>
                      <a:pt x="134" y="38"/>
                    </a:lnTo>
                    <a:lnTo>
                      <a:pt x="134" y="38"/>
                    </a:lnTo>
                    <a:lnTo>
                      <a:pt x="138" y="40"/>
                    </a:lnTo>
                    <a:lnTo>
                      <a:pt x="140" y="42"/>
                    </a:lnTo>
                    <a:lnTo>
                      <a:pt x="140" y="42"/>
                    </a:lnTo>
                    <a:lnTo>
                      <a:pt x="142" y="46"/>
                    </a:lnTo>
                    <a:lnTo>
                      <a:pt x="142" y="50"/>
                    </a:lnTo>
                    <a:lnTo>
                      <a:pt x="142" y="50"/>
                    </a:lnTo>
                    <a:lnTo>
                      <a:pt x="142" y="72"/>
                    </a:lnTo>
                    <a:lnTo>
                      <a:pt x="142" y="72"/>
                    </a:lnTo>
                    <a:lnTo>
                      <a:pt x="138" y="72"/>
                    </a:lnTo>
                    <a:lnTo>
                      <a:pt x="138" y="72"/>
                    </a:lnTo>
                    <a:lnTo>
                      <a:pt x="138" y="52"/>
                    </a:lnTo>
                    <a:lnTo>
                      <a:pt x="138" y="52"/>
                    </a:lnTo>
                    <a:lnTo>
                      <a:pt x="138" y="46"/>
                    </a:lnTo>
                    <a:lnTo>
                      <a:pt x="138" y="46"/>
                    </a:lnTo>
                    <a:lnTo>
                      <a:pt x="136" y="44"/>
                    </a:lnTo>
                    <a:lnTo>
                      <a:pt x="136" y="44"/>
                    </a:lnTo>
                    <a:lnTo>
                      <a:pt x="132" y="42"/>
                    </a:lnTo>
                    <a:lnTo>
                      <a:pt x="132" y="42"/>
                    </a:lnTo>
                    <a:lnTo>
                      <a:pt x="130" y="42"/>
                    </a:lnTo>
                    <a:lnTo>
                      <a:pt x="128" y="44"/>
                    </a:lnTo>
                    <a:lnTo>
                      <a:pt x="128" y="44"/>
                    </a:lnTo>
                    <a:lnTo>
                      <a:pt x="126" y="46"/>
                    </a:lnTo>
                    <a:lnTo>
                      <a:pt x="126" y="50"/>
                    </a:lnTo>
                    <a:lnTo>
                      <a:pt x="126" y="50"/>
                    </a:lnTo>
                    <a:lnTo>
                      <a:pt x="126" y="70"/>
                    </a:lnTo>
                    <a:lnTo>
                      <a:pt x="126" y="70"/>
                    </a:lnTo>
                    <a:lnTo>
                      <a:pt x="122" y="68"/>
                    </a:lnTo>
                    <a:lnTo>
                      <a:pt x="122" y="68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16" y="40"/>
                    </a:lnTo>
                    <a:lnTo>
                      <a:pt x="116" y="40"/>
                    </a:lnTo>
                    <a:lnTo>
                      <a:pt x="114" y="40"/>
                    </a:lnTo>
                    <a:lnTo>
                      <a:pt x="114" y="40"/>
                    </a:lnTo>
                    <a:lnTo>
                      <a:pt x="112" y="42"/>
                    </a:lnTo>
                    <a:lnTo>
                      <a:pt x="112" y="42"/>
                    </a:lnTo>
                    <a:lnTo>
                      <a:pt x="110" y="50"/>
                    </a:lnTo>
                    <a:lnTo>
                      <a:pt x="110" y="50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6" y="66"/>
                    </a:lnTo>
                    <a:lnTo>
                      <a:pt x="106" y="66"/>
                    </a:lnTo>
                    <a:close/>
                    <a:moveTo>
                      <a:pt x="164" y="78"/>
                    </a:moveTo>
                    <a:lnTo>
                      <a:pt x="164" y="78"/>
                    </a:lnTo>
                    <a:lnTo>
                      <a:pt x="166" y="32"/>
                    </a:lnTo>
                    <a:lnTo>
                      <a:pt x="166" y="32"/>
                    </a:lnTo>
                    <a:lnTo>
                      <a:pt x="170" y="34"/>
                    </a:lnTo>
                    <a:lnTo>
                      <a:pt x="170" y="34"/>
                    </a:lnTo>
                    <a:lnTo>
                      <a:pt x="170" y="78"/>
                    </a:lnTo>
                    <a:lnTo>
                      <a:pt x="170" y="78"/>
                    </a:lnTo>
                    <a:lnTo>
                      <a:pt x="164" y="78"/>
                    </a:lnTo>
                    <a:lnTo>
                      <a:pt x="164" y="78"/>
                    </a:lnTo>
                    <a:close/>
                    <a:moveTo>
                      <a:pt x="178" y="92"/>
                    </a:moveTo>
                    <a:lnTo>
                      <a:pt x="178" y="92"/>
                    </a:lnTo>
                    <a:lnTo>
                      <a:pt x="178" y="48"/>
                    </a:lnTo>
                    <a:lnTo>
                      <a:pt x="178" y="48"/>
                    </a:lnTo>
                    <a:lnTo>
                      <a:pt x="182" y="48"/>
                    </a:lnTo>
                    <a:lnTo>
                      <a:pt x="182" y="48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6" y="50"/>
                    </a:lnTo>
                    <a:lnTo>
                      <a:pt x="186" y="50"/>
                    </a:lnTo>
                    <a:lnTo>
                      <a:pt x="190" y="50"/>
                    </a:lnTo>
                    <a:lnTo>
                      <a:pt x="190" y="50"/>
                    </a:lnTo>
                    <a:lnTo>
                      <a:pt x="196" y="52"/>
                    </a:lnTo>
                    <a:lnTo>
                      <a:pt x="196" y="52"/>
                    </a:lnTo>
                    <a:lnTo>
                      <a:pt x="200" y="60"/>
                    </a:lnTo>
                    <a:lnTo>
                      <a:pt x="200" y="60"/>
                    </a:lnTo>
                    <a:lnTo>
                      <a:pt x="202" y="68"/>
                    </a:lnTo>
                    <a:lnTo>
                      <a:pt x="202" y="68"/>
                    </a:lnTo>
                    <a:lnTo>
                      <a:pt x="200" y="78"/>
                    </a:lnTo>
                    <a:lnTo>
                      <a:pt x="200" y="78"/>
                    </a:lnTo>
                    <a:lnTo>
                      <a:pt x="198" y="80"/>
                    </a:lnTo>
                    <a:lnTo>
                      <a:pt x="196" y="82"/>
                    </a:lnTo>
                    <a:lnTo>
                      <a:pt x="196" y="82"/>
                    </a:lnTo>
                    <a:lnTo>
                      <a:pt x="190" y="84"/>
                    </a:lnTo>
                    <a:lnTo>
                      <a:pt x="190" y="84"/>
                    </a:lnTo>
                    <a:lnTo>
                      <a:pt x="186" y="82"/>
                    </a:lnTo>
                    <a:lnTo>
                      <a:pt x="186" y="82"/>
                    </a:lnTo>
                    <a:lnTo>
                      <a:pt x="182" y="78"/>
                    </a:lnTo>
                    <a:lnTo>
                      <a:pt x="182" y="78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8" y="92"/>
                    </a:lnTo>
                    <a:lnTo>
                      <a:pt x="178" y="92"/>
                    </a:lnTo>
                    <a:close/>
                    <a:moveTo>
                      <a:pt x="182" y="64"/>
                    </a:moveTo>
                    <a:lnTo>
                      <a:pt x="182" y="64"/>
                    </a:lnTo>
                    <a:lnTo>
                      <a:pt x="182" y="70"/>
                    </a:lnTo>
                    <a:lnTo>
                      <a:pt x="184" y="74"/>
                    </a:lnTo>
                    <a:lnTo>
                      <a:pt x="184" y="74"/>
                    </a:lnTo>
                    <a:lnTo>
                      <a:pt x="186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2" y="78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6" y="74"/>
                    </a:lnTo>
                    <a:lnTo>
                      <a:pt x="196" y="68"/>
                    </a:lnTo>
                    <a:lnTo>
                      <a:pt x="196" y="68"/>
                    </a:lnTo>
                    <a:lnTo>
                      <a:pt x="196" y="62"/>
                    </a:lnTo>
                    <a:lnTo>
                      <a:pt x="194" y="58"/>
                    </a:lnTo>
                    <a:lnTo>
                      <a:pt x="194" y="58"/>
                    </a:lnTo>
                    <a:lnTo>
                      <a:pt x="192" y="54"/>
                    </a:lnTo>
                    <a:lnTo>
                      <a:pt x="190" y="54"/>
                    </a:lnTo>
                    <a:lnTo>
                      <a:pt x="190" y="54"/>
                    </a:lnTo>
                    <a:lnTo>
                      <a:pt x="186" y="54"/>
                    </a:lnTo>
                    <a:lnTo>
                      <a:pt x="184" y="56"/>
                    </a:lnTo>
                    <a:lnTo>
                      <a:pt x="184" y="56"/>
                    </a:lnTo>
                    <a:lnTo>
                      <a:pt x="182" y="60"/>
                    </a:lnTo>
                    <a:lnTo>
                      <a:pt x="182" y="64"/>
                    </a:lnTo>
                    <a:lnTo>
                      <a:pt x="182" y="64"/>
                    </a:lnTo>
                    <a:close/>
                    <a:moveTo>
                      <a:pt x="204" y="76"/>
                    </a:moveTo>
                    <a:lnTo>
                      <a:pt x="204" y="76"/>
                    </a:lnTo>
                    <a:lnTo>
                      <a:pt x="210" y="76"/>
                    </a:lnTo>
                    <a:lnTo>
                      <a:pt x="210" y="76"/>
                    </a:lnTo>
                    <a:lnTo>
                      <a:pt x="212" y="82"/>
                    </a:lnTo>
                    <a:lnTo>
                      <a:pt x="212" y="82"/>
                    </a:lnTo>
                    <a:lnTo>
                      <a:pt x="216" y="84"/>
                    </a:lnTo>
                    <a:lnTo>
                      <a:pt x="216" y="84"/>
                    </a:lnTo>
                    <a:lnTo>
                      <a:pt x="222" y="84"/>
                    </a:lnTo>
                    <a:lnTo>
                      <a:pt x="222" y="84"/>
                    </a:lnTo>
                    <a:lnTo>
                      <a:pt x="222" y="80"/>
                    </a:lnTo>
                    <a:lnTo>
                      <a:pt x="222" y="80"/>
                    </a:lnTo>
                    <a:lnTo>
                      <a:pt x="222" y="78"/>
                    </a:lnTo>
                    <a:lnTo>
                      <a:pt x="222" y="78"/>
                    </a:lnTo>
                    <a:lnTo>
                      <a:pt x="216" y="74"/>
                    </a:lnTo>
                    <a:lnTo>
                      <a:pt x="216" y="74"/>
                    </a:lnTo>
                    <a:lnTo>
                      <a:pt x="210" y="70"/>
                    </a:lnTo>
                    <a:lnTo>
                      <a:pt x="210" y="70"/>
                    </a:lnTo>
                    <a:lnTo>
                      <a:pt x="206" y="66"/>
                    </a:lnTo>
                    <a:lnTo>
                      <a:pt x="206" y="66"/>
                    </a:lnTo>
                    <a:lnTo>
                      <a:pt x="206" y="62"/>
                    </a:lnTo>
                    <a:lnTo>
                      <a:pt x="206" y="62"/>
                    </a:lnTo>
                    <a:lnTo>
                      <a:pt x="206" y="58"/>
                    </a:lnTo>
                    <a:lnTo>
                      <a:pt x="206" y="58"/>
                    </a:lnTo>
                    <a:lnTo>
                      <a:pt x="208" y="56"/>
                    </a:lnTo>
                    <a:lnTo>
                      <a:pt x="208" y="56"/>
                    </a:lnTo>
                    <a:lnTo>
                      <a:pt x="212" y="54"/>
                    </a:lnTo>
                    <a:lnTo>
                      <a:pt x="212" y="54"/>
                    </a:lnTo>
                    <a:lnTo>
                      <a:pt x="216" y="54"/>
                    </a:lnTo>
                    <a:lnTo>
                      <a:pt x="216" y="54"/>
                    </a:lnTo>
                    <a:lnTo>
                      <a:pt x="222" y="56"/>
                    </a:lnTo>
                    <a:lnTo>
                      <a:pt x="222" y="56"/>
                    </a:lnTo>
                    <a:lnTo>
                      <a:pt x="224" y="60"/>
                    </a:lnTo>
                    <a:lnTo>
                      <a:pt x="224" y="60"/>
                    </a:lnTo>
                    <a:lnTo>
                      <a:pt x="226" y="66"/>
                    </a:lnTo>
                    <a:lnTo>
                      <a:pt x="226" y="66"/>
                    </a:lnTo>
                    <a:lnTo>
                      <a:pt x="222" y="66"/>
                    </a:lnTo>
                    <a:lnTo>
                      <a:pt x="222" y="66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16" y="60"/>
                    </a:lnTo>
                    <a:lnTo>
                      <a:pt x="216" y="60"/>
                    </a:lnTo>
                    <a:lnTo>
                      <a:pt x="212" y="60"/>
                    </a:lnTo>
                    <a:lnTo>
                      <a:pt x="212" y="60"/>
                    </a:lnTo>
                    <a:lnTo>
                      <a:pt x="210" y="62"/>
                    </a:lnTo>
                    <a:lnTo>
                      <a:pt x="210" y="64"/>
                    </a:lnTo>
                    <a:lnTo>
                      <a:pt x="210" y="64"/>
                    </a:lnTo>
                    <a:lnTo>
                      <a:pt x="212" y="66"/>
                    </a:lnTo>
                    <a:lnTo>
                      <a:pt x="212" y="66"/>
                    </a:lnTo>
                    <a:lnTo>
                      <a:pt x="216" y="68"/>
                    </a:lnTo>
                    <a:lnTo>
                      <a:pt x="216" y="68"/>
                    </a:lnTo>
                    <a:lnTo>
                      <a:pt x="224" y="72"/>
                    </a:lnTo>
                    <a:lnTo>
                      <a:pt x="224" y="72"/>
                    </a:lnTo>
                    <a:lnTo>
                      <a:pt x="226" y="76"/>
                    </a:lnTo>
                    <a:lnTo>
                      <a:pt x="226" y="76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2" y="88"/>
                    </a:lnTo>
                    <a:lnTo>
                      <a:pt x="222" y="88"/>
                    </a:lnTo>
                    <a:lnTo>
                      <a:pt x="216" y="88"/>
                    </a:lnTo>
                    <a:lnTo>
                      <a:pt x="216" y="88"/>
                    </a:lnTo>
                    <a:lnTo>
                      <a:pt x="212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06" y="80"/>
                    </a:lnTo>
                    <a:lnTo>
                      <a:pt x="204" y="76"/>
                    </a:lnTo>
                    <a:lnTo>
                      <a:pt x="204" y="76"/>
                    </a:lnTo>
                    <a:close/>
                    <a:moveTo>
                      <a:pt x="250" y="96"/>
                    </a:moveTo>
                    <a:lnTo>
                      <a:pt x="250" y="96"/>
                    </a:lnTo>
                    <a:lnTo>
                      <a:pt x="250" y="90"/>
                    </a:lnTo>
                    <a:lnTo>
                      <a:pt x="250" y="90"/>
                    </a:lnTo>
                    <a:lnTo>
                      <a:pt x="246" y="94"/>
                    </a:lnTo>
                    <a:lnTo>
                      <a:pt x="242" y="94"/>
                    </a:lnTo>
                    <a:lnTo>
                      <a:pt x="242" y="94"/>
                    </a:lnTo>
                    <a:lnTo>
                      <a:pt x="238" y="92"/>
                    </a:lnTo>
                    <a:lnTo>
                      <a:pt x="238" y="92"/>
                    </a:lnTo>
                    <a:lnTo>
                      <a:pt x="234" y="88"/>
                    </a:lnTo>
                    <a:lnTo>
                      <a:pt x="234" y="88"/>
                    </a:lnTo>
                    <a:lnTo>
                      <a:pt x="232" y="84"/>
                    </a:lnTo>
                    <a:lnTo>
                      <a:pt x="232" y="84"/>
                    </a:lnTo>
                    <a:lnTo>
                      <a:pt x="232" y="80"/>
                    </a:lnTo>
                    <a:lnTo>
                      <a:pt x="232" y="80"/>
                    </a:lnTo>
                    <a:lnTo>
                      <a:pt x="232" y="58"/>
                    </a:lnTo>
                    <a:lnTo>
                      <a:pt x="232" y="58"/>
                    </a:lnTo>
                    <a:lnTo>
                      <a:pt x="238" y="60"/>
                    </a:lnTo>
                    <a:lnTo>
                      <a:pt x="238" y="60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38" y="84"/>
                    </a:lnTo>
                    <a:lnTo>
                      <a:pt x="238" y="84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2" y="90"/>
                    </a:lnTo>
                    <a:lnTo>
                      <a:pt x="242" y="90"/>
                    </a:lnTo>
                    <a:lnTo>
                      <a:pt x="246" y="90"/>
                    </a:lnTo>
                    <a:lnTo>
                      <a:pt x="246" y="90"/>
                    </a:lnTo>
                    <a:lnTo>
                      <a:pt x="250" y="86"/>
                    </a:lnTo>
                    <a:lnTo>
                      <a:pt x="250" y="86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50" y="62"/>
                    </a:lnTo>
                    <a:lnTo>
                      <a:pt x="250" y="62"/>
                    </a:lnTo>
                    <a:lnTo>
                      <a:pt x="254" y="64"/>
                    </a:lnTo>
                    <a:lnTo>
                      <a:pt x="254" y="64"/>
                    </a:lnTo>
                    <a:lnTo>
                      <a:pt x="254" y="96"/>
                    </a:lnTo>
                    <a:lnTo>
                      <a:pt x="254" y="96"/>
                    </a:lnTo>
                    <a:lnTo>
                      <a:pt x="250" y="96"/>
                    </a:lnTo>
                    <a:lnTo>
                      <a:pt x="250" y="96"/>
                    </a:lnTo>
                    <a:close/>
                    <a:moveTo>
                      <a:pt x="262" y="98"/>
                    </a:moveTo>
                    <a:lnTo>
                      <a:pt x="262" y="98"/>
                    </a:lnTo>
                    <a:lnTo>
                      <a:pt x="262" y="64"/>
                    </a:lnTo>
                    <a:lnTo>
                      <a:pt x="262" y="64"/>
                    </a:lnTo>
                    <a:lnTo>
                      <a:pt x="266" y="66"/>
                    </a:lnTo>
                    <a:lnTo>
                      <a:pt x="266" y="66"/>
                    </a:lnTo>
                    <a:lnTo>
                      <a:pt x="266" y="70"/>
                    </a:lnTo>
                    <a:lnTo>
                      <a:pt x="266" y="70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4" y="66"/>
                    </a:lnTo>
                    <a:lnTo>
                      <a:pt x="274" y="66"/>
                    </a:lnTo>
                    <a:lnTo>
                      <a:pt x="278" y="68"/>
                    </a:lnTo>
                    <a:lnTo>
                      <a:pt x="278" y="68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86" y="70"/>
                    </a:lnTo>
                    <a:lnTo>
                      <a:pt x="290" y="70"/>
                    </a:lnTo>
                    <a:lnTo>
                      <a:pt x="290" y="70"/>
                    </a:lnTo>
                    <a:lnTo>
                      <a:pt x="294" y="72"/>
                    </a:lnTo>
                    <a:lnTo>
                      <a:pt x="296" y="74"/>
                    </a:lnTo>
                    <a:lnTo>
                      <a:pt x="296" y="74"/>
                    </a:lnTo>
                    <a:lnTo>
                      <a:pt x="298" y="78"/>
                    </a:lnTo>
                    <a:lnTo>
                      <a:pt x="298" y="82"/>
                    </a:lnTo>
                    <a:lnTo>
                      <a:pt x="298" y="82"/>
                    </a:lnTo>
                    <a:lnTo>
                      <a:pt x="298" y="106"/>
                    </a:lnTo>
                    <a:lnTo>
                      <a:pt x="298" y="106"/>
                    </a:lnTo>
                    <a:lnTo>
                      <a:pt x="294" y="104"/>
                    </a:lnTo>
                    <a:lnTo>
                      <a:pt x="294" y="104"/>
                    </a:lnTo>
                    <a:lnTo>
                      <a:pt x="294" y="84"/>
                    </a:lnTo>
                    <a:lnTo>
                      <a:pt x="294" y="84"/>
                    </a:lnTo>
                    <a:lnTo>
                      <a:pt x="294" y="78"/>
                    </a:lnTo>
                    <a:lnTo>
                      <a:pt x="294" y="78"/>
                    </a:lnTo>
                    <a:lnTo>
                      <a:pt x="292" y="76"/>
                    </a:lnTo>
                    <a:lnTo>
                      <a:pt x="292" y="76"/>
                    </a:lnTo>
                    <a:lnTo>
                      <a:pt x="288" y="74"/>
                    </a:lnTo>
                    <a:lnTo>
                      <a:pt x="288" y="74"/>
                    </a:lnTo>
                    <a:lnTo>
                      <a:pt x="286" y="74"/>
                    </a:lnTo>
                    <a:lnTo>
                      <a:pt x="284" y="76"/>
                    </a:lnTo>
                    <a:lnTo>
                      <a:pt x="284" y="76"/>
                    </a:lnTo>
                    <a:lnTo>
                      <a:pt x="282" y="78"/>
                    </a:lnTo>
                    <a:lnTo>
                      <a:pt x="282" y="82"/>
                    </a:lnTo>
                    <a:lnTo>
                      <a:pt x="282" y="82"/>
                    </a:lnTo>
                    <a:lnTo>
                      <a:pt x="282" y="102"/>
                    </a:lnTo>
                    <a:lnTo>
                      <a:pt x="282" y="102"/>
                    </a:lnTo>
                    <a:lnTo>
                      <a:pt x="278" y="102"/>
                    </a:lnTo>
                    <a:lnTo>
                      <a:pt x="278" y="102"/>
                    </a:lnTo>
                    <a:lnTo>
                      <a:pt x="278" y="80"/>
                    </a:lnTo>
                    <a:lnTo>
                      <a:pt x="278" y="80"/>
                    </a:lnTo>
                    <a:lnTo>
                      <a:pt x="276" y="74"/>
                    </a:lnTo>
                    <a:lnTo>
                      <a:pt x="276" y="74"/>
                    </a:lnTo>
                    <a:lnTo>
                      <a:pt x="274" y="72"/>
                    </a:lnTo>
                    <a:lnTo>
                      <a:pt x="274" y="72"/>
                    </a:lnTo>
                    <a:lnTo>
                      <a:pt x="270" y="72"/>
                    </a:lnTo>
                    <a:lnTo>
                      <a:pt x="270" y="72"/>
                    </a:lnTo>
                    <a:lnTo>
                      <a:pt x="268" y="74"/>
                    </a:lnTo>
                    <a:lnTo>
                      <a:pt x="268" y="74"/>
                    </a:lnTo>
                    <a:lnTo>
                      <a:pt x="266" y="82"/>
                    </a:lnTo>
                    <a:lnTo>
                      <a:pt x="266" y="82"/>
                    </a:lnTo>
                    <a:lnTo>
                      <a:pt x="266" y="98"/>
                    </a:lnTo>
                    <a:lnTo>
                      <a:pt x="266" y="98"/>
                    </a:lnTo>
                    <a:lnTo>
                      <a:pt x="262" y="98"/>
                    </a:lnTo>
                    <a:lnTo>
                      <a:pt x="262" y="98"/>
                    </a:lnTo>
                    <a:close/>
                    <a:moveTo>
                      <a:pt x="324" y="110"/>
                    </a:moveTo>
                    <a:lnTo>
                      <a:pt x="324" y="110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20" y="64"/>
                    </a:lnTo>
                    <a:lnTo>
                      <a:pt x="320" y="64"/>
                    </a:lnTo>
                    <a:lnTo>
                      <a:pt x="324" y="64"/>
                    </a:lnTo>
                    <a:lnTo>
                      <a:pt x="324" y="64"/>
                    </a:lnTo>
                    <a:lnTo>
                      <a:pt x="324" y="82"/>
                    </a:lnTo>
                    <a:lnTo>
                      <a:pt x="324" y="82"/>
                    </a:lnTo>
                    <a:lnTo>
                      <a:pt x="328" y="78"/>
                    </a:lnTo>
                    <a:lnTo>
                      <a:pt x="332" y="78"/>
                    </a:lnTo>
                    <a:lnTo>
                      <a:pt x="332" y="78"/>
                    </a:lnTo>
                    <a:lnTo>
                      <a:pt x="336" y="80"/>
                    </a:lnTo>
                    <a:lnTo>
                      <a:pt x="336" y="80"/>
                    </a:lnTo>
                    <a:lnTo>
                      <a:pt x="340" y="84"/>
                    </a:lnTo>
                    <a:lnTo>
                      <a:pt x="340" y="84"/>
                    </a:lnTo>
                    <a:lnTo>
                      <a:pt x="342" y="90"/>
                    </a:lnTo>
                    <a:lnTo>
                      <a:pt x="342" y="90"/>
                    </a:lnTo>
                    <a:lnTo>
                      <a:pt x="342" y="98"/>
                    </a:lnTo>
                    <a:lnTo>
                      <a:pt x="342" y="98"/>
                    </a:lnTo>
                    <a:lnTo>
                      <a:pt x="342" y="104"/>
                    </a:lnTo>
                    <a:lnTo>
                      <a:pt x="340" y="110"/>
                    </a:lnTo>
                    <a:lnTo>
                      <a:pt x="340" y="110"/>
                    </a:lnTo>
                    <a:lnTo>
                      <a:pt x="336" y="112"/>
                    </a:lnTo>
                    <a:lnTo>
                      <a:pt x="332" y="112"/>
                    </a:lnTo>
                    <a:lnTo>
                      <a:pt x="332" y="112"/>
                    </a:lnTo>
                    <a:lnTo>
                      <a:pt x="326" y="110"/>
                    </a:lnTo>
                    <a:lnTo>
                      <a:pt x="324" y="106"/>
                    </a:lnTo>
                    <a:lnTo>
                      <a:pt x="324" y="106"/>
                    </a:lnTo>
                    <a:lnTo>
                      <a:pt x="324" y="110"/>
                    </a:lnTo>
                    <a:lnTo>
                      <a:pt x="324" y="110"/>
                    </a:lnTo>
                    <a:close/>
                    <a:moveTo>
                      <a:pt x="324" y="94"/>
                    </a:moveTo>
                    <a:lnTo>
                      <a:pt x="324" y="94"/>
                    </a:lnTo>
                    <a:lnTo>
                      <a:pt x="324" y="102"/>
                    </a:lnTo>
                    <a:lnTo>
                      <a:pt x="324" y="102"/>
                    </a:lnTo>
                    <a:lnTo>
                      <a:pt x="328" y="106"/>
                    </a:lnTo>
                    <a:lnTo>
                      <a:pt x="330" y="108"/>
                    </a:lnTo>
                    <a:lnTo>
                      <a:pt x="330" y="108"/>
                    </a:lnTo>
                    <a:lnTo>
                      <a:pt x="334" y="108"/>
                    </a:lnTo>
                    <a:lnTo>
                      <a:pt x="336" y="106"/>
                    </a:lnTo>
                    <a:lnTo>
                      <a:pt x="336" y="106"/>
                    </a:lnTo>
                    <a:lnTo>
                      <a:pt x="338" y="102"/>
                    </a:lnTo>
                    <a:lnTo>
                      <a:pt x="338" y="96"/>
                    </a:lnTo>
                    <a:lnTo>
                      <a:pt x="338" y="96"/>
                    </a:lnTo>
                    <a:lnTo>
                      <a:pt x="338" y="92"/>
                    </a:lnTo>
                    <a:lnTo>
                      <a:pt x="336" y="86"/>
                    </a:lnTo>
                    <a:lnTo>
                      <a:pt x="336" y="86"/>
                    </a:lnTo>
                    <a:lnTo>
                      <a:pt x="334" y="84"/>
                    </a:lnTo>
                    <a:lnTo>
                      <a:pt x="330" y="82"/>
                    </a:lnTo>
                    <a:lnTo>
                      <a:pt x="330" y="82"/>
                    </a:lnTo>
                    <a:lnTo>
                      <a:pt x="328" y="82"/>
                    </a:lnTo>
                    <a:lnTo>
                      <a:pt x="326" y="84"/>
                    </a:lnTo>
                    <a:lnTo>
                      <a:pt x="326" y="84"/>
                    </a:lnTo>
                    <a:lnTo>
                      <a:pt x="324" y="88"/>
                    </a:lnTo>
                    <a:lnTo>
                      <a:pt x="324" y="94"/>
                    </a:lnTo>
                    <a:lnTo>
                      <a:pt x="324" y="94"/>
                    </a:lnTo>
                    <a:close/>
                    <a:moveTo>
                      <a:pt x="346" y="106"/>
                    </a:moveTo>
                    <a:lnTo>
                      <a:pt x="346" y="106"/>
                    </a:lnTo>
                    <a:lnTo>
                      <a:pt x="350" y="106"/>
                    </a:lnTo>
                    <a:lnTo>
                      <a:pt x="350" y="106"/>
                    </a:lnTo>
                    <a:lnTo>
                      <a:pt x="354" y="112"/>
                    </a:lnTo>
                    <a:lnTo>
                      <a:pt x="354" y="112"/>
                    </a:lnTo>
                    <a:lnTo>
                      <a:pt x="358" y="114"/>
                    </a:lnTo>
                    <a:lnTo>
                      <a:pt x="358" y="114"/>
                    </a:lnTo>
                    <a:lnTo>
                      <a:pt x="362" y="114"/>
                    </a:lnTo>
                    <a:lnTo>
                      <a:pt x="362" y="114"/>
                    </a:lnTo>
                    <a:lnTo>
                      <a:pt x="364" y="110"/>
                    </a:lnTo>
                    <a:lnTo>
                      <a:pt x="364" y="110"/>
                    </a:lnTo>
                    <a:lnTo>
                      <a:pt x="362" y="106"/>
                    </a:lnTo>
                    <a:lnTo>
                      <a:pt x="362" y="106"/>
                    </a:lnTo>
                    <a:lnTo>
                      <a:pt x="358" y="104"/>
                    </a:lnTo>
                    <a:lnTo>
                      <a:pt x="358" y="104"/>
                    </a:lnTo>
                    <a:lnTo>
                      <a:pt x="352" y="100"/>
                    </a:lnTo>
                    <a:lnTo>
                      <a:pt x="352" y="100"/>
                    </a:lnTo>
                    <a:lnTo>
                      <a:pt x="348" y="96"/>
                    </a:lnTo>
                    <a:lnTo>
                      <a:pt x="348" y="96"/>
                    </a:lnTo>
                    <a:lnTo>
                      <a:pt x="348" y="90"/>
                    </a:lnTo>
                    <a:lnTo>
                      <a:pt x="348" y="90"/>
                    </a:lnTo>
                    <a:lnTo>
                      <a:pt x="348" y="86"/>
                    </a:lnTo>
                    <a:lnTo>
                      <a:pt x="348" y="86"/>
                    </a:lnTo>
                    <a:lnTo>
                      <a:pt x="350" y="84"/>
                    </a:lnTo>
                    <a:lnTo>
                      <a:pt x="350" y="84"/>
                    </a:lnTo>
                    <a:lnTo>
                      <a:pt x="354" y="84"/>
                    </a:lnTo>
                    <a:lnTo>
                      <a:pt x="354" y="84"/>
                    </a:lnTo>
                    <a:lnTo>
                      <a:pt x="358" y="84"/>
                    </a:lnTo>
                    <a:lnTo>
                      <a:pt x="358" y="84"/>
                    </a:lnTo>
                    <a:lnTo>
                      <a:pt x="362" y="86"/>
                    </a:lnTo>
                    <a:lnTo>
                      <a:pt x="362" y="86"/>
                    </a:lnTo>
                    <a:lnTo>
                      <a:pt x="366" y="90"/>
                    </a:lnTo>
                    <a:lnTo>
                      <a:pt x="366" y="90"/>
                    </a:lnTo>
                    <a:lnTo>
                      <a:pt x="368" y="94"/>
                    </a:lnTo>
                    <a:lnTo>
                      <a:pt x="368" y="94"/>
                    </a:lnTo>
                    <a:lnTo>
                      <a:pt x="364" y="94"/>
                    </a:lnTo>
                    <a:lnTo>
                      <a:pt x="364" y="94"/>
                    </a:lnTo>
                    <a:lnTo>
                      <a:pt x="362" y="90"/>
                    </a:lnTo>
                    <a:lnTo>
                      <a:pt x="362" y="90"/>
                    </a:lnTo>
                    <a:lnTo>
                      <a:pt x="358" y="88"/>
                    </a:lnTo>
                    <a:lnTo>
                      <a:pt x="358" y="88"/>
                    </a:lnTo>
                    <a:lnTo>
                      <a:pt x="352" y="88"/>
                    </a:lnTo>
                    <a:lnTo>
                      <a:pt x="352" y="88"/>
                    </a:lnTo>
                    <a:lnTo>
                      <a:pt x="352" y="92"/>
                    </a:lnTo>
                    <a:lnTo>
                      <a:pt x="352" y="92"/>
                    </a:lnTo>
                    <a:lnTo>
                      <a:pt x="352" y="94"/>
                    </a:lnTo>
                    <a:lnTo>
                      <a:pt x="352" y="94"/>
                    </a:lnTo>
                    <a:lnTo>
                      <a:pt x="354" y="96"/>
                    </a:lnTo>
                    <a:lnTo>
                      <a:pt x="354" y="96"/>
                    </a:lnTo>
                    <a:lnTo>
                      <a:pt x="358" y="98"/>
                    </a:lnTo>
                    <a:lnTo>
                      <a:pt x="358" y="98"/>
                    </a:lnTo>
                    <a:lnTo>
                      <a:pt x="364" y="102"/>
                    </a:lnTo>
                    <a:lnTo>
                      <a:pt x="364" y="102"/>
                    </a:lnTo>
                    <a:lnTo>
                      <a:pt x="368" y="106"/>
                    </a:lnTo>
                    <a:lnTo>
                      <a:pt x="368" y="106"/>
                    </a:lnTo>
                    <a:lnTo>
                      <a:pt x="368" y="110"/>
                    </a:lnTo>
                    <a:lnTo>
                      <a:pt x="368" y="110"/>
                    </a:lnTo>
                    <a:lnTo>
                      <a:pt x="368" y="116"/>
                    </a:lnTo>
                    <a:lnTo>
                      <a:pt x="368" y="116"/>
                    </a:lnTo>
                    <a:lnTo>
                      <a:pt x="364" y="118"/>
                    </a:lnTo>
                    <a:lnTo>
                      <a:pt x="364" y="118"/>
                    </a:lnTo>
                    <a:lnTo>
                      <a:pt x="358" y="118"/>
                    </a:lnTo>
                    <a:lnTo>
                      <a:pt x="358" y="118"/>
                    </a:lnTo>
                    <a:lnTo>
                      <a:pt x="354" y="116"/>
                    </a:lnTo>
                    <a:lnTo>
                      <a:pt x="350" y="114"/>
                    </a:lnTo>
                    <a:lnTo>
                      <a:pt x="350" y="114"/>
                    </a:lnTo>
                    <a:lnTo>
                      <a:pt x="348" y="110"/>
                    </a:lnTo>
                    <a:lnTo>
                      <a:pt x="346" y="106"/>
                    </a:lnTo>
                    <a:lnTo>
                      <a:pt x="346" y="106"/>
                    </a:lnTo>
                    <a:close/>
                    <a:moveTo>
                      <a:pt x="376" y="122"/>
                    </a:moveTo>
                    <a:lnTo>
                      <a:pt x="376" y="122"/>
                    </a:lnTo>
                    <a:lnTo>
                      <a:pt x="376" y="92"/>
                    </a:lnTo>
                    <a:lnTo>
                      <a:pt x="376" y="92"/>
                    </a:lnTo>
                    <a:lnTo>
                      <a:pt x="372" y="92"/>
                    </a:lnTo>
                    <a:lnTo>
                      <a:pt x="372" y="92"/>
                    </a:lnTo>
                    <a:lnTo>
                      <a:pt x="372" y="86"/>
                    </a:lnTo>
                    <a:lnTo>
                      <a:pt x="372" y="86"/>
                    </a:lnTo>
                    <a:lnTo>
                      <a:pt x="376" y="88"/>
                    </a:lnTo>
                    <a:lnTo>
                      <a:pt x="376" y="88"/>
                    </a:lnTo>
                    <a:lnTo>
                      <a:pt x="376" y="84"/>
                    </a:lnTo>
                    <a:lnTo>
                      <a:pt x="376" y="84"/>
                    </a:lnTo>
                    <a:lnTo>
                      <a:pt x="376" y="80"/>
                    </a:lnTo>
                    <a:lnTo>
                      <a:pt x="376" y="80"/>
                    </a:lnTo>
                    <a:lnTo>
                      <a:pt x="378" y="76"/>
                    </a:lnTo>
                    <a:lnTo>
                      <a:pt x="378" y="76"/>
                    </a:lnTo>
                    <a:lnTo>
                      <a:pt x="382" y="76"/>
                    </a:lnTo>
                    <a:lnTo>
                      <a:pt x="382" y="76"/>
                    </a:lnTo>
                    <a:lnTo>
                      <a:pt x="388" y="78"/>
                    </a:lnTo>
                    <a:lnTo>
                      <a:pt x="388" y="78"/>
                    </a:lnTo>
                    <a:lnTo>
                      <a:pt x="386" y="82"/>
                    </a:lnTo>
                    <a:lnTo>
                      <a:pt x="386" y="82"/>
                    </a:lnTo>
                    <a:lnTo>
                      <a:pt x="384" y="82"/>
                    </a:lnTo>
                    <a:lnTo>
                      <a:pt x="384" y="82"/>
                    </a:lnTo>
                    <a:lnTo>
                      <a:pt x="380" y="82"/>
                    </a:lnTo>
                    <a:lnTo>
                      <a:pt x="380" y="82"/>
                    </a:lnTo>
                    <a:lnTo>
                      <a:pt x="380" y="86"/>
                    </a:lnTo>
                    <a:lnTo>
                      <a:pt x="380" y="86"/>
                    </a:lnTo>
                    <a:lnTo>
                      <a:pt x="380" y="88"/>
                    </a:lnTo>
                    <a:lnTo>
                      <a:pt x="380" y="88"/>
                    </a:lnTo>
                    <a:lnTo>
                      <a:pt x="386" y="90"/>
                    </a:lnTo>
                    <a:lnTo>
                      <a:pt x="386" y="90"/>
                    </a:lnTo>
                    <a:lnTo>
                      <a:pt x="386" y="94"/>
                    </a:lnTo>
                    <a:lnTo>
                      <a:pt x="386" y="94"/>
                    </a:lnTo>
                    <a:lnTo>
                      <a:pt x="380" y="94"/>
                    </a:lnTo>
                    <a:lnTo>
                      <a:pt x="380" y="94"/>
                    </a:lnTo>
                    <a:lnTo>
                      <a:pt x="380" y="122"/>
                    </a:lnTo>
                    <a:lnTo>
                      <a:pt x="380" y="122"/>
                    </a:lnTo>
                    <a:lnTo>
                      <a:pt x="376" y="122"/>
                    </a:lnTo>
                    <a:lnTo>
                      <a:pt x="376" y="122"/>
                    </a:lnTo>
                    <a:close/>
                    <a:moveTo>
                      <a:pt x="408" y="118"/>
                    </a:moveTo>
                    <a:lnTo>
                      <a:pt x="408" y="118"/>
                    </a:lnTo>
                    <a:lnTo>
                      <a:pt x="412" y="118"/>
                    </a:lnTo>
                    <a:lnTo>
                      <a:pt x="412" y="118"/>
                    </a:lnTo>
                    <a:lnTo>
                      <a:pt x="410" y="124"/>
                    </a:lnTo>
                    <a:lnTo>
                      <a:pt x="408" y="126"/>
                    </a:lnTo>
                    <a:lnTo>
                      <a:pt x="408" y="126"/>
                    </a:lnTo>
                    <a:lnTo>
                      <a:pt x="404" y="128"/>
                    </a:lnTo>
                    <a:lnTo>
                      <a:pt x="400" y="128"/>
                    </a:lnTo>
                    <a:lnTo>
                      <a:pt x="400" y="128"/>
                    </a:lnTo>
                    <a:lnTo>
                      <a:pt x="394" y="124"/>
                    </a:lnTo>
                    <a:lnTo>
                      <a:pt x="390" y="120"/>
                    </a:lnTo>
                    <a:lnTo>
                      <a:pt x="390" y="120"/>
                    </a:lnTo>
                    <a:lnTo>
                      <a:pt x="388" y="114"/>
                    </a:lnTo>
                    <a:lnTo>
                      <a:pt x="388" y="108"/>
                    </a:lnTo>
                    <a:lnTo>
                      <a:pt x="388" y="108"/>
                    </a:lnTo>
                    <a:lnTo>
                      <a:pt x="388" y="100"/>
                    </a:lnTo>
                    <a:lnTo>
                      <a:pt x="390" y="94"/>
                    </a:lnTo>
                    <a:lnTo>
                      <a:pt x="390" y="94"/>
                    </a:lnTo>
                    <a:lnTo>
                      <a:pt x="394" y="92"/>
                    </a:lnTo>
                    <a:lnTo>
                      <a:pt x="400" y="92"/>
                    </a:lnTo>
                    <a:lnTo>
                      <a:pt x="400" y="92"/>
                    </a:lnTo>
                    <a:lnTo>
                      <a:pt x="404" y="94"/>
                    </a:lnTo>
                    <a:lnTo>
                      <a:pt x="408" y="98"/>
                    </a:lnTo>
                    <a:lnTo>
                      <a:pt x="408" y="98"/>
                    </a:lnTo>
                    <a:lnTo>
                      <a:pt x="412" y="104"/>
                    </a:lnTo>
                    <a:lnTo>
                      <a:pt x="412" y="112"/>
                    </a:lnTo>
                    <a:lnTo>
                      <a:pt x="412" y="114"/>
                    </a:lnTo>
                    <a:lnTo>
                      <a:pt x="412" y="114"/>
                    </a:lnTo>
                    <a:lnTo>
                      <a:pt x="392" y="110"/>
                    </a:lnTo>
                    <a:lnTo>
                      <a:pt x="392" y="110"/>
                    </a:lnTo>
                    <a:lnTo>
                      <a:pt x="392" y="114"/>
                    </a:lnTo>
                    <a:lnTo>
                      <a:pt x="394" y="118"/>
                    </a:lnTo>
                    <a:lnTo>
                      <a:pt x="394" y="118"/>
                    </a:lnTo>
                    <a:lnTo>
                      <a:pt x="398" y="122"/>
                    </a:lnTo>
                    <a:lnTo>
                      <a:pt x="400" y="122"/>
                    </a:lnTo>
                    <a:lnTo>
                      <a:pt x="400" y="122"/>
                    </a:lnTo>
                    <a:lnTo>
                      <a:pt x="404" y="122"/>
                    </a:lnTo>
                    <a:lnTo>
                      <a:pt x="404" y="122"/>
                    </a:lnTo>
                    <a:lnTo>
                      <a:pt x="408" y="118"/>
                    </a:lnTo>
                    <a:lnTo>
                      <a:pt x="408" y="118"/>
                    </a:lnTo>
                    <a:close/>
                    <a:moveTo>
                      <a:pt x="392" y="104"/>
                    </a:moveTo>
                    <a:lnTo>
                      <a:pt x="392" y="104"/>
                    </a:lnTo>
                    <a:lnTo>
                      <a:pt x="408" y="108"/>
                    </a:lnTo>
                    <a:lnTo>
                      <a:pt x="408" y="108"/>
                    </a:lnTo>
                    <a:lnTo>
                      <a:pt x="406" y="102"/>
                    </a:lnTo>
                    <a:lnTo>
                      <a:pt x="406" y="102"/>
                    </a:lnTo>
                    <a:lnTo>
                      <a:pt x="402" y="98"/>
                    </a:lnTo>
                    <a:lnTo>
                      <a:pt x="400" y="96"/>
                    </a:lnTo>
                    <a:lnTo>
                      <a:pt x="400" y="96"/>
                    </a:lnTo>
                    <a:lnTo>
                      <a:pt x="396" y="96"/>
                    </a:lnTo>
                    <a:lnTo>
                      <a:pt x="394" y="98"/>
                    </a:lnTo>
                    <a:lnTo>
                      <a:pt x="394" y="98"/>
                    </a:lnTo>
                    <a:lnTo>
                      <a:pt x="392" y="100"/>
                    </a:lnTo>
                    <a:lnTo>
                      <a:pt x="392" y="104"/>
                    </a:lnTo>
                    <a:lnTo>
                      <a:pt x="392" y="104"/>
                    </a:lnTo>
                    <a:close/>
                    <a:moveTo>
                      <a:pt x="0" y="112"/>
                    </a:moveTo>
                    <a:lnTo>
                      <a:pt x="0" y="112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14" y="82"/>
                    </a:lnTo>
                    <a:lnTo>
                      <a:pt x="14" y="82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4" y="86"/>
                    </a:lnTo>
                    <a:lnTo>
                      <a:pt x="28" y="86"/>
                    </a:lnTo>
                    <a:lnTo>
                      <a:pt x="28" y="86"/>
                    </a:lnTo>
                    <a:lnTo>
                      <a:pt x="32" y="86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36" y="94"/>
                    </a:lnTo>
                    <a:lnTo>
                      <a:pt x="38" y="98"/>
                    </a:lnTo>
                    <a:lnTo>
                      <a:pt x="38" y="98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2" y="118"/>
                    </a:lnTo>
                    <a:lnTo>
                      <a:pt x="32" y="118"/>
                    </a:lnTo>
                    <a:lnTo>
                      <a:pt x="32" y="98"/>
                    </a:lnTo>
                    <a:lnTo>
                      <a:pt x="32" y="98"/>
                    </a:lnTo>
                    <a:lnTo>
                      <a:pt x="32" y="94"/>
                    </a:lnTo>
                    <a:lnTo>
                      <a:pt x="32" y="94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28" y="90"/>
                    </a:lnTo>
                    <a:lnTo>
                      <a:pt x="28" y="90"/>
                    </a:lnTo>
                    <a:lnTo>
                      <a:pt x="26" y="90"/>
                    </a:lnTo>
                    <a:lnTo>
                      <a:pt x="24" y="92"/>
                    </a:lnTo>
                    <a:lnTo>
                      <a:pt x="24" y="92"/>
                    </a:lnTo>
                    <a:lnTo>
                      <a:pt x="22" y="94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22" y="116"/>
                    </a:lnTo>
                    <a:lnTo>
                      <a:pt x="22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94"/>
                    </a:lnTo>
                    <a:lnTo>
                      <a:pt x="16" y="94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8" y="88"/>
                    </a:lnTo>
                    <a:lnTo>
                      <a:pt x="8" y="88"/>
                    </a:lnTo>
                    <a:lnTo>
                      <a:pt x="6" y="90"/>
                    </a:lnTo>
                    <a:lnTo>
                      <a:pt x="6" y="90"/>
                    </a:lnTo>
                    <a:lnTo>
                      <a:pt x="6" y="96"/>
                    </a:lnTo>
                    <a:lnTo>
                      <a:pt x="6" y="9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2"/>
                    </a:lnTo>
                    <a:lnTo>
                      <a:pt x="0" y="112"/>
                    </a:lnTo>
                    <a:close/>
                    <a:moveTo>
                      <a:pt x="42" y="124"/>
                    </a:moveTo>
                    <a:lnTo>
                      <a:pt x="42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48" y="130"/>
                    </a:lnTo>
                    <a:lnTo>
                      <a:pt x="48" y="130"/>
                    </a:lnTo>
                    <a:lnTo>
                      <a:pt x="54" y="132"/>
                    </a:lnTo>
                    <a:lnTo>
                      <a:pt x="54" y="132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60" y="128"/>
                    </a:lnTo>
                    <a:lnTo>
                      <a:pt x="60" y="128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58" y="124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48" y="122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12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44" y="96"/>
                    </a:lnTo>
                    <a:lnTo>
                      <a:pt x="44" y="96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54" y="90"/>
                    </a:lnTo>
                    <a:lnTo>
                      <a:pt x="54" y="90"/>
                    </a:lnTo>
                    <a:lnTo>
                      <a:pt x="58" y="92"/>
                    </a:lnTo>
                    <a:lnTo>
                      <a:pt x="62" y="98"/>
                    </a:lnTo>
                    <a:lnTo>
                      <a:pt x="62" y="98"/>
                    </a:lnTo>
                    <a:lnTo>
                      <a:pt x="62" y="94"/>
                    </a:lnTo>
                    <a:lnTo>
                      <a:pt x="62" y="94"/>
                    </a:lnTo>
                    <a:lnTo>
                      <a:pt x="66" y="94"/>
                    </a:lnTo>
                    <a:lnTo>
                      <a:pt x="66" y="94"/>
                    </a:lnTo>
                    <a:lnTo>
                      <a:pt x="66" y="122"/>
                    </a:lnTo>
                    <a:lnTo>
                      <a:pt x="66" y="122"/>
                    </a:lnTo>
                    <a:lnTo>
                      <a:pt x="64" y="132"/>
                    </a:lnTo>
                    <a:lnTo>
                      <a:pt x="64" y="132"/>
                    </a:lnTo>
                    <a:lnTo>
                      <a:pt x="60" y="136"/>
                    </a:lnTo>
                    <a:lnTo>
                      <a:pt x="60" y="136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0" y="136"/>
                    </a:lnTo>
                    <a:lnTo>
                      <a:pt x="46" y="132"/>
                    </a:lnTo>
                    <a:lnTo>
                      <a:pt x="46" y="132"/>
                    </a:lnTo>
                    <a:lnTo>
                      <a:pt x="44" y="128"/>
                    </a:lnTo>
                    <a:lnTo>
                      <a:pt x="42" y="124"/>
                    </a:lnTo>
                    <a:lnTo>
                      <a:pt x="42" y="124"/>
                    </a:lnTo>
                    <a:close/>
                    <a:moveTo>
                      <a:pt x="46" y="106"/>
                    </a:moveTo>
                    <a:lnTo>
                      <a:pt x="46" y="106"/>
                    </a:lnTo>
                    <a:lnTo>
                      <a:pt x="48" y="112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52" y="118"/>
                    </a:lnTo>
                    <a:lnTo>
                      <a:pt x="54" y="120"/>
                    </a:lnTo>
                    <a:lnTo>
                      <a:pt x="54" y="120"/>
                    </a:lnTo>
                    <a:lnTo>
                      <a:pt x="58" y="120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62" y="114"/>
                    </a:lnTo>
                    <a:lnTo>
                      <a:pt x="62" y="108"/>
                    </a:lnTo>
                    <a:lnTo>
                      <a:pt x="62" y="108"/>
                    </a:lnTo>
                    <a:lnTo>
                      <a:pt x="62" y="104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4" y="96"/>
                    </a:lnTo>
                    <a:lnTo>
                      <a:pt x="54" y="96"/>
                    </a:lnTo>
                    <a:lnTo>
                      <a:pt x="52" y="96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48" y="100"/>
                    </a:lnTo>
                    <a:lnTo>
                      <a:pt x="46" y="106"/>
                    </a:lnTo>
                    <a:lnTo>
                      <a:pt x="46" y="106"/>
                    </a:lnTo>
                    <a:close/>
                    <a:moveTo>
                      <a:pt x="72" y="128"/>
                    </a:moveTo>
                    <a:lnTo>
                      <a:pt x="72" y="128"/>
                    </a:lnTo>
                    <a:lnTo>
                      <a:pt x="74" y="84"/>
                    </a:lnTo>
                    <a:lnTo>
                      <a:pt x="74" y="84"/>
                    </a:lnTo>
                    <a:lnTo>
                      <a:pt x="78" y="84"/>
                    </a:lnTo>
                    <a:lnTo>
                      <a:pt x="78" y="84"/>
                    </a:lnTo>
                    <a:lnTo>
                      <a:pt x="78" y="100"/>
                    </a:lnTo>
                    <a:lnTo>
                      <a:pt x="78" y="100"/>
                    </a:lnTo>
                    <a:lnTo>
                      <a:pt x="82" y="98"/>
                    </a:lnTo>
                    <a:lnTo>
                      <a:pt x="86" y="98"/>
                    </a:lnTo>
                    <a:lnTo>
                      <a:pt x="86" y="98"/>
                    </a:lnTo>
                    <a:lnTo>
                      <a:pt x="92" y="100"/>
                    </a:lnTo>
                    <a:lnTo>
                      <a:pt x="92" y="100"/>
                    </a:lnTo>
                    <a:lnTo>
                      <a:pt x="94" y="104"/>
                    </a:lnTo>
                    <a:lnTo>
                      <a:pt x="94" y="104"/>
                    </a:lnTo>
                    <a:lnTo>
                      <a:pt x="96" y="112"/>
                    </a:lnTo>
                    <a:lnTo>
                      <a:pt x="96" y="112"/>
                    </a:lnTo>
                    <a:lnTo>
                      <a:pt x="94" y="132"/>
                    </a:lnTo>
                    <a:lnTo>
                      <a:pt x="94" y="132"/>
                    </a:lnTo>
                    <a:lnTo>
                      <a:pt x="90" y="132"/>
                    </a:lnTo>
                    <a:lnTo>
                      <a:pt x="90" y="132"/>
                    </a:lnTo>
                    <a:lnTo>
                      <a:pt x="90" y="112"/>
                    </a:lnTo>
                    <a:lnTo>
                      <a:pt x="90" y="112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4" y="102"/>
                    </a:lnTo>
                    <a:lnTo>
                      <a:pt x="84" y="102"/>
                    </a:lnTo>
                    <a:lnTo>
                      <a:pt x="82" y="102"/>
                    </a:lnTo>
                    <a:lnTo>
                      <a:pt x="82" y="102"/>
                    </a:lnTo>
                    <a:lnTo>
                      <a:pt x="78" y="106"/>
                    </a:lnTo>
                    <a:lnTo>
                      <a:pt x="78" y="106"/>
                    </a:lnTo>
                    <a:lnTo>
                      <a:pt x="78" y="112"/>
                    </a:lnTo>
                    <a:lnTo>
                      <a:pt x="78" y="112"/>
                    </a:lnTo>
                    <a:lnTo>
                      <a:pt x="78" y="128"/>
                    </a:lnTo>
                    <a:lnTo>
                      <a:pt x="78" y="128"/>
                    </a:lnTo>
                    <a:lnTo>
                      <a:pt x="72" y="128"/>
                    </a:lnTo>
                    <a:lnTo>
                      <a:pt x="72" y="128"/>
                    </a:lnTo>
                    <a:close/>
                    <a:moveTo>
                      <a:pt x="118" y="138"/>
                    </a:moveTo>
                    <a:lnTo>
                      <a:pt x="118" y="138"/>
                    </a:lnTo>
                    <a:lnTo>
                      <a:pt x="118" y="110"/>
                    </a:lnTo>
                    <a:lnTo>
                      <a:pt x="118" y="110"/>
                    </a:lnTo>
                    <a:lnTo>
                      <a:pt x="114" y="108"/>
                    </a:lnTo>
                    <a:lnTo>
                      <a:pt x="114" y="108"/>
                    </a:lnTo>
                    <a:lnTo>
                      <a:pt x="114" y="104"/>
                    </a:lnTo>
                    <a:lnTo>
                      <a:pt x="114" y="104"/>
                    </a:lnTo>
                    <a:lnTo>
                      <a:pt x="118" y="106"/>
                    </a:lnTo>
                    <a:lnTo>
                      <a:pt x="118" y="106"/>
                    </a:lnTo>
                    <a:lnTo>
                      <a:pt x="118" y="102"/>
                    </a:lnTo>
                    <a:lnTo>
                      <a:pt x="118" y="102"/>
                    </a:lnTo>
                    <a:lnTo>
                      <a:pt x="118" y="96"/>
                    </a:lnTo>
                    <a:lnTo>
                      <a:pt x="118" y="96"/>
                    </a:lnTo>
                    <a:lnTo>
                      <a:pt x="120" y="94"/>
                    </a:lnTo>
                    <a:lnTo>
                      <a:pt x="120" y="94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30" y="96"/>
                    </a:lnTo>
                    <a:lnTo>
                      <a:pt x="130" y="96"/>
                    </a:lnTo>
                    <a:lnTo>
                      <a:pt x="128" y="100"/>
                    </a:lnTo>
                    <a:lnTo>
                      <a:pt x="128" y="100"/>
                    </a:lnTo>
                    <a:lnTo>
                      <a:pt x="126" y="98"/>
                    </a:lnTo>
                    <a:lnTo>
                      <a:pt x="126" y="98"/>
                    </a:lnTo>
                    <a:lnTo>
                      <a:pt x="124" y="100"/>
                    </a:lnTo>
                    <a:lnTo>
                      <a:pt x="124" y="100"/>
                    </a:lnTo>
                    <a:lnTo>
                      <a:pt x="122" y="104"/>
                    </a:lnTo>
                    <a:lnTo>
                      <a:pt x="122" y="104"/>
                    </a:lnTo>
                    <a:lnTo>
                      <a:pt x="122" y="106"/>
                    </a:lnTo>
                    <a:lnTo>
                      <a:pt x="122" y="106"/>
                    </a:lnTo>
                    <a:lnTo>
                      <a:pt x="128" y="108"/>
                    </a:lnTo>
                    <a:lnTo>
                      <a:pt x="128" y="108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22" y="110"/>
                    </a:lnTo>
                    <a:lnTo>
                      <a:pt x="122" y="110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18" y="138"/>
                    </a:lnTo>
                    <a:lnTo>
                      <a:pt x="118" y="138"/>
                    </a:lnTo>
                    <a:close/>
                    <a:moveTo>
                      <a:pt x="132" y="102"/>
                    </a:moveTo>
                    <a:lnTo>
                      <a:pt x="132" y="102"/>
                    </a:lnTo>
                    <a:lnTo>
                      <a:pt x="132" y="96"/>
                    </a:lnTo>
                    <a:lnTo>
                      <a:pt x="132" y="96"/>
                    </a:lnTo>
                    <a:lnTo>
                      <a:pt x="136" y="96"/>
                    </a:lnTo>
                    <a:lnTo>
                      <a:pt x="136" y="96"/>
                    </a:lnTo>
                    <a:lnTo>
                      <a:pt x="136" y="104"/>
                    </a:lnTo>
                    <a:lnTo>
                      <a:pt x="136" y="104"/>
                    </a:lnTo>
                    <a:lnTo>
                      <a:pt x="132" y="102"/>
                    </a:lnTo>
                    <a:lnTo>
                      <a:pt x="132" y="102"/>
                    </a:lnTo>
                    <a:close/>
                    <a:moveTo>
                      <a:pt x="124" y="152"/>
                    </a:moveTo>
                    <a:lnTo>
                      <a:pt x="124" y="152"/>
                    </a:lnTo>
                    <a:lnTo>
                      <a:pt x="128" y="154"/>
                    </a:lnTo>
                    <a:lnTo>
                      <a:pt x="128" y="154"/>
                    </a:lnTo>
                    <a:lnTo>
                      <a:pt x="132" y="154"/>
                    </a:lnTo>
                    <a:lnTo>
                      <a:pt x="134" y="152"/>
                    </a:lnTo>
                    <a:lnTo>
                      <a:pt x="134" y="152"/>
                    </a:lnTo>
                    <a:lnTo>
                      <a:pt x="136" y="144"/>
                    </a:lnTo>
                    <a:lnTo>
                      <a:pt x="136" y="144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2" y="108"/>
                    </a:lnTo>
                    <a:lnTo>
                      <a:pt x="132" y="108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30" y="148"/>
                    </a:lnTo>
                    <a:lnTo>
                      <a:pt x="130" y="148"/>
                    </a:lnTo>
                    <a:lnTo>
                      <a:pt x="128" y="148"/>
                    </a:lnTo>
                    <a:lnTo>
                      <a:pt x="128" y="148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52"/>
                    </a:lnTo>
                    <a:lnTo>
                      <a:pt x="124" y="152"/>
                    </a:lnTo>
                    <a:close/>
                    <a:moveTo>
                      <a:pt x="162" y="136"/>
                    </a:moveTo>
                    <a:lnTo>
                      <a:pt x="162" y="136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42"/>
                    </a:lnTo>
                    <a:lnTo>
                      <a:pt x="162" y="146"/>
                    </a:lnTo>
                    <a:lnTo>
                      <a:pt x="162" y="146"/>
                    </a:lnTo>
                    <a:lnTo>
                      <a:pt x="158" y="146"/>
                    </a:lnTo>
                    <a:lnTo>
                      <a:pt x="154" y="146"/>
                    </a:lnTo>
                    <a:lnTo>
                      <a:pt x="154" y="146"/>
                    </a:lnTo>
                    <a:lnTo>
                      <a:pt x="148" y="144"/>
                    </a:lnTo>
                    <a:lnTo>
                      <a:pt x="144" y="140"/>
                    </a:lnTo>
                    <a:lnTo>
                      <a:pt x="144" y="140"/>
                    </a:lnTo>
                    <a:lnTo>
                      <a:pt x="142" y="134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2" y="120"/>
                    </a:lnTo>
                    <a:lnTo>
                      <a:pt x="144" y="114"/>
                    </a:lnTo>
                    <a:lnTo>
                      <a:pt x="144" y="114"/>
                    </a:lnTo>
                    <a:lnTo>
                      <a:pt x="148" y="112"/>
                    </a:lnTo>
                    <a:lnTo>
                      <a:pt x="154" y="112"/>
                    </a:lnTo>
                    <a:lnTo>
                      <a:pt x="154" y="112"/>
                    </a:lnTo>
                    <a:lnTo>
                      <a:pt x="158" y="114"/>
                    </a:lnTo>
                    <a:lnTo>
                      <a:pt x="162" y="118"/>
                    </a:lnTo>
                    <a:lnTo>
                      <a:pt x="162" y="118"/>
                    </a:lnTo>
                    <a:lnTo>
                      <a:pt x="166" y="124"/>
                    </a:lnTo>
                    <a:lnTo>
                      <a:pt x="166" y="132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46" y="128"/>
                    </a:lnTo>
                    <a:lnTo>
                      <a:pt x="146" y="128"/>
                    </a:lnTo>
                    <a:lnTo>
                      <a:pt x="146" y="134"/>
                    </a:lnTo>
                    <a:lnTo>
                      <a:pt x="148" y="138"/>
                    </a:lnTo>
                    <a:lnTo>
                      <a:pt x="148" y="138"/>
                    </a:lnTo>
                    <a:lnTo>
                      <a:pt x="150" y="140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8" y="142"/>
                    </a:lnTo>
                    <a:lnTo>
                      <a:pt x="158" y="142"/>
                    </a:lnTo>
                    <a:lnTo>
                      <a:pt x="162" y="136"/>
                    </a:lnTo>
                    <a:lnTo>
                      <a:pt x="162" y="136"/>
                    </a:lnTo>
                    <a:close/>
                    <a:moveTo>
                      <a:pt x="146" y="124"/>
                    </a:moveTo>
                    <a:lnTo>
                      <a:pt x="146" y="124"/>
                    </a:lnTo>
                    <a:lnTo>
                      <a:pt x="162" y="128"/>
                    </a:lnTo>
                    <a:lnTo>
                      <a:pt x="162" y="128"/>
                    </a:lnTo>
                    <a:lnTo>
                      <a:pt x="160" y="122"/>
                    </a:lnTo>
                    <a:lnTo>
                      <a:pt x="160" y="122"/>
                    </a:lnTo>
                    <a:lnTo>
                      <a:pt x="158" y="118"/>
                    </a:lnTo>
                    <a:lnTo>
                      <a:pt x="154" y="116"/>
                    </a:lnTo>
                    <a:lnTo>
                      <a:pt x="154" y="116"/>
                    </a:lnTo>
                    <a:lnTo>
                      <a:pt x="150" y="116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46" y="120"/>
                    </a:lnTo>
                    <a:lnTo>
                      <a:pt x="146" y="124"/>
                    </a:lnTo>
                    <a:lnTo>
                      <a:pt x="146" y="124"/>
                    </a:lnTo>
                    <a:close/>
                    <a:moveTo>
                      <a:pt x="190" y="154"/>
                    </a:moveTo>
                    <a:lnTo>
                      <a:pt x="190" y="154"/>
                    </a:lnTo>
                    <a:lnTo>
                      <a:pt x="190" y="148"/>
                    </a:lnTo>
                    <a:lnTo>
                      <a:pt x="190" y="148"/>
                    </a:lnTo>
                    <a:lnTo>
                      <a:pt x="186" y="152"/>
                    </a:lnTo>
                    <a:lnTo>
                      <a:pt x="180" y="152"/>
                    </a:lnTo>
                    <a:lnTo>
                      <a:pt x="180" y="152"/>
                    </a:lnTo>
                    <a:lnTo>
                      <a:pt x="176" y="150"/>
                    </a:lnTo>
                    <a:lnTo>
                      <a:pt x="176" y="150"/>
                    </a:lnTo>
                    <a:lnTo>
                      <a:pt x="174" y="146"/>
                    </a:lnTo>
                    <a:lnTo>
                      <a:pt x="174" y="146"/>
                    </a:lnTo>
                    <a:lnTo>
                      <a:pt x="172" y="142"/>
                    </a:lnTo>
                    <a:lnTo>
                      <a:pt x="172" y="142"/>
                    </a:lnTo>
                    <a:lnTo>
                      <a:pt x="172" y="136"/>
                    </a:lnTo>
                    <a:lnTo>
                      <a:pt x="172" y="136"/>
                    </a:lnTo>
                    <a:lnTo>
                      <a:pt x="172" y="116"/>
                    </a:lnTo>
                    <a:lnTo>
                      <a:pt x="172" y="116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36"/>
                    </a:lnTo>
                    <a:lnTo>
                      <a:pt x="176" y="136"/>
                    </a:lnTo>
                    <a:lnTo>
                      <a:pt x="176" y="142"/>
                    </a:lnTo>
                    <a:lnTo>
                      <a:pt x="176" y="142"/>
                    </a:lnTo>
                    <a:lnTo>
                      <a:pt x="178" y="146"/>
                    </a:lnTo>
                    <a:lnTo>
                      <a:pt x="178" y="146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86" y="148"/>
                    </a:lnTo>
                    <a:lnTo>
                      <a:pt x="186" y="148"/>
                    </a:lnTo>
                    <a:lnTo>
                      <a:pt x="188" y="144"/>
                    </a:lnTo>
                    <a:lnTo>
                      <a:pt x="188" y="144"/>
                    </a:lnTo>
                    <a:lnTo>
                      <a:pt x="188" y="138"/>
                    </a:lnTo>
                    <a:lnTo>
                      <a:pt x="188" y="138"/>
                    </a:lnTo>
                    <a:lnTo>
                      <a:pt x="190" y="120"/>
                    </a:lnTo>
                    <a:lnTo>
                      <a:pt x="190" y="120"/>
                    </a:lnTo>
                    <a:lnTo>
                      <a:pt x="194" y="122"/>
                    </a:lnTo>
                    <a:lnTo>
                      <a:pt x="194" y="122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90" y="154"/>
                    </a:lnTo>
                    <a:lnTo>
                      <a:pt x="190" y="154"/>
                    </a:lnTo>
                    <a:close/>
                    <a:moveTo>
                      <a:pt x="220" y="160"/>
                    </a:moveTo>
                    <a:lnTo>
                      <a:pt x="220" y="160"/>
                    </a:lnTo>
                    <a:lnTo>
                      <a:pt x="216" y="158"/>
                    </a:lnTo>
                    <a:lnTo>
                      <a:pt x="216" y="158"/>
                    </a:lnTo>
                    <a:lnTo>
                      <a:pt x="216" y="114"/>
                    </a:lnTo>
                    <a:lnTo>
                      <a:pt x="216" y="114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30"/>
                    </a:lnTo>
                    <a:lnTo>
                      <a:pt x="220" y="130"/>
                    </a:lnTo>
                    <a:lnTo>
                      <a:pt x="222" y="128"/>
                    </a:lnTo>
                    <a:lnTo>
                      <a:pt x="228" y="128"/>
                    </a:lnTo>
                    <a:lnTo>
                      <a:pt x="228" y="128"/>
                    </a:lnTo>
                    <a:lnTo>
                      <a:pt x="232" y="130"/>
                    </a:lnTo>
                    <a:lnTo>
                      <a:pt x="232" y="130"/>
                    </a:lnTo>
                    <a:lnTo>
                      <a:pt x="236" y="134"/>
                    </a:lnTo>
                    <a:lnTo>
                      <a:pt x="236" y="134"/>
                    </a:lnTo>
                    <a:lnTo>
                      <a:pt x="238" y="140"/>
                    </a:lnTo>
                    <a:lnTo>
                      <a:pt x="238" y="140"/>
                    </a:lnTo>
                    <a:lnTo>
                      <a:pt x="238" y="146"/>
                    </a:lnTo>
                    <a:lnTo>
                      <a:pt x="238" y="146"/>
                    </a:lnTo>
                    <a:lnTo>
                      <a:pt x="238" y="154"/>
                    </a:lnTo>
                    <a:lnTo>
                      <a:pt x="236" y="160"/>
                    </a:lnTo>
                    <a:lnTo>
                      <a:pt x="236" y="160"/>
                    </a:lnTo>
                    <a:lnTo>
                      <a:pt x="232" y="162"/>
                    </a:lnTo>
                    <a:lnTo>
                      <a:pt x="226" y="162"/>
                    </a:lnTo>
                    <a:lnTo>
                      <a:pt x="226" y="162"/>
                    </a:lnTo>
                    <a:lnTo>
                      <a:pt x="222" y="160"/>
                    </a:lnTo>
                    <a:lnTo>
                      <a:pt x="220" y="156"/>
                    </a:lnTo>
                    <a:lnTo>
                      <a:pt x="220" y="156"/>
                    </a:lnTo>
                    <a:lnTo>
                      <a:pt x="220" y="160"/>
                    </a:lnTo>
                    <a:lnTo>
                      <a:pt x="220" y="160"/>
                    </a:lnTo>
                    <a:close/>
                    <a:moveTo>
                      <a:pt x="220" y="144"/>
                    </a:moveTo>
                    <a:lnTo>
                      <a:pt x="220" y="144"/>
                    </a:lnTo>
                    <a:lnTo>
                      <a:pt x="220" y="152"/>
                    </a:lnTo>
                    <a:lnTo>
                      <a:pt x="220" y="152"/>
                    </a:lnTo>
                    <a:lnTo>
                      <a:pt x="224" y="156"/>
                    </a:lnTo>
                    <a:lnTo>
                      <a:pt x="226" y="158"/>
                    </a:lnTo>
                    <a:lnTo>
                      <a:pt x="226" y="158"/>
                    </a:lnTo>
                    <a:lnTo>
                      <a:pt x="230" y="158"/>
                    </a:lnTo>
                    <a:lnTo>
                      <a:pt x="232" y="156"/>
                    </a:lnTo>
                    <a:lnTo>
                      <a:pt x="232" y="156"/>
                    </a:lnTo>
                    <a:lnTo>
                      <a:pt x="234" y="152"/>
                    </a:lnTo>
                    <a:lnTo>
                      <a:pt x="234" y="146"/>
                    </a:lnTo>
                    <a:lnTo>
                      <a:pt x="234" y="146"/>
                    </a:lnTo>
                    <a:lnTo>
                      <a:pt x="234" y="140"/>
                    </a:lnTo>
                    <a:lnTo>
                      <a:pt x="232" y="136"/>
                    </a:lnTo>
                    <a:lnTo>
                      <a:pt x="232" y="136"/>
                    </a:lnTo>
                    <a:lnTo>
                      <a:pt x="230" y="134"/>
                    </a:lnTo>
                    <a:lnTo>
                      <a:pt x="226" y="132"/>
                    </a:lnTo>
                    <a:lnTo>
                      <a:pt x="226" y="132"/>
                    </a:lnTo>
                    <a:lnTo>
                      <a:pt x="224" y="132"/>
                    </a:lnTo>
                    <a:lnTo>
                      <a:pt x="222" y="134"/>
                    </a:lnTo>
                    <a:lnTo>
                      <a:pt x="222" y="134"/>
                    </a:lnTo>
                    <a:lnTo>
                      <a:pt x="220" y="138"/>
                    </a:lnTo>
                    <a:lnTo>
                      <a:pt x="220" y="144"/>
                    </a:lnTo>
                    <a:lnTo>
                      <a:pt x="220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79" name="Freeform 105"/>
              <p:cNvSpPr>
                <a:spLocks noEditPoints="1"/>
              </p:cNvSpPr>
              <p:nvPr userDrawn="1"/>
            </p:nvSpPr>
            <p:spPr bwMode="auto">
              <a:xfrm>
                <a:off x="3351158" y="3395624"/>
                <a:ext cx="638175" cy="219075"/>
              </a:xfrm>
              <a:custGeom>
                <a:avLst/>
                <a:gdLst/>
                <a:ahLst/>
                <a:cxnLst>
                  <a:cxn ang="0">
                    <a:pos x="268" y="14"/>
                  </a:cxn>
                  <a:cxn ang="0">
                    <a:pos x="252" y="10"/>
                  </a:cxn>
                  <a:cxn ang="0">
                    <a:pos x="274" y="34"/>
                  </a:cxn>
                  <a:cxn ang="0">
                    <a:pos x="292" y="0"/>
                  </a:cxn>
                  <a:cxn ang="0">
                    <a:pos x="290" y="38"/>
                  </a:cxn>
                  <a:cxn ang="0">
                    <a:pos x="304" y="8"/>
                  </a:cxn>
                  <a:cxn ang="0">
                    <a:pos x="304" y="50"/>
                  </a:cxn>
                  <a:cxn ang="0">
                    <a:pos x="328" y="52"/>
                  </a:cxn>
                  <a:cxn ang="0">
                    <a:pos x="324" y="34"/>
                  </a:cxn>
                  <a:cxn ang="0">
                    <a:pos x="320" y="18"/>
                  </a:cxn>
                  <a:cxn ang="0">
                    <a:pos x="340" y="56"/>
                  </a:cxn>
                  <a:cxn ang="0">
                    <a:pos x="324" y="48"/>
                  </a:cxn>
                  <a:cxn ang="0">
                    <a:pos x="350" y="28"/>
                  </a:cxn>
                  <a:cxn ang="0">
                    <a:pos x="356" y="60"/>
                  </a:cxn>
                  <a:cxn ang="0">
                    <a:pos x="364" y="44"/>
                  </a:cxn>
                  <a:cxn ang="0">
                    <a:pos x="374" y="30"/>
                  </a:cxn>
                  <a:cxn ang="0">
                    <a:pos x="380" y="40"/>
                  </a:cxn>
                  <a:cxn ang="0">
                    <a:pos x="392" y="64"/>
                  </a:cxn>
                  <a:cxn ang="0">
                    <a:pos x="400" y="36"/>
                  </a:cxn>
                  <a:cxn ang="0">
                    <a:pos x="2" y="18"/>
                  </a:cxn>
                  <a:cxn ang="0">
                    <a:pos x="24" y="56"/>
                  </a:cxn>
                  <a:cxn ang="0">
                    <a:pos x="6" y="52"/>
                  </a:cxn>
                  <a:cxn ang="0">
                    <a:pos x="32" y="18"/>
                  </a:cxn>
                  <a:cxn ang="0">
                    <a:pos x="42" y="28"/>
                  </a:cxn>
                  <a:cxn ang="0">
                    <a:pos x="54" y="76"/>
                  </a:cxn>
                  <a:cxn ang="0">
                    <a:pos x="50" y="30"/>
                  </a:cxn>
                  <a:cxn ang="0">
                    <a:pos x="60" y="70"/>
                  </a:cxn>
                  <a:cxn ang="0">
                    <a:pos x="56" y="34"/>
                  </a:cxn>
                  <a:cxn ang="0">
                    <a:pos x="48" y="44"/>
                  </a:cxn>
                  <a:cxn ang="0">
                    <a:pos x="76" y="36"/>
                  </a:cxn>
                  <a:cxn ang="0">
                    <a:pos x="76" y="80"/>
                  </a:cxn>
                  <a:cxn ang="0">
                    <a:pos x="116" y="44"/>
                  </a:cxn>
                  <a:cxn ang="0">
                    <a:pos x="118" y="32"/>
                  </a:cxn>
                  <a:cxn ang="0">
                    <a:pos x="136" y="80"/>
                  </a:cxn>
                  <a:cxn ang="0">
                    <a:pos x="118" y="76"/>
                  </a:cxn>
                  <a:cxn ang="0">
                    <a:pos x="146" y="90"/>
                  </a:cxn>
                  <a:cxn ang="0">
                    <a:pos x="156" y="76"/>
                  </a:cxn>
                  <a:cxn ang="0">
                    <a:pos x="162" y="70"/>
                  </a:cxn>
                  <a:cxn ang="0">
                    <a:pos x="178" y="66"/>
                  </a:cxn>
                  <a:cxn ang="0">
                    <a:pos x="176" y="72"/>
                  </a:cxn>
                  <a:cxn ang="0">
                    <a:pos x="156" y="76"/>
                  </a:cxn>
                  <a:cxn ang="0">
                    <a:pos x="184" y="60"/>
                  </a:cxn>
                  <a:cxn ang="0">
                    <a:pos x="202" y="64"/>
                  </a:cxn>
                  <a:cxn ang="0">
                    <a:pos x="222" y="94"/>
                  </a:cxn>
                  <a:cxn ang="0">
                    <a:pos x="240" y="104"/>
                  </a:cxn>
                  <a:cxn ang="0">
                    <a:pos x="258" y="110"/>
                  </a:cxn>
                  <a:cxn ang="0">
                    <a:pos x="258" y="64"/>
                  </a:cxn>
                  <a:cxn ang="0">
                    <a:pos x="262" y="104"/>
                  </a:cxn>
                  <a:cxn ang="0">
                    <a:pos x="302" y="94"/>
                  </a:cxn>
                  <a:cxn ang="0">
                    <a:pos x="288" y="88"/>
                  </a:cxn>
                  <a:cxn ang="0">
                    <a:pos x="310" y="82"/>
                  </a:cxn>
                  <a:cxn ang="0">
                    <a:pos x="314" y="132"/>
                  </a:cxn>
                  <a:cxn ang="0">
                    <a:pos x="320" y="114"/>
                  </a:cxn>
                  <a:cxn ang="0">
                    <a:pos x="332" y="96"/>
                  </a:cxn>
                  <a:cxn ang="0">
                    <a:pos x="344" y="102"/>
                  </a:cxn>
                  <a:cxn ang="0">
                    <a:pos x="332" y="110"/>
                  </a:cxn>
                  <a:cxn ang="0">
                    <a:pos x="338" y="110"/>
                  </a:cxn>
                  <a:cxn ang="0">
                    <a:pos x="372" y="114"/>
                  </a:cxn>
                  <a:cxn ang="0">
                    <a:pos x="356" y="112"/>
                  </a:cxn>
                  <a:cxn ang="0">
                    <a:pos x="394" y="108"/>
                  </a:cxn>
                  <a:cxn ang="0">
                    <a:pos x="0" y="118"/>
                  </a:cxn>
                  <a:cxn ang="0">
                    <a:pos x="6" y="120"/>
                  </a:cxn>
                </a:cxnLst>
                <a:rect l="0" t="0" r="r" b="b"/>
                <a:pathLst>
                  <a:path w="402" h="138">
                    <a:moveTo>
                      <a:pt x="246" y="36"/>
                    </a:moveTo>
                    <a:lnTo>
                      <a:pt x="246" y="36"/>
                    </a:lnTo>
                    <a:lnTo>
                      <a:pt x="246" y="2"/>
                    </a:lnTo>
                    <a:lnTo>
                      <a:pt x="246" y="2"/>
                    </a:lnTo>
                    <a:lnTo>
                      <a:pt x="250" y="4"/>
                    </a:lnTo>
                    <a:lnTo>
                      <a:pt x="250" y="4"/>
                    </a:lnTo>
                    <a:lnTo>
                      <a:pt x="250" y="8"/>
                    </a:lnTo>
                    <a:lnTo>
                      <a:pt x="250" y="8"/>
                    </a:lnTo>
                    <a:lnTo>
                      <a:pt x="254" y="4"/>
                    </a:lnTo>
                    <a:lnTo>
                      <a:pt x="258" y="4"/>
                    </a:lnTo>
                    <a:lnTo>
                      <a:pt x="258" y="4"/>
                    </a:lnTo>
                    <a:lnTo>
                      <a:pt x="264" y="6"/>
                    </a:lnTo>
                    <a:lnTo>
                      <a:pt x="264" y="6"/>
                    </a:lnTo>
                    <a:lnTo>
                      <a:pt x="266" y="10"/>
                    </a:lnTo>
                    <a:lnTo>
                      <a:pt x="266" y="10"/>
                    </a:lnTo>
                    <a:lnTo>
                      <a:pt x="268" y="14"/>
                    </a:lnTo>
                    <a:lnTo>
                      <a:pt x="268" y="14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68" y="40"/>
                    </a:lnTo>
                    <a:lnTo>
                      <a:pt x="268" y="40"/>
                    </a:lnTo>
                    <a:lnTo>
                      <a:pt x="264" y="38"/>
                    </a:lnTo>
                    <a:lnTo>
                      <a:pt x="264" y="38"/>
                    </a:lnTo>
                    <a:lnTo>
                      <a:pt x="264" y="18"/>
                    </a:lnTo>
                    <a:lnTo>
                      <a:pt x="264" y="18"/>
                    </a:lnTo>
                    <a:lnTo>
                      <a:pt x="264" y="14"/>
                    </a:lnTo>
                    <a:lnTo>
                      <a:pt x="264" y="14"/>
                    </a:lnTo>
                    <a:lnTo>
                      <a:pt x="262" y="10"/>
                    </a:lnTo>
                    <a:lnTo>
                      <a:pt x="262" y="10"/>
                    </a:lnTo>
                    <a:lnTo>
                      <a:pt x="258" y="8"/>
                    </a:lnTo>
                    <a:lnTo>
                      <a:pt x="258" y="8"/>
                    </a:lnTo>
                    <a:lnTo>
                      <a:pt x="256" y="8"/>
                    </a:lnTo>
                    <a:lnTo>
                      <a:pt x="252" y="10"/>
                    </a:lnTo>
                    <a:lnTo>
                      <a:pt x="252" y="10"/>
                    </a:lnTo>
                    <a:lnTo>
                      <a:pt x="252" y="12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50" y="36"/>
                    </a:lnTo>
                    <a:lnTo>
                      <a:pt x="250" y="36"/>
                    </a:lnTo>
                    <a:lnTo>
                      <a:pt x="246" y="36"/>
                    </a:lnTo>
                    <a:lnTo>
                      <a:pt x="246" y="36"/>
                    </a:lnTo>
                    <a:close/>
                    <a:moveTo>
                      <a:pt x="292" y="46"/>
                    </a:moveTo>
                    <a:lnTo>
                      <a:pt x="292" y="46"/>
                    </a:lnTo>
                    <a:lnTo>
                      <a:pt x="292" y="42"/>
                    </a:lnTo>
                    <a:lnTo>
                      <a:pt x="292" y="42"/>
                    </a:lnTo>
                    <a:lnTo>
                      <a:pt x="290" y="44"/>
                    </a:lnTo>
                    <a:lnTo>
                      <a:pt x="286" y="44"/>
                    </a:lnTo>
                    <a:lnTo>
                      <a:pt x="286" y="44"/>
                    </a:lnTo>
                    <a:lnTo>
                      <a:pt x="280" y="40"/>
                    </a:lnTo>
                    <a:lnTo>
                      <a:pt x="280" y="40"/>
                    </a:lnTo>
                    <a:lnTo>
                      <a:pt x="274" y="34"/>
                    </a:lnTo>
                    <a:lnTo>
                      <a:pt x="274" y="34"/>
                    </a:lnTo>
                    <a:lnTo>
                      <a:pt x="274" y="24"/>
                    </a:lnTo>
                    <a:lnTo>
                      <a:pt x="274" y="24"/>
                    </a:lnTo>
                    <a:lnTo>
                      <a:pt x="274" y="16"/>
                    </a:lnTo>
                    <a:lnTo>
                      <a:pt x="274" y="16"/>
                    </a:lnTo>
                    <a:lnTo>
                      <a:pt x="276" y="12"/>
                    </a:lnTo>
                    <a:lnTo>
                      <a:pt x="280" y="10"/>
                    </a:lnTo>
                    <a:lnTo>
                      <a:pt x="280" y="10"/>
                    </a:lnTo>
                    <a:lnTo>
                      <a:pt x="282" y="10"/>
                    </a:lnTo>
                    <a:lnTo>
                      <a:pt x="284" y="10"/>
                    </a:lnTo>
                    <a:lnTo>
                      <a:pt x="284" y="10"/>
                    </a:lnTo>
                    <a:lnTo>
                      <a:pt x="290" y="12"/>
                    </a:lnTo>
                    <a:lnTo>
                      <a:pt x="290" y="12"/>
                    </a:lnTo>
                    <a:lnTo>
                      <a:pt x="292" y="16"/>
                    </a:lnTo>
                    <a:lnTo>
                      <a:pt x="292" y="16"/>
                    </a:lnTo>
                    <a:lnTo>
                      <a:pt x="292" y="0"/>
                    </a:lnTo>
                    <a:lnTo>
                      <a:pt x="292" y="0"/>
                    </a:lnTo>
                    <a:lnTo>
                      <a:pt x="296" y="0"/>
                    </a:lnTo>
                    <a:lnTo>
                      <a:pt x="296" y="0"/>
                    </a:lnTo>
                    <a:lnTo>
                      <a:pt x="296" y="46"/>
                    </a:lnTo>
                    <a:lnTo>
                      <a:pt x="296" y="46"/>
                    </a:lnTo>
                    <a:lnTo>
                      <a:pt x="292" y="46"/>
                    </a:lnTo>
                    <a:lnTo>
                      <a:pt x="292" y="46"/>
                    </a:lnTo>
                    <a:close/>
                    <a:moveTo>
                      <a:pt x="278" y="26"/>
                    </a:moveTo>
                    <a:lnTo>
                      <a:pt x="278" y="26"/>
                    </a:lnTo>
                    <a:lnTo>
                      <a:pt x="278" y="32"/>
                    </a:lnTo>
                    <a:lnTo>
                      <a:pt x="280" y="36"/>
                    </a:lnTo>
                    <a:lnTo>
                      <a:pt x="280" y="36"/>
                    </a:lnTo>
                    <a:lnTo>
                      <a:pt x="282" y="38"/>
                    </a:lnTo>
                    <a:lnTo>
                      <a:pt x="286" y="40"/>
                    </a:lnTo>
                    <a:lnTo>
                      <a:pt x="286" y="40"/>
                    </a:lnTo>
                    <a:lnTo>
                      <a:pt x="288" y="40"/>
                    </a:lnTo>
                    <a:lnTo>
                      <a:pt x="290" y="38"/>
                    </a:lnTo>
                    <a:lnTo>
                      <a:pt x="290" y="38"/>
                    </a:lnTo>
                    <a:lnTo>
                      <a:pt x="292" y="34"/>
                    </a:lnTo>
                    <a:lnTo>
                      <a:pt x="292" y="30"/>
                    </a:lnTo>
                    <a:lnTo>
                      <a:pt x="292" y="30"/>
                    </a:lnTo>
                    <a:lnTo>
                      <a:pt x="292" y="24"/>
                    </a:lnTo>
                    <a:lnTo>
                      <a:pt x="290" y="18"/>
                    </a:lnTo>
                    <a:lnTo>
                      <a:pt x="290" y="18"/>
                    </a:lnTo>
                    <a:lnTo>
                      <a:pt x="288" y="16"/>
                    </a:lnTo>
                    <a:lnTo>
                      <a:pt x="286" y="14"/>
                    </a:lnTo>
                    <a:lnTo>
                      <a:pt x="286" y="14"/>
                    </a:lnTo>
                    <a:lnTo>
                      <a:pt x="282" y="14"/>
                    </a:lnTo>
                    <a:lnTo>
                      <a:pt x="280" y="16"/>
                    </a:lnTo>
                    <a:lnTo>
                      <a:pt x="280" y="16"/>
                    </a:lnTo>
                    <a:lnTo>
                      <a:pt x="278" y="20"/>
                    </a:lnTo>
                    <a:lnTo>
                      <a:pt x="278" y="26"/>
                    </a:lnTo>
                    <a:lnTo>
                      <a:pt x="278" y="26"/>
                    </a:lnTo>
                    <a:close/>
                    <a:moveTo>
                      <a:pt x="304" y="8"/>
                    </a:moveTo>
                    <a:lnTo>
                      <a:pt x="304" y="8"/>
                    </a:lnTo>
                    <a:lnTo>
                      <a:pt x="304" y="2"/>
                    </a:lnTo>
                    <a:lnTo>
                      <a:pt x="304" y="2"/>
                    </a:lnTo>
                    <a:lnTo>
                      <a:pt x="308" y="2"/>
                    </a:lnTo>
                    <a:lnTo>
                      <a:pt x="308" y="2"/>
                    </a:lnTo>
                    <a:lnTo>
                      <a:pt x="308" y="10"/>
                    </a:lnTo>
                    <a:lnTo>
                      <a:pt x="308" y="10"/>
                    </a:lnTo>
                    <a:lnTo>
                      <a:pt x="304" y="8"/>
                    </a:lnTo>
                    <a:lnTo>
                      <a:pt x="304" y="8"/>
                    </a:lnTo>
                    <a:close/>
                    <a:moveTo>
                      <a:pt x="298" y="60"/>
                    </a:moveTo>
                    <a:lnTo>
                      <a:pt x="298" y="60"/>
                    </a:lnTo>
                    <a:lnTo>
                      <a:pt x="300" y="54"/>
                    </a:lnTo>
                    <a:lnTo>
                      <a:pt x="300" y="54"/>
                    </a:lnTo>
                    <a:lnTo>
                      <a:pt x="302" y="56"/>
                    </a:lnTo>
                    <a:lnTo>
                      <a:pt x="302" y="56"/>
                    </a:lnTo>
                    <a:lnTo>
                      <a:pt x="304" y="56"/>
                    </a:lnTo>
                    <a:lnTo>
                      <a:pt x="304" y="56"/>
                    </a:lnTo>
                    <a:lnTo>
                      <a:pt x="304" y="50"/>
                    </a:lnTo>
                    <a:lnTo>
                      <a:pt x="304" y="50"/>
                    </a:lnTo>
                    <a:lnTo>
                      <a:pt x="304" y="14"/>
                    </a:lnTo>
                    <a:lnTo>
                      <a:pt x="304" y="14"/>
                    </a:lnTo>
                    <a:lnTo>
                      <a:pt x="308" y="16"/>
                    </a:lnTo>
                    <a:lnTo>
                      <a:pt x="308" y="16"/>
                    </a:lnTo>
                    <a:lnTo>
                      <a:pt x="308" y="50"/>
                    </a:lnTo>
                    <a:lnTo>
                      <a:pt x="308" y="50"/>
                    </a:lnTo>
                    <a:lnTo>
                      <a:pt x="308" y="58"/>
                    </a:lnTo>
                    <a:lnTo>
                      <a:pt x="308" y="58"/>
                    </a:lnTo>
                    <a:lnTo>
                      <a:pt x="306" y="60"/>
                    </a:lnTo>
                    <a:lnTo>
                      <a:pt x="302" y="60"/>
                    </a:lnTo>
                    <a:lnTo>
                      <a:pt x="302" y="60"/>
                    </a:lnTo>
                    <a:lnTo>
                      <a:pt x="298" y="60"/>
                    </a:lnTo>
                    <a:lnTo>
                      <a:pt x="298" y="60"/>
                    </a:lnTo>
                    <a:close/>
                    <a:moveTo>
                      <a:pt x="334" y="50"/>
                    </a:moveTo>
                    <a:lnTo>
                      <a:pt x="334" y="50"/>
                    </a:lnTo>
                    <a:lnTo>
                      <a:pt x="328" y="52"/>
                    </a:lnTo>
                    <a:lnTo>
                      <a:pt x="328" y="52"/>
                    </a:lnTo>
                    <a:lnTo>
                      <a:pt x="324" y="52"/>
                    </a:lnTo>
                    <a:lnTo>
                      <a:pt x="324" y="52"/>
                    </a:lnTo>
                    <a:lnTo>
                      <a:pt x="320" y="52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4" y="42"/>
                    </a:lnTo>
                    <a:lnTo>
                      <a:pt x="314" y="42"/>
                    </a:lnTo>
                    <a:lnTo>
                      <a:pt x="316" y="36"/>
                    </a:lnTo>
                    <a:lnTo>
                      <a:pt x="316" y="36"/>
                    </a:lnTo>
                    <a:lnTo>
                      <a:pt x="318" y="34"/>
                    </a:lnTo>
                    <a:lnTo>
                      <a:pt x="318" y="34"/>
                    </a:lnTo>
                    <a:lnTo>
                      <a:pt x="320" y="34"/>
                    </a:lnTo>
                    <a:lnTo>
                      <a:pt x="320" y="34"/>
                    </a:lnTo>
                    <a:lnTo>
                      <a:pt x="324" y="34"/>
                    </a:lnTo>
                    <a:lnTo>
                      <a:pt x="324" y="34"/>
                    </a:lnTo>
                    <a:lnTo>
                      <a:pt x="334" y="32"/>
                    </a:lnTo>
                    <a:lnTo>
                      <a:pt x="334" y="32"/>
                    </a:lnTo>
                    <a:lnTo>
                      <a:pt x="332" y="32"/>
                    </a:lnTo>
                    <a:lnTo>
                      <a:pt x="332" y="32"/>
                    </a:lnTo>
                    <a:lnTo>
                      <a:pt x="332" y="26"/>
                    </a:lnTo>
                    <a:lnTo>
                      <a:pt x="332" y="26"/>
                    </a:lnTo>
                    <a:lnTo>
                      <a:pt x="326" y="24"/>
                    </a:lnTo>
                    <a:lnTo>
                      <a:pt x="326" y="24"/>
                    </a:lnTo>
                    <a:lnTo>
                      <a:pt x="322" y="24"/>
                    </a:lnTo>
                    <a:lnTo>
                      <a:pt x="322" y="24"/>
                    </a:lnTo>
                    <a:lnTo>
                      <a:pt x="320" y="28"/>
                    </a:lnTo>
                    <a:lnTo>
                      <a:pt x="320" y="28"/>
                    </a:lnTo>
                    <a:lnTo>
                      <a:pt x="314" y="26"/>
                    </a:lnTo>
                    <a:lnTo>
                      <a:pt x="314" y="26"/>
                    </a:lnTo>
                    <a:lnTo>
                      <a:pt x="316" y="20"/>
                    </a:lnTo>
                    <a:lnTo>
                      <a:pt x="316" y="20"/>
                    </a:lnTo>
                    <a:lnTo>
                      <a:pt x="320" y="18"/>
                    </a:lnTo>
                    <a:lnTo>
                      <a:pt x="320" y="18"/>
                    </a:lnTo>
                    <a:lnTo>
                      <a:pt x="328" y="18"/>
                    </a:lnTo>
                    <a:lnTo>
                      <a:pt x="328" y="18"/>
                    </a:lnTo>
                    <a:lnTo>
                      <a:pt x="332" y="20"/>
                    </a:lnTo>
                    <a:lnTo>
                      <a:pt x="332" y="20"/>
                    </a:lnTo>
                    <a:lnTo>
                      <a:pt x="336" y="24"/>
                    </a:lnTo>
                    <a:lnTo>
                      <a:pt x="336" y="24"/>
                    </a:lnTo>
                    <a:lnTo>
                      <a:pt x="338" y="28"/>
                    </a:lnTo>
                    <a:lnTo>
                      <a:pt x="338" y="28"/>
                    </a:lnTo>
                    <a:lnTo>
                      <a:pt x="338" y="34"/>
                    </a:lnTo>
                    <a:lnTo>
                      <a:pt x="338" y="34"/>
                    </a:lnTo>
                    <a:lnTo>
                      <a:pt x="338" y="42"/>
                    </a:lnTo>
                    <a:lnTo>
                      <a:pt x="338" y="42"/>
                    </a:lnTo>
                    <a:lnTo>
                      <a:pt x="338" y="52"/>
                    </a:lnTo>
                    <a:lnTo>
                      <a:pt x="338" y="52"/>
                    </a:lnTo>
                    <a:lnTo>
                      <a:pt x="340" y="56"/>
                    </a:lnTo>
                    <a:lnTo>
                      <a:pt x="340" y="56"/>
                    </a:lnTo>
                    <a:lnTo>
                      <a:pt x="334" y="54"/>
                    </a:lnTo>
                    <a:lnTo>
                      <a:pt x="334" y="54"/>
                    </a:lnTo>
                    <a:lnTo>
                      <a:pt x="334" y="50"/>
                    </a:lnTo>
                    <a:lnTo>
                      <a:pt x="334" y="50"/>
                    </a:lnTo>
                    <a:close/>
                    <a:moveTo>
                      <a:pt x="334" y="38"/>
                    </a:moveTo>
                    <a:lnTo>
                      <a:pt x="334" y="38"/>
                    </a:lnTo>
                    <a:lnTo>
                      <a:pt x="326" y="38"/>
                    </a:lnTo>
                    <a:lnTo>
                      <a:pt x="326" y="38"/>
                    </a:lnTo>
                    <a:lnTo>
                      <a:pt x="322" y="38"/>
                    </a:lnTo>
                    <a:lnTo>
                      <a:pt x="322" y="38"/>
                    </a:lnTo>
                    <a:lnTo>
                      <a:pt x="320" y="40"/>
                    </a:lnTo>
                    <a:lnTo>
                      <a:pt x="320" y="40"/>
                    </a:lnTo>
                    <a:lnTo>
                      <a:pt x="320" y="42"/>
                    </a:lnTo>
                    <a:lnTo>
                      <a:pt x="320" y="42"/>
                    </a:lnTo>
                    <a:lnTo>
                      <a:pt x="320" y="46"/>
                    </a:lnTo>
                    <a:lnTo>
                      <a:pt x="320" y="46"/>
                    </a:lnTo>
                    <a:lnTo>
                      <a:pt x="324" y="48"/>
                    </a:lnTo>
                    <a:lnTo>
                      <a:pt x="324" y="48"/>
                    </a:lnTo>
                    <a:lnTo>
                      <a:pt x="330" y="48"/>
                    </a:lnTo>
                    <a:lnTo>
                      <a:pt x="330" y="48"/>
                    </a:lnTo>
                    <a:lnTo>
                      <a:pt x="332" y="44"/>
                    </a:lnTo>
                    <a:lnTo>
                      <a:pt x="332" y="44"/>
                    </a:lnTo>
                    <a:lnTo>
                      <a:pt x="332" y="40"/>
                    </a:lnTo>
                    <a:lnTo>
                      <a:pt x="334" y="38"/>
                    </a:lnTo>
                    <a:close/>
                    <a:moveTo>
                      <a:pt x="350" y="58"/>
                    </a:moveTo>
                    <a:lnTo>
                      <a:pt x="350" y="58"/>
                    </a:lnTo>
                    <a:lnTo>
                      <a:pt x="344" y="56"/>
                    </a:lnTo>
                    <a:lnTo>
                      <a:pt x="344" y="56"/>
                    </a:lnTo>
                    <a:lnTo>
                      <a:pt x="344" y="10"/>
                    </a:lnTo>
                    <a:lnTo>
                      <a:pt x="344" y="10"/>
                    </a:lnTo>
                    <a:lnTo>
                      <a:pt x="350" y="12"/>
                    </a:lnTo>
                    <a:lnTo>
                      <a:pt x="350" y="12"/>
                    </a:lnTo>
                    <a:lnTo>
                      <a:pt x="350" y="28"/>
                    </a:lnTo>
                    <a:lnTo>
                      <a:pt x="350" y="28"/>
                    </a:lnTo>
                    <a:lnTo>
                      <a:pt x="352" y="26"/>
                    </a:lnTo>
                    <a:lnTo>
                      <a:pt x="356" y="24"/>
                    </a:lnTo>
                    <a:lnTo>
                      <a:pt x="356" y="24"/>
                    </a:lnTo>
                    <a:lnTo>
                      <a:pt x="362" y="28"/>
                    </a:lnTo>
                    <a:lnTo>
                      <a:pt x="362" y="28"/>
                    </a:lnTo>
                    <a:lnTo>
                      <a:pt x="366" y="32"/>
                    </a:lnTo>
                    <a:lnTo>
                      <a:pt x="366" y="32"/>
                    </a:lnTo>
                    <a:lnTo>
                      <a:pt x="368" y="38"/>
                    </a:lnTo>
                    <a:lnTo>
                      <a:pt x="368" y="38"/>
                    </a:lnTo>
                    <a:lnTo>
                      <a:pt x="368" y="44"/>
                    </a:lnTo>
                    <a:lnTo>
                      <a:pt x="368" y="44"/>
                    </a:lnTo>
                    <a:lnTo>
                      <a:pt x="368" y="52"/>
                    </a:lnTo>
                    <a:lnTo>
                      <a:pt x="364" y="58"/>
                    </a:lnTo>
                    <a:lnTo>
                      <a:pt x="364" y="58"/>
                    </a:lnTo>
                    <a:lnTo>
                      <a:pt x="360" y="60"/>
                    </a:lnTo>
                    <a:lnTo>
                      <a:pt x="356" y="60"/>
                    </a:lnTo>
                    <a:lnTo>
                      <a:pt x="356" y="60"/>
                    </a:lnTo>
                    <a:lnTo>
                      <a:pt x="352" y="58"/>
                    </a:lnTo>
                    <a:lnTo>
                      <a:pt x="350" y="54"/>
                    </a:lnTo>
                    <a:lnTo>
                      <a:pt x="350" y="54"/>
                    </a:lnTo>
                    <a:lnTo>
                      <a:pt x="350" y="58"/>
                    </a:lnTo>
                    <a:lnTo>
                      <a:pt x="350" y="58"/>
                    </a:lnTo>
                    <a:close/>
                    <a:moveTo>
                      <a:pt x="350" y="40"/>
                    </a:moveTo>
                    <a:lnTo>
                      <a:pt x="350" y="40"/>
                    </a:lnTo>
                    <a:lnTo>
                      <a:pt x="350" y="50"/>
                    </a:lnTo>
                    <a:lnTo>
                      <a:pt x="350" y="50"/>
                    </a:lnTo>
                    <a:lnTo>
                      <a:pt x="352" y="54"/>
                    </a:lnTo>
                    <a:lnTo>
                      <a:pt x="356" y="56"/>
                    </a:lnTo>
                    <a:lnTo>
                      <a:pt x="356" y="56"/>
                    </a:lnTo>
                    <a:lnTo>
                      <a:pt x="358" y="54"/>
                    </a:lnTo>
                    <a:lnTo>
                      <a:pt x="362" y="54"/>
                    </a:lnTo>
                    <a:lnTo>
                      <a:pt x="362" y="54"/>
                    </a:lnTo>
                    <a:lnTo>
                      <a:pt x="362" y="50"/>
                    </a:lnTo>
                    <a:lnTo>
                      <a:pt x="364" y="44"/>
                    </a:lnTo>
                    <a:lnTo>
                      <a:pt x="364" y="44"/>
                    </a:lnTo>
                    <a:lnTo>
                      <a:pt x="362" y="38"/>
                    </a:lnTo>
                    <a:lnTo>
                      <a:pt x="362" y="34"/>
                    </a:lnTo>
                    <a:lnTo>
                      <a:pt x="362" y="34"/>
                    </a:lnTo>
                    <a:lnTo>
                      <a:pt x="360" y="30"/>
                    </a:lnTo>
                    <a:lnTo>
                      <a:pt x="356" y="30"/>
                    </a:lnTo>
                    <a:lnTo>
                      <a:pt x="356" y="30"/>
                    </a:lnTo>
                    <a:lnTo>
                      <a:pt x="354" y="30"/>
                    </a:lnTo>
                    <a:lnTo>
                      <a:pt x="352" y="32"/>
                    </a:lnTo>
                    <a:lnTo>
                      <a:pt x="352" y="32"/>
                    </a:lnTo>
                    <a:lnTo>
                      <a:pt x="350" y="36"/>
                    </a:lnTo>
                    <a:lnTo>
                      <a:pt x="350" y="40"/>
                    </a:lnTo>
                    <a:lnTo>
                      <a:pt x="350" y="40"/>
                    </a:lnTo>
                    <a:close/>
                    <a:moveTo>
                      <a:pt x="374" y="62"/>
                    </a:moveTo>
                    <a:lnTo>
                      <a:pt x="374" y="62"/>
                    </a:lnTo>
                    <a:lnTo>
                      <a:pt x="374" y="30"/>
                    </a:lnTo>
                    <a:lnTo>
                      <a:pt x="374" y="30"/>
                    </a:lnTo>
                    <a:lnTo>
                      <a:pt x="378" y="30"/>
                    </a:lnTo>
                    <a:lnTo>
                      <a:pt x="378" y="30"/>
                    </a:lnTo>
                    <a:lnTo>
                      <a:pt x="378" y="36"/>
                    </a:lnTo>
                    <a:lnTo>
                      <a:pt x="378" y="36"/>
                    </a:lnTo>
                    <a:lnTo>
                      <a:pt x="380" y="32"/>
                    </a:lnTo>
                    <a:lnTo>
                      <a:pt x="380" y="32"/>
                    </a:lnTo>
                    <a:lnTo>
                      <a:pt x="384" y="30"/>
                    </a:lnTo>
                    <a:lnTo>
                      <a:pt x="384" y="30"/>
                    </a:lnTo>
                    <a:lnTo>
                      <a:pt x="388" y="34"/>
                    </a:lnTo>
                    <a:lnTo>
                      <a:pt x="388" y="34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84" y="36"/>
                    </a:lnTo>
                    <a:lnTo>
                      <a:pt x="384" y="36"/>
                    </a:lnTo>
                    <a:lnTo>
                      <a:pt x="380" y="38"/>
                    </a:lnTo>
                    <a:lnTo>
                      <a:pt x="380" y="38"/>
                    </a:lnTo>
                    <a:lnTo>
                      <a:pt x="380" y="40"/>
                    </a:lnTo>
                    <a:lnTo>
                      <a:pt x="380" y="40"/>
                    </a:lnTo>
                    <a:lnTo>
                      <a:pt x="378" y="46"/>
                    </a:lnTo>
                    <a:lnTo>
                      <a:pt x="378" y="46"/>
                    </a:lnTo>
                    <a:lnTo>
                      <a:pt x="378" y="64"/>
                    </a:lnTo>
                    <a:lnTo>
                      <a:pt x="378" y="64"/>
                    </a:lnTo>
                    <a:lnTo>
                      <a:pt x="374" y="62"/>
                    </a:lnTo>
                    <a:lnTo>
                      <a:pt x="374" y="62"/>
                    </a:lnTo>
                    <a:close/>
                    <a:moveTo>
                      <a:pt x="402" y="64"/>
                    </a:moveTo>
                    <a:lnTo>
                      <a:pt x="402" y="64"/>
                    </a:lnTo>
                    <a:lnTo>
                      <a:pt x="402" y="70"/>
                    </a:lnTo>
                    <a:lnTo>
                      <a:pt x="402" y="70"/>
                    </a:lnTo>
                    <a:lnTo>
                      <a:pt x="398" y="68"/>
                    </a:lnTo>
                    <a:lnTo>
                      <a:pt x="398" y="68"/>
                    </a:lnTo>
                    <a:lnTo>
                      <a:pt x="394" y="66"/>
                    </a:lnTo>
                    <a:lnTo>
                      <a:pt x="394" y="66"/>
                    </a:lnTo>
                    <a:lnTo>
                      <a:pt x="392" y="64"/>
                    </a:lnTo>
                    <a:lnTo>
                      <a:pt x="392" y="64"/>
                    </a:lnTo>
                    <a:lnTo>
                      <a:pt x="392" y="58"/>
                    </a:lnTo>
                    <a:lnTo>
                      <a:pt x="392" y="58"/>
                    </a:lnTo>
                    <a:lnTo>
                      <a:pt x="392" y="38"/>
                    </a:lnTo>
                    <a:lnTo>
                      <a:pt x="392" y="38"/>
                    </a:lnTo>
                    <a:lnTo>
                      <a:pt x="388" y="36"/>
                    </a:lnTo>
                    <a:lnTo>
                      <a:pt x="388" y="36"/>
                    </a:lnTo>
                    <a:lnTo>
                      <a:pt x="388" y="32"/>
                    </a:lnTo>
                    <a:lnTo>
                      <a:pt x="388" y="32"/>
                    </a:lnTo>
                    <a:lnTo>
                      <a:pt x="392" y="34"/>
                    </a:lnTo>
                    <a:lnTo>
                      <a:pt x="392" y="34"/>
                    </a:lnTo>
                    <a:lnTo>
                      <a:pt x="392" y="24"/>
                    </a:lnTo>
                    <a:lnTo>
                      <a:pt x="392" y="24"/>
                    </a:lnTo>
                    <a:lnTo>
                      <a:pt x="396" y="22"/>
                    </a:lnTo>
                    <a:lnTo>
                      <a:pt x="396" y="22"/>
                    </a:lnTo>
                    <a:lnTo>
                      <a:pt x="396" y="34"/>
                    </a:lnTo>
                    <a:lnTo>
                      <a:pt x="396" y="34"/>
                    </a:lnTo>
                    <a:lnTo>
                      <a:pt x="400" y="36"/>
                    </a:lnTo>
                    <a:lnTo>
                      <a:pt x="400" y="36"/>
                    </a:lnTo>
                    <a:lnTo>
                      <a:pt x="402" y="40"/>
                    </a:lnTo>
                    <a:lnTo>
                      <a:pt x="402" y="40"/>
                    </a:lnTo>
                    <a:lnTo>
                      <a:pt x="396" y="38"/>
                    </a:lnTo>
                    <a:lnTo>
                      <a:pt x="396" y="38"/>
                    </a:lnTo>
                    <a:lnTo>
                      <a:pt x="396" y="58"/>
                    </a:lnTo>
                    <a:lnTo>
                      <a:pt x="396" y="58"/>
                    </a:lnTo>
                    <a:lnTo>
                      <a:pt x="396" y="62"/>
                    </a:lnTo>
                    <a:lnTo>
                      <a:pt x="398" y="62"/>
                    </a:lnTo>
                    <a:lnTo>
                      <a:pt x="400" y="64"/>
                    </a:lnTo>
                    <a:lnTo>
                      <a:pt x="400" y="64"/>
                    </a:lnTo>
                    <a:lnTo>
                      <a:pt x="402" y="64"/>
                    </a:lnTo>
                    <a:lnTo>
                      <a:pt x="402" y="64"/>
                    </a:lnTo>
                    <a:close/>
                    <a:moveTo>
                      <a:pt x="2" y="50"/>
                    </a:moveTo>
                    <a:lnTo>
                      <a:pt x="2" y="50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4"/>
                    </a:lnTo>
                    <a:lnTo>
                      <a:pt x="6" y="24"/>
                    </a:lnTo>
                    <a:lnTo>
                      <a:pt x="10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18" y="54"/>
                    </a:lnTo>
                    <a:lnTo>
                      <a:pt x="18" y="54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8" y="30"/>
                    </a:lnTo>
                    <a:lnTo>
                      <a:pt x="18" y="30"/>
                    </a:lnTo>
                    <a:lnTo>
                      <a:pt x="16" y="26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0" y="26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6" y="30"/>
                    </a:lnTo>
                    <a:lnTo>
                      <a:pt x="6" y="34"/>
                    </a:lnTo>
                    <a:lnTo>
                      <a:pt x="6" y="3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2" y="50"/>
                    </a:lnTo>
                    <a:lnTo>
                      <a:pt x="2" y="50"/>
                    </a:lnTo>
                    <a:close/>
                    <a:moveTo>
                      <a:pt x="32" y="58"/>
                    </a:moveTo>
                    <a:lnTo>
                      <a:pt x="32" y="58"/>
                    </a:lnTo>
                    <a:lnTo>
                      <a:pt x="32" y="30"/>
                    </a:lnTo>
                    <a:lnTo>
                      <a:pt x="32" y="30"/>
                    </a:lnTo>
                    <a:lnTo>
                      <a:pt x="28" y="28"/>
                    </a:lnTo>
                    <a:lnTo>
                      <a:pt x="28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2"/>
                    </a:lnTo>
                    <a:lnTo>
                      <a:pt x="32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2" y="58"/>
                    </a:lnTo>
                    <a:lnTo>
                      <a:pt x="32" y="58"/>
                    </a:lnTo>
                    <a:close/>
                    <a:moveTo>
                      <a:pt x="44" y="62"/>
                    </a:moveTo>
                    <a:lnTo>
                      <a:pt x="44" y="62"/>
                    </a:lnTo>
                    <a:lnTo>
                      <a:pt x="44" y="68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50" y="74"/>
                    </a:lnTo>
                    <a:lnTo>
                      <a:pt x="54" y="76"/>
                    </a:lnTo>
                    <a:lnTo>
                      <a:pt x="54" y="76"/>
                    </a:lnTo>
                    <a:lnTo>
                      <a:pt x="62" y="76"/>
                    </a:lnTo>
                    <a:lnTo>
                      <a:pt x="62" y="76"/>
                    </a:lnTo>
                    <a:lnTo>
                      <a:pt x="66" y="72"/>
                    </a:lnTo>
                    <a:lnTo>
                      <a:pt x="66" y="72"/>
                    </a:lnTo>
                    <a:lnTo>
                      <a:pt x="68" y="62"/>
                    </a:lnTo>
                    <a:lnTo>
                      <a:pt x="68" y="62"/>
                    </a:lnTo>
                    <a:lnTo>
                      <a:pt x="68" y="34"/>
                    </a:lnTo>
                    <a:lnTo>
                      <a:pt x="68" y="34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60" y="32"/>
                    </a:lnTo>
                    <a:lnTo>
                      <a:pt x="56" y="30"/>
                    </a:lnTo>
                    <a:lnTo>
                      <a:pt x="56" y="30"/>
                    </a:lnTo>
                    <a:lnTo>
                      <a:pt x="52" y="30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44" y="44"/>
                    </a:lnTo>
                    <a:lnTo>
                      <a:pt x="44" y="44"/>
                    </a:lnTo>
                    <a:lnTo>
                      <a:pt x="44" y="50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0" y="60"/>
                    </a:lnTo>
                    <a:lnTo>
                      <a:pt x="54" y="62"/>
                    </a:lnTo>
                    <a:lnTo>
                      <a:pt x="54" y="62"/>
                    </a:lnTo>
                    <a:lnTo>
                      <a:pt x="58" y="62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2" y="68"/>
                    </a:lnTo>
                    <a:lnTo>
                      <a:pt x="62" y="68"/>
                    </a:lnTo>
                    <a:lnTo>
                      <a:pt x="60" y="70"/>
                    </a:lnTo>
                    <a:lnTo>
                      <a:pt x="60" y="70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0" y="68"/>
                    </a:lnTo>
                    <a:lnTo>
                      <a:pt x="50" y="68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44" y="62"/>
                    </a:lnTo>
                    <a:lnTo>
                      <a:pt x="44" y="62"/>
                    </a:lnTo>
                    <a:close/>
                    <a:moveTo>
                      <a:pt x="48" y="44"/>
                    </a:moveTo>
                    <a:lnTo>
                      <a:pt x="48" y="44"/>
                    </a:lnTo>
                    <a:lnTo>
                      <a:pt x="48" y="40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52" y="34"/>
                    </a:lnTo>
                    <a:lnTo>
                      <a:pt x="56" y="34"/>
                    </a:lnTo>
                    <a:lnTo>
                      <a:pt x="56" y="34"/>
                    </a:lnTo>
                    <a:lnTo>
                      <a:pt x="58" y="36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2" y="42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2" y="54"/>
                    </a:lnTo>
                    <a:lnTo>
                      <a:pt x="60" y="56"/>
                    </a:lnTo>
                    <a:lnTo>
                      <a:pt x="60" y="56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2" y="56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48" y="50"/>
                    </a:lnTo>
                    <a:lnTo>
                      <a:pt x="48" y="44"/>
                    </a:lnTo>
                    <a:lnTo>
                      <a:pt x="48" y="44"/>
                    </a:lnTo>
                    <a:close/>
                    <a:moveTo>
                      <a:pt x="74" y="80"/>
                    </a:moveTo>
                    <a:lnTo>
                      <a:pt x="74" y="80"/>
                    </a:lnTo>
                    <a:lnTo>
                      <a:pt x="74" y="74"/>
                    </a:lnTo>
                    <a:lnTo>
                      <a:pt x="74" y="74"/>
                    </a:lnTo>
                    <a:lnTo>
                      <a:pt x="76" y="76"/>
                    </a:lnTo>
                    <a:lnTo>
                      <a:pt x="76" y="76"/>
                    </a:lnTo>
                    <a:lnTo>
                      <a:pt x="78" y="76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82" y="70"/>
                    </a:lnTo>
                    <a:lnTo>
                      <a:pt x="82" y="68"/>
                    </a:lnTo>
                    <a:lnTo>
                      <a:pt x="82" y="68"/>
                    </a:lnTo>
                    <a:lnTo>
                      <a:pt x="72" y="34"/>
                    </a:lnTo>
                    <a:lnTo>
                      <a:pt x="72" y="34"/>
                    </a:lnTo>
                    <a:lnTo>
                      <a:pt x="76" y="36"/>
                    </a:lnTo>
                    <a:lnTo>
                      <a:pt x="76" y="36"/>
                    </a:lnTo>
                    <a:lnTo>
                      <a:pt x="82" y="56"/>
                    </a:lnTo>
                    <a:lnTo>
                      <a:pt x="82" y="56"/>
                    </a:lnTo>
                    <a:lnTo>
                      <a:pt x="84" y="64"/>
                    </a:lnTo>
                    <a:lnTo>
                      <a:pt x="84" y="64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0" y="80"/>
                    </a:lnTo>
                    <a:lnTo>
                      <a:pt x="80" y="80"/>
                    </a:lnTo>
                    <a:lnTo>
                      <a:pt x="76" y="80"/>
                    </a:lnTo>
                    <a:lnTo>
                      <a:pt x="76" y="80"/>
                    </a:lnTo>
                    <a:lnTo>
                      <a:pt x="74" y="80"/>
                    </a:lnTo>
                    <a:lnTo>
                      <a:pt x="74" y="80"/>
                    </a:lnTo>
                    <a:close/>
                    <a:moveTo>
                      <a:pt x="100" y="72"/>
                    </a:moveTo>
                    <a:lnTo>
                      <a:pt x="100" y="72"/>
                    </a:lnTo>
                    <a:lnTo>
                      <a:pt x="100" y="40"/>
                    </a:lnTo>
                    <a:lnTo>
                      <a:pt x="100" y="40"/>
                    </a:lnTo>
                    <a:lnTo>
                      <a:pt x="104" y="42"/>
                    </a:lnTo>
                    <a:lnTo>
                      <a:pt x="104" y="42"/>
                    </a:lnTo>
                    <a:lnTo>
                      <a:pt x="104" y="46"/>
                    </a:lnTo>
                    <a:lnTo>
                      <a:pt x="104" y="46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10" y="42"/>
                    </a:lnTo>
                    <a:lnTo>
                      <a:pt x="110" y="42"/>
                    </a:lnTo>
                    <a:lnTo>
                      <a:pt x="116" y="44"/>
                    </a:lnTo>
                    <a:lnTo>
                      <a:pt x="116" y="44"/>
                    </a:lnTo>
                    <a:lnTo>
                      <a:pt x="114" y="50"/>
                    </a:lnTo>
                    <a:lnTo>
                      <a:pt x="114" y="50"/>
                    </a:lnTo>
                    <a:lnTo>
                      <a:pt x="110" y="48"/>
                    </a:lnTo>
                    <a:lnTo>
                      <a:pt x="110" y="4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6" y="50"/>
                    </a:lnTo>
                    <a:lnTo>
                      <a:pt x="106" y="50"/>
                    </a:lnTo>
                    <a:lnTo>
                      <a:pt x="104" y="58"/>
                    </a:lnTo>
                    <a:lnTo>
                      <a:pt x="104" y="58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0" y="72"/>
                    </a:lnTo>
                    <a:lnTo>
                      <a:pt x="100" y="72"/>
                    </a:lnTo>
                    <a:close/>
                    <a:moveTo>
                      <a:pt x="118" y="76"/>
                    </a:moveTo>
                    <a:lnTo>
                      <a:pt x="118" y="76"/>
                    </a:lnTo>
                    <a:lnTo>
                      <a:pt x="118" y="32"/>
                    </a:lnTo>
                    <a:lnTo>
                      <a:pt x="118" y="32"/>
                    </a:lnTo>
                    <a:lnTo>
                      <a:pt x="122" y="34"/>
                    </a:lnTo>
                    <a:lnTo>
                      <a:pt x="122" y="34"/>
                    </a:lnTo>
                    <a:lnTo>
                      <a:pt x="122" y="50"/>
                    </a:lnTo>
                    <a:lnTo>
                      <a:pt x="122" y="50"/>
                    </a:lnTo>
                    <a:lnTo>
                      <a:pt x="126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6" y="50"/>
                    </a:lnTo>
                    <a:lnTo>
                      <a:pt x="136" y="50"/>
                    </a:lnTo>
                    <a:lnTo>
                      <a:pt x="138" y="54"/>
                    </a:lnTo>
                    <a:lnTo>
                      <a:pt x="138" y="54"/>
                    </a:lnTo>
                    <a:lnTo>
                      <a:pt x="140" y="62"/>
                    </a:lnTo>
                    <a:lnTo>
                      <a:pt x="140" y="6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60"/>
                    </a:lnTo>
                    <a:lnTo>
                      <a:pt x="136" y="60"/>
                    </a:lnTo>
                    <a:lnTo>
                      <a:pt x="134" y="54"/>
                    </a:lnTo>
                    <a:lnTo>
                      <a:pt x="134" y="54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26" y="52"/>
                    </a:lnTo>
                    <a:lnTo>
                      <a:pt x="126" y="52"/>
                    </a:lnTo>
                    <a:lnTo>
                      <a:pt x="124" y="54"/>
                    </a:lnTo>
                    <a:lnTo>
                      <a:pt x="124" y="54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22" y="78"/>
                    </a:lnTo>
                    <a:lnTo>
                      <a:pt x="122" y="78"/>
                    </a:lnTo>
                    <a:lnTo>
                      <a:pt x="118" y="76"/>
                    </a:lnTo>
                    <a:lnTo>
                      <a:pt x="118" y="76"/>
                    </a:lnTo>
                    <a:close/>
                    <a:moveTo>
                      <a:pt x="148" y="46"/>
                    </a:moveTo>
                    <a:lnTo>
                      <a:pt x="148" y="46"/>
                    </a:lnTo>
                    <a:lnTo>
                      <a:pt x="148" y="38"/>
                    </a:lnTo>
                    <a:lnTo>
                      <a:pt x="148" y="38"/>
                    </a:lnTo>
                    <a:lnTo>
                      <a:pt x="152" y="40"/>
                    </a:lnTo>
                    <a:lnTo>
                      <a:pt x="152" y="40"/>
                    </a:lnTo>
                    <a:lnTo>
                      <a:pt x="152" y="46"/>
                    </a:lnTo>
                    <a:lnTo>
                      <a:pt x="152" y="46"/>
                    </a:lnTo>
                    <a:lnTo>
                      <a:pt x="148" y="46"/>
                    </a:lnTo>
                    <a:lnTo>
                      <a:pt x="148" y="46"/>
                    </a:lnTo>
                    <a:close/>
                    <a:moveTo>
                      <a:pt x="140" y="94"/>
                    </a:moveTo>
                    <a:lnTo>
                      <a:pt x="140" y="94"/>
                    </a:lnTo>
                    <a:lnTo>
                      <a:pt x="142" y="90"/>
                    </a:lnTo>
                    <a:lnTo>
                      <a:pt x="142" y="90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52" y="52"/>
                    </a:lnTo>
                    <a:lnTo>
                      <a:pt x="152" y="52"/>
                    </a:lnTo>
                    <a:lnTo>
                      <a:pt x="152" y="86"/>
                    </a:lnTo>
                    <a:lnTo>
                      <a:pt x="152" y="86"/>
                    </a:lnTo>
                    <a:lnTo>
                      <a:pt x="150" y="94"/>
                    </a:lnTo>
                    <a:lnTo>
                      <a:pt x="150" y="94"/>
                    </a:lnTo>
                    <a:lnTo>
                      <a:pt x="148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0" y="94"/>
                    </a:lnTo>
                    <a:lnTo>
                      <a:pt x="140" y="94"/>
                    </a:lnTo>
                    <a:close/>
                    <a:moveTo>
                      <a:pt x="156" y="76"/>
                    </a:moveTo>
                    <a:lnTo>
                      <a:pt x="156" y="76"/>
                    </a:lnTo>
                    <a:lnTo>
                      <a:pt x="162" y="76"/>
                    </a:lnTo>
                    <a:lnTo>
                      <a:pt x="162" y="7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68" y="84"/>
                    </a:lnTo>
                    <a:lnTo>
                      <a:pt x="172" y="84"/>
                    </a:lnTo>
                    <a:lnTo>
                      <a:pt x="172" y="84"/>
                    </a:lnTo>
                    <a:lnTo>
                      <a:pt x="174" y="80"/>
                    </a:lnTo>
                    <a:lnTo>
                      <a:pt x="174" y="80"/>
                    </a:lnTo>
                    <a:lnTo>
                      <a:pt x="174" y="78"/>
                    </a:lnTo>
                    <a:lnTo>
                      <a:pt x="174" y="78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2" y="70"/>
                    </a:lnTo>
                    <a:lnTo>
                      <a:pt x="162" y="70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58" y="62"/>
                    </a:lnTo>
                    <a:lnTo>
                      <a:pt x="158" y="62"/>
                    </a:lnTo>
                    <a:lnTo>
                      <a:pt x="158" y="58"/>
                    </a:lnTo>
                    <a:lnTo>
                      <a:pt x="158" y="58"/>
                    </a:lnTo>
                    <a:lnTo>
                      <a:pt x="160" y="56"/>
                    </a:lnTo>
                    <a:lnTo>
                      <a:pt x="160" y="56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58"/>
                    </a:lnTo>
                    <a:lnTo>
                      <a:pt x="174" y="58"/>
                    </a:lnTo>
                    <a:lnTo>
                      <a:pt x="176" y="62"/>
                    </a:lnTo>
                    <a:lnTo>
                      <a:pt x="176" y="62"/>
                    </a:lnTo>
                    <a:lnTo>
                      <a:pt x="178" y="66"/>
                    </a:lnTo>
                    <a:lnTo>
                      <a:pt x="178" y="66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72" y="62"/>
                    </a:lnTo>
                    <a:lnTo>
                      <a:pt x="172" y="62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4" y="60"/>
                    </a:lnTo>
                    <a:lnTo>
                      <a:pt x="164" y="60"/>
                    </a:lnTo>
                    <a:lnTo>
                      <a:pt x="162" y="62"/>
                    </a:lnTo>
                    <a:lnTo>
                      <a:pt x="162" y="64"/>
                    </a:lnTo>
                    <a:lnTo>
                      <a:pt x="162" y="64"/>
                    </a:lnTo>
                    <a:lnTo>
                      <a:pt x="164" y="66"/>
                    </a:lnTo>
                    <a:lnTo>
                      <a:pt x="164" y="66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76" y="72"/>
                    </a:lnTo>
                    <a:lnTo>
                      <a:pt x="176" y="72"/>
                    </a:lnTo>
                    <a:lnTo>
                      <a:pt x="178" y="76"/>
                    </a:lnTo>
                    <a:lnTo>
                      <a:pt x="178" y="76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78" y="86"/>
                    </a:lnTo>
                    <a:lnTo>
                      <a:pt x="178" y="86"/>
                    </a:lnTo>
                    <a:lnTo>
                      <a:pt x="174" y="90"/>
                    </a:lnTo>
                    <a:lnTo>
                      <a:pt x="174" y="90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4" y="88"/>
                    </a:lnTo>
                    <a:lnTo>
                      <a:pt x="160" y="84"/>
                    </a:lnTo>
                    <a:lnTo>
                      <a:pt x="160" y="84"/>
                    </a:lnTo>
                    <a:lnTo>
                      <a:pt x="158" y="80"/>
                    </a:lnTo>
                    <a:lnTo>
                      <a:pt x="156" y="76"/>
                    </a:lnTo>
                    <a:lnTo>
                      <a:pt x="156" y="76"/>
                    </a:lnTo>
                    <a:close/>
                    <a:moveTo>
                      <a:pt x="202" y="96"/>
                    </a:moveTo>
                    <a:lnTo>
                      <a:pt x="202" y="96"/>
                    </a:lnTo>
                    <a:lnTo>
                      <a:pt x="202" y="92"/>
                    </a:lnTo>
                    <a:lnTo>
                      <a:pt x="202" y="92"/>
                    </a:lnTo>
                    <a:lnTo>
                      <a:pt x="198" y="94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86" y="90"/>
                    </a:lnTo>
                    <a:lnTo>
                      <a:pt x="186" y="90"/>
                    </a:lnTo>
                    <a:lnTo>
                      <a:pt x="184" y="86"/>
                    </a:lnTo>
                    <a:lnTo>
                      <a:pt x="184" y="86"/>
                    </a:lnTo>
                    <a:lnTo>
                      <a:pt x="184" y="80"/>
                    </a:lnTo>
                    <a:lnTo>
                      <a:pt x="184" y="80"/>
                    </a:lnTo>
                    <a:lnTo>
                      <a:pt x="184" y="60"/>
                    </a:lnTo>
                    <a:lnTo>
                      <a:pt x="184" y="60"/>
                    </a:lnTo>
                    <a:lnTo>
                      <a:pt x="190" y="60"/>
                    </a:lnTo>
                    <a:lnTo>
                      <a:pt x="190" y="60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84"/>
                    </a:lnTo>
                    <a:lnTo>
                      <a:pt x="190" y="84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4" y="90"/>
                    </a:lnTo>
                    <a:lnTo>
                      <a:pt x="194" y="90"/>
                    </a:lnTo>
                    <a:lnTo>
                      <a:pt x="198" y="90"/>
                    </a:lnTo>
                    <a:lnTo>
                      <a:pt x="198" y="90"/>
                    </a:lnTo>
                    <a:lnTo>
                      <a:pt x="202" y="88"/>
                    </a:lnTo>
                    <a:lnTo>
                      <a:pt x="202" y="88"/>
                    </a:lnTo>
                    <a:lnTo>
                      <a:pt x="202" y="80"/>
                    </a:lnTo>
                    <a:lnTo>
                      <a:pt x="202" y="80"/>
                    </a:lnTo>
                    <a:lnTo>
                      <a:pt x="202" y="64"/>
                    </a:lnTo>
                    <a:lnTo>
                      <a:pt x="202" y="64"/>
                    </a:lnTo>
                    <a:lnTo>
                      <a:pt x="206" y="64"/>
                    </a:lnTo>
                    <a:lnTo>
                      <a:pt x="206" y="64"/>
                    </a:lnTo>
                    <a:lnTo>
                      <a:pt x="206" y="98"/>
                    </a:lnTo>
                    <a:lnTo>
                      <a:pt x="206" y="98"/>
                    </a:lnTo>
                    <a:lnTo>
                      <a:pt x="202" y="96"/>
                    </a:lnTo>
                    <a:lnTo>
                      <a:pt x="202" y="96"/>
                    </a:lnTo>
                    <a:close/>
                    <a:moveTo>
                      <a:pt x="218" y="100"/>
                    </a:moveTo>
                    <a:lnTo>
                      <a:pt x="218" y="100"/>
                    </a:lnTo>
                    <a:lnTo>
                      <a:pt x="210" y="66"/>
                    </a:lnTo>
                    <a:lnTo>
                      <a:pt x="210" y="66"/>
                    </a:lnTo>
                    <a:lnTo>
                      <a:pt x="216" y="66"/>
                    </a:lnTo>
                    <a:lnTo>
                      <a:pt x="216" y="66"/>
                    </a:lnTo>
                    <a:lnTo>
                      <a:pt x="220" y="86"/>
                    </a:lnTo>
                    <a:lnTo>
                      <a:pt x="220" y="86"/>
                    </a:lnTo>
                    <a:lnTo>
                      <a:pt x="222" y="94"/>
                    </a:lnTo>
                    <a:lnTo>
                      <a:pt x="222" y="94"/>
                    </a:lnTo>
                    <a:lnTo>
                      <a:pt x="222" y="88"/>
                    </a:lnTo>
                    <a:lnTo>
                      <a:pt x="222" y="88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32" y="70"/>
                    </a:lnTo>
                    <a:lnTo>
                      <a:pt x="232" y="70"/>
                    </a:lnTo>
                    <a:lnTo>
                      <a:pt x="236" y="90"/>
                    </a:lnTo>
                    <a:lnTo>
                      <a:pt x="236" y="90"/>
                    </a:lnTo>
                    <a:lnTo>
                      <a:pt x="238" y="96"/>
                    </a:lnTo>
                    <a:lnTo>
                      <a:pt x="238" y="96"/>
                    </a:lnTo>
                    <a:lnTo>
                      <a:pt x="238" y="90"/>
                    </a:lnTo>
                    <a:lnTo>
                      <a:pt x="238" y="90"/>
                    </a:lnTo>
                    <a:lnTo>
                      <a:pt x="244" y="72"/>
                    </a:lnTo>
                    <a:lnTo>
                      <a:pt x="244" y="72"/>
                    </a:lnTo>
                    <a:lnTo>
                      <a:pt x="248" y="74"/>
                    </a:lnTo>
                    <a:lnTo>
                      <a:pt x="248" y="74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30" y="82"/>
                    </a:lnTo>
                    <a:lnTo>
                      <a:pt x="230" y="82"/>
                    </a:lnTo>
                    <a:lnTo>
                      <a:pt x="230" y="78"/>
                    </a:lnTo>
                    <a:lnTo>
                      <a:pt x="230" y="78"/>
                    </a:lnTo>
                    <a:lnTo>
                      <a:pt x="224" y="102"/>
                    </a:lnTo>
                    <a:lnTo>
                      <a:pt x="224" y="102"/>
                    </a:lnTo>
                    <a:lnTo>
                      <a:pt x="218" y="100"/>
                    </a:lnTo>
                    <a:lnTo>
                      <a:pt x="218" y="100"/>
                    </a:lnTo>
                    <a:close/>
                    <a:moveTo>
                      <a:pt x="262" y="104"/>
                    </a:moveTo>
                    <a:lnTo>
                      <a:pt x="262" y="104"/>
                    </a:lnTo>
                    <a:lnTo>
                      <a:pt x="262" y="110"/>
                    </a:lnTo>
                    <a:lnTo>
                      <a:pt x="262" y="110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56" y="108"/>
                    </a:lnTo>
                    <a:lnTo>
                      <a:pt x="256" y="108"/>
                    </a:lnTo>
                    <a:lnTo>
                      <a:pt x="252" y="104"/>
                    </a:lnTo>
                    <a:lnTo>
                      <a:pt x="252" y="104"/>
                    </a:lnTo>
                    <a:lnTo>
                      <a:pt x="252" y="98"/>
                    </a:lnTo>
                    <a:lnTo>
                      <a:pt x="252" y="98"/>
                    </a:lnTo>
                    <a:lnTo>
                      <a:pt x="252" y="80"/>
                    </a:lnTo>
                    <a:lnTo>
                      <a:pt x="252" y="80"/>
                    </a:lnTo>
                    <a:lnTo>
                      <a:pt x="250" y="78"/>
                    </a:lnTo>
                    <a:lnTo>
                      <a:pt x="250" y="78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52" y="74"/>
                    </a:lnTo>
                    <a:lnTo>
                      <a:pt x="252" y="74"/>
                    </a:lnTo>
                    <a:lnTo>
                      <a:pt x="252" y="66"/>
                    </a:lnTo>
                    <a:lnTo>
                      <a:pt x="252" y="66"/>
                    </a:lnTo>
                    <a:lnTo>
                      <a:pt x="258" y="64"/>
                    </a:lnTo>
                    <a:lnTo>
                      <a:pt x="258" y="64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62" y="76"/>
                    </a:lnTo>
                    <a:lnTo>
                      <a:pt x="262" y="76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58" y="80"/>
                    </a:lnTo>
                    <a:lnTo>
                      <a:pt x="258" y="80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58" y="102"/>
                    </a:lnTo>
                    <a:lnTo>
                      <a:pt x="258" y="104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62" y="104"/>
                    </a:lnTo>
                    <a:lnTo>
                      <a:pt x="262" y="104"/>
                    </a:lnTo>
                    <a:close/>
                    <a:moveTo>
                      <a:pt x="280" y="114"/>
                    </a:moveTo>
                    <a:lnTo>
                      <a:pt x="280" y="114"/>
                    </a:lnTo>
                    <a:lnTo>
                      <a:pt x="280" y="80"/>
                    </a:lnTo>
                    <a:lnTo>
                      <a:pt x="280" y="80"/>
                    </a:lnTo>
                    <a:lnTo>
                      <a:pt x="284" y="82"/>
                    </a:lnTo>
                    <a:lnTo>
                      <a:pt x="284" y="82"/>
                    </a:lnTo>
                    <a:lnTo>
                      <a:pt x="284" y="86"/>
                    </a:lnTo>
                    <a:lnTo>
                      <a:pt x="284" y="86"/>
                    </a:lnTo>
                    <a:lnTo>
                      <a:pt x="288" y="84"/>
                    </a:lnTo>
                    <a:lnTo>
                      <a:pt x="294" y="84"/>
                    </a:lnTo>
                    <a:lnTo>
                      <a:pt x="294" y="84"/>
                    </a:lnTo>
                    <a:lnTo>
                      <a:pt x="298" y="86"/>
                    </a:lnTo>
                    <a:lnTo>
                      <a:pt x="298" y="86"/>
                    </a:lnTo>
                    <a:lnTo>
                      <a:pt x="302" y="88"/>
                    </a:lnTo>
                    <a:lnTo>
                      <a:pt x="302" y="88"/>
                    </a:lnTo>
                    <a:lnTo>
                      <a:pt x="302" y="94"/>
                    </a:lnTo>
                    <a:lnTo>
                      <a:pt x="302" y="94"/>
                    </a:lnTo>
                    <a:lnTo>
                      <a:pt x="302" y="98"/>
                    </a:lnTo>
                    <a:lnTo>
                      <a:pt x="302" y="98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298" y="118"/>
                    </a:lnTo>
                    <a:lnTo>
                      <a:pt x="298" y="118"/>
                    </a:lnTo>
                    <a:lnTo>
                      <a:pt x="298" y="98"/>
                    </a:lnTo>
                    <a:lnTo>
                      <a:pt x="298" y="98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296" y="90"/>
                    </a:lnTo>
                    <a:lnTo>
                      <a:pt x="296" y="90"/>
                    </a:lnTo>
                    <a:lnTo>
                      <a:pt x="292" y="88"/>
                    </a:lnTo>
                    <a:lnTo>
                      <a:pt x="292" y="88"/>
                    </a:lnTo>
                    <a:lnTo>
                      <a:pt x="290" y="88"/>
                    </a:lnTo>
                    <a:lnTo>
                      <a:pt x="288" y="88"/>
                    </a:lnTo>
                    <a:lnTo>
                      <a:pt x="288" y="88"/>
                    </a:lnTo>
                    <a:lnTo>
                      <a:pt x="286" y="92"/>
                    </a:lnTo>
                    <a:lnTo>
                      <a:pt x="286" y="98"/>
                    </a:lnTo>
                    <a:lnTo>
                      <a:pt x="286" y="98"/>
                    </a:lnTo>
                    <a:lnTo>
                      <a:pt x="286" y="116"/>
                    </a:lnTo>
                    <a:lnTo>
                      <a:pt x="286" y="116"/>
                    </a:lnTo>
                    <a:lnTo>
                      <a:pt x="280" y="114"/>
                    </a:lnTo>
                    <a:lnTo>
                      <a:pt x="280" y="114"/>
                    </a:lnTo>
                    <a:close/>
                    <a:moveTo>
                      <a:pt x="310" y="82"/>
                    </a:moveTo>
                    <a:lnTo>
                      <a:pt x="310" y="82"/>
                    </a:lnTo>
                    <a:lnTo>
                      <a:pt x="310" y="74"/>
                    </a:lnTo>
                    <a:lnTo>
                      <a:pt x="310" y="74"/>
                    </a:lnTo>
                    <a:lnTo>
                      <a:pt x="314" y="76"/>
                    </a:lnTo>
                    <a:lnTo>
                      <a:pt x="314" y="76"/>
                    </a:lnTo>
                    <a:lnTo>
                      <a:pt x="314" y="82"/>
                    </a:lnTo>
                    <a:lnTo>
                      <a:pt x="314" y="82"/>
                    </a:lnTo>
                    <a:lnTo>
                      <a:pt x="310" y="82"/>
                    </a:lnTo>
                    <a:lnTo>
                      <a:pt x="310" y="82"/>
                    </a:lnTo>
                    <a:close/>
                    <a:moveTo>
                      <a:pt x="304" y="132"/>
                    </a:moveTo>
                    <a:lnTo>
                      <a:pt x="304" y="132"/>
                    </a:lnTo>
                    <a:lnTo>
                      <a:pt x="304" y="128"/>
                    </a:lnTo>
                    <a:lnTo>
                      <a:pt x="304" y="128"/>
                    </a:lnTo>
                    <a:lnTo>
                      <a:pt x="308" y="128"/>
                    </a:lnTo>
                    <a:lnTo>
                      <a:pt x="308" y="128"/>
                    </a:lnTo>
                    <a:lnTo>
                      <a:pt x="310" y="128"/>
                    </a:lnTo>
                    <a:lnTo>
                      <a:pt x="310" y="128"/>
                    </a:lnTo>
                    <a:lnTo>
                      <a:pt x="310" y="122"/>
                    </a:lnTo>
                    <a:lnTo>
                      <a:pt x="310" y="122"/>
                    </a:lnTo>
                    <a:lnTo>
                      <a:pt x="310" y="88"/>
                    </a:lnTo>
                    <a:lnTo>
                      <a:pt x="310" y="88"/>
                    </a:lnTo>
                    <a:lnTo>
                      <a:pt x="314" y="88"/>
                    </a:lnTo>
                    <a:lnTo>
                      <a:pt x="314" y="88"/>
                    </a:lnTo>
                    <a:lnTo>
                      <a:pt x="314" y="124"/>
                    </a:lnTo>
                    <a:lnTo>
                      <a:pt x="314" y="124"/>
                    </a:lnTo>
                    <a:lnTo>
                      <a:pt x="314" y="132"/>
                    </a:lnTo>
                    <a:lnTo>
                      <a:pt x="314" y="132"/>
                    </a:lnTo>
                    <a:lnTo>
                      <a:pt x="310" y="134"/>
                    </a:lnTo>
                    <a:lnTo>
                      <a:pt x="308" y="134"/>
                    </a:lnTo>
                    <a:lnTo>
                      <a:pt x="308" y="134"/>
                    </a:lnTo>
                    <a:lnTo>
                      <a:pt x="304" y="132"/>
                    </a:lnTo>
                    <a:lnTo>
                      <a:pt x="304" y="132"/>
                    </a:lnTo>
                    <a:close/>
                    <a:moveTo>
                      <a:pt x="340" y="124"/>
                    </a:moveTo>
                    <a:lnTo>
                      <a:pt x="340" y="124"/>
                    </a:lnTo>
                    <a:lnTo>
                      <a:pt x="334" y="126"/>
                    </a:lnTo>
                    <a:lnTo>
                      <a:pt x="334" y="126"/>
                    </a:lnTo>
                    <a:lnTo>
                      <a:pt x="330" y="126"/>
                    </a:lnTo>
                    <a:lnTo>
                      <a:pt x="330" y="126"/>
                    </a:lnTo>
                    <a:lnTo>
                      <a:pt x="326" y="124"/>
                    </a:lnTo>
                    <a:lnTo>
                      <a:pt x="322" y="122"/>
                    </a:lnTo>
                    <a:lnTo>
                      <a:pt x="322" y="122"/>
                    </a:lnTo>
                    <a:lnTo>
                      <a:pt x="320" y="118"/>
                    </a:lnTo>
                    <a:lnTo>
                      <a:pt x="320" y="114"/>
                    </a:lnTo>
                    <a:lnTo>
                      <a:pt x="320" y="114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24" y="108"/>
                    </a:lnTo>
                    <a:lnTo>
                      <a:pt x="324" y="108"/>
                    </a:lnTo>
                    <a:lnTo>
                      <a:pt x="326" y="106"/>
                    </a:lnTo>
                    <a:lnTo>
                      <a:pt x="326" y="106"/>
                    </a:lnTo>
                    <a:lnTo>
                      <a:pt x="330" y="106"/>
                    </a:lnTo>
                    <a:lnTo>
                      <a:pt x="330" y="106"/>
                    </a:lnTo>
                    <a:lnTo>
                      <a:pt x="338" y="106"/>
                    </a:lnTo>
                    <a:lnTo>
                      <a:pt x="338" y="106"/>
                    </a:lnTo>
                    <a:lnTo>
                      <a:pt x="338" y="104"/>
                    </a:lnTo>
                    <a:lnTo>
                      <a:pt x="338" y="104"/>
                    </a:lnTo>
                    <a:lnTo>
                      <a:pt x="338" y="100"/>
                    </a:lnTo>
                    <a:lnTo>
                      <a:pt x="338" y="100"/>
                    </a:lnTo>
                    <a:lnTo>
                      <a:pt x="332" y="96"/>
                    </a:lnTo>
                    <a:lnTo>
                      <a:pt x="332" y="96"/>
                    </a:lnTo>
                    <a:lnTo>
                      <a:pt x="328" y="96"/>
                    </a:lnTo>
                    <a:lnTo>
                      <a:pt x="328" y="96"/>
                    </a:lnTo>
                    <a:lnTo>
                      <a:pt x="326" y="102"/>
                    </a:lnTo>
                    <a:lnTo>
                      <a:pt x="326" y="102"/>
                    </a:lnTo>
                    <a:lnTo>
                      <a:pt x="320" y="100"/>
                    </a:lnTo>
                    <a:lnTo>
                      <a:pt x="320" y="100"/>
                    </a:lnTo>
                    <a:lnTo>
                      <a:pt x="322" y="94"/>
                    </a:lnTo>
                    <a:lnTo>
                      <a:pt x="322" y="94"/>
                    </a:lnTo>
                    <a:lnTo>
                      <a:pt x="326" y="92"/>
                    </a:lnTo>
                    <a:lnTo>
                      <a:pt x="326" y="92"/>
                    </a:lnTo>
                    <a:lnTo>
                      <a:pt x="332" y="92"/>
                    </a:lnTo>
                    <a:lnTo>
                      <a:pt x="332" y="92"/>
                    </a:lnTo>
                    <a:lnTo>
                      <a:pt x="338" y="94"/>
                    </a:lnTo>
                    <a:lnTo>
                      <a:pt x="338" y="94"/>
                    </a:lnTo>
                    <a:lnTo>
                      <a:pt x="342" y="98"/>
                    </a:lnTo>
                    <a:lnTo>
                      <a:pt x="342" y="98"/>
                    </a:lnTo>
                    <a:lnTo>
                      <a:pt x="344" y="102"/>
                    </a:lnTo>
                    <a:lnTo>
                      <a:pt x="344" y="102"/>
                    </a:lnTo>
                    <a:lnTo>
                      <a:pt x="344" y="106"/>
                    </a:lnTo>
                    <a:lnTo>
                      <a:pt x="344" y="106"/>
                    </a:lnTo>
                    <a:lnTo>
                      <a:pt x="344" y="114"/>
                    </a:lnTo>
                    <a:lnTo>
                      <a:pt x="344" y="114"/>
                    </a:lnTo>
                    <a:lnTo>
                      <a:pt x="344" y="124"/>
                    </a:lnTo>
                    <a:lnTo>
                      <a:pt x="344" y="124"/>
                    </a:lnTo>
                    <a:lnTo>
                      <a:pt x="346" y="128"/>
                    </a:lnTo>
                    <a:lnTo>
                      <a:pt x="346" y="128"/>
                    </a:lnTo>
                    <a:lnTo>
                      <a:pt x="340" y="128"/>
                    </a:lnTo>
                    <a:lnTo>
                      <a:pt x="340" y="128"/>
                    </a:lnTo>
                    <a:lnTo>
                      <a:pt x="340" y="124"/>
                    </a:lnTo>
                    <a:lnTo>
                      <a:pt x="340" y="124"/>
                    </a:lnTo>
                    <a:close/>
                    <a:moveTo>
                      <a:pt x="338" y="110"/>
                    </a:moveTo>
                    <a:lnTo>
                      <a:pt x="338" y="110"/>
                    </a:lnTo>
                    <a:lnTo>
                      <a:pt x="332" y="110"/>
                    </a:lnTo>
                    <a:lnTo>
                      <a:pt x="332" y="110"/>
                    </a:lnTo>
                    <a:lnTo>
                      <a:pt x="328" y="112"/>
                    </a:lnTo>
                    <a:lnTo>
                      <a:pt x="328" y="112"/>
                    </a:lnTo>
                    <a:lnTo>
                      <a:pt x="326" y="112"/>
                    </a:lnTo>
                    <a:lnTo>
                      <a:pt x="326" y="112"/>
                    </a:lnTo>
                    <a:lnTo>
                      <a:pt x="324" y="116"/>
                    </a:lnTo>
                    <a:lnTo>
                      <a:pt x="324" y="116"/>
                    </a:lnTo>
                    <a:lnTo>
                      <a:pt x="326" y="120"/>
                    </a:lnTo>
                    <a:lnTo>
                      <a:pt x="326" y="120"/>
                    </a:lnTo>
                    <a:lnTo>
                      <a:pt x="330" y="122"/>
                    </a:lnTo>
                    <a:lnTo>
                      <a:pt x="330" y="122"/>
                    </a:lnTo>
                    <a:lnTo>
                      <a:pt x="334" y="122"/>
                    </a:lnTo>
                    <a:lnTo>
                      <a:pt x="334" y="122"/>
                    </a:lnTo>
                    <a:lnTo>
                      <a:pt x="338" y="118"/>
                    </a:lnTo>
                    <a:lnTo>
                      <a:pt x="338" y="118"/>
                    </a:lnTo>
                    <a:lnTo>
                      <a:pt x="338" y="112"/>
                    </a:lnTo>
                    <a:lnTo>
                      <a:pt x="338" y="112"/>
                    </a:lnTo>
                    <a:lnTo>
                      <a:pt x="338" y="110"/>
                    </a:lnTo>
                    <a:lnTo>
                      <a:pt x="338" y="110"/>
                    </a:lnTo>
                    <a:close/>
                    <a:moveTo>
                      <a:pt x="350" y="130"/>
                    </a:moveTo>
                    <a:lnTo>
                      <a:pt x="350" y="130"/>
                    </a:lnTo>
                    <a:lnTo>
                      <a:pt x="350" y="84"/>
                    </a:lnTo>
                    <a:lnTo>
                      <a:pt x="350" y="84"/>
                    </a:lnTo>
                    <a:lnTo>
                      <a:pt x="356" y="84"/>
                    </a:lnTo>
                    <a:lnTo>
                      <a:pt x="356" y="84"/>
                    </a:lnTo>
                    <a:lnTo>
                      <a:pt x="356" y="102"/>
                    </a:lnTo>
                    <a:lnTo>
                      <a:pt x="356" y="102"/>
                    </a:lnTo>
                    <a:lnTo>
                      <a:pt x="358" y="98"/>
                    </a:lnTo>
                    <a:lnTo>
                      <a:pt x="364" y="98"/>
                    </a:lnTo>
                    <a:lnTo>
                      <a:pt x="364" y="98"/>
                    </a:lnTo>
                    <a:lnTo>
                      <a:pt x="368" y="102"/>
                    </a:lnTo>
                    <a:lnTo>
                      <a:pt x="368" y="102"/>
                    </a:lnTo>
                    <a:lnTo>
                      <a:pt x="372" y="106"/>
                    </a:lnTo>
                    <a:lnTo>
                      <a:pt x="372" y="106"/>
                    </a:lnTo>
                    <a:lnTo>
                      <a:pt x="372" y="114"/>
                    </a:lnTo>
                    <a:lnTo>
                      <a:pt x="372" y="114"/>
                    </a:lnTo>
                    <a:lnTo>
                      <a:pt x="372" y="136"/>
                    </a:lnTo>
                    <a:lnTo>
                      <a:pt x="372" y="136"/>
                    </a:lnTo>
                    <a:lnTo>
                      <a:pt x="368" y="134"/>
                    </a:lnTo>
                    <a:lnTo>
                      <a:pt x="368" y="134"/>
                    </a:lnTo>
                    <a:lnTo>
                      <a:pt x="368" y="112"/>
                    </a:lnTo>
                    <a:lnTo>
                      <a:pt x="368" y="112"/>
                    </a:lnTo>
                    <a:lnTo>
                      <a:pt x="366" y="106"/>
                    </a:lnTo>
                    <a:lnTo>
                      <a:pt x="366" y="106"/>
                    </a:lnTo>
                    <a:lnTo>
                      <a:pt x="362" y="104"/>
                    </a:lnTo>
                    <a:lnTo>
                      <a:pt x="362" y="104"/>
                    </a:lnTo>
                    <a:lnTo>
                      <a:pt x="358" y="104"/>
                    </a:lnTo>
                    <a:lnTo>
                      <a:pt x="358" y="104"/>
                    </a:lnTo>
                    <a:lnTo>
                      <a:pt x="356" y="106"/>
                    </a:lnTo>
                    <a:lnTo>
                      <a:pt x="356" y="106"/>
                    </a:lnTo>
                    <a:lnTo>
                      <a:pt x="356" y="112"/>
                    </a:lnTo>
                    <a:lnTo>
                      <a:pt x="356" y="112"/>
                    </a:lnTo>
                    <a:lnTo>
                      <a:pt x="356" y="132"/>
                    </a:lnTo>
                    <a:lnTo>
                      <a:pt x="356" y="132"/>
                    </a:lnTo>
                    <a:lnTo>
                      <a:pt x="350" y="130"/>
                    </a:lnTo>
                    <a:lnTo>
                      <a:pt x="350" y="130"/>
                    </a:lnTo>
                    <a:close/>
                    <a:moveTo>
                      <a:pt x="380" y="136"/>
                    </a:moveTo>
                    <a:lnTo>
                      <a:pt x="380" y="136"/>
                    </a:lnTo>
                    <a:lnTo>
                      <a:pt x="380" y="104"/>
                    </a:lnTo>
                    <a:lnTo>
                      <a:pt x="380" y="104"/>
                    </a:lnTo>
                    <a:lnTo>
                      <a:pt x="384" y="104"/>
                    </a:lnTo>
                    <a:lnTo>
                      <a:pt x="384" y="104"/>
                    </a:lnTo>
                    <a:lnTo>
                      <a:pt x="384" y="110"/>
                    </a:lnTo>
                    <a:lnTo>
                      <a:pt x="384" y="110"/>
                    </a:lnTo>
                    <a:lnTo>
                      <a:pt x="386" y="104"/>
                    </a:lnTo>
                    <a:lnTo>
                      <a:pt x="386" y="104"/>
                    </a:lnTo>
                    <a:lnTo>
                      <a:pt x="390" y="104"/>
                    </a:lnTo>
                    <a:lnTo>
                      <a:pt x="390" y="104"/>
                    </a:lnTo>
                    <a:lnTo>
                      <a:pt x="394" y="108"/>
                    </a:lnTo>
                    <a:lnTo>
                      <a:pt x="394" y="108"/>
                    </a:lnTo>
                    <a:lnTo>
                      <a:pt x="392" y="112"/>
                    </a:lnTo>
                    <a:lnTo>
                      <a:pt x="392" y="112"/>
                    </a:lnTo>
                    <a:lnTo>
                      <a:pt x="390" y="110"/>
                    </a:lnTo>
                    <a:lnTo>
                      <a:pt x="390" y="110"/>
                    </a:lnTo>
                    <a:lnTo>
                      <a:pt x="386" y="110"/>
                    </a:lnTo>
                    <a:lnTo>
                      <a:pt x="386" y="110"/>
                    </a:lnTo>
                    <a:lnTo>
                      <a:pt x="384" y="114"/>
                    </a:lnTo>
                    <a:lnTo>
                      <a:pt x="384" y="114"/>
                    </a:lnTo>
                    <a:lnTo>
                      <a:pt x="384" y="120"/>
                    </a:lnTo>
                    <a:lnTo>
                      <a:pt x="384" y="120"/>
                    </a:lnTo>
                    <a:lnTo>
                      <a:pt x="384" y="138"/>
                    </a:lnTo>
                    <a:lnTo>
                      <a:pt x="384" y="138"/>
                    </a:lnTo>
                    <a:lnTo>
                      <a:pt x="380" y="136"/>
                    </a:lnTo>
                    <a:lnTo>
                      <a:pt x="380" y="136"/>
                    </a:lnTo>
                    <a:close/>
                    <a:moveTo>
                      <a:pt x="0" y="118"/>
                    </a:moveTo>
                    <a:lnTo>
                      <a:pt x="0" y="118"/>
                    </a:lnTo>
                    <a:lnTo>
                      <a:pt x="2" y="76"/>
                    </a:lnTo>
                    <a:lnTo>
                      <a:pt x="2" y="76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26" y="116"/>
                    </a:lnTo>
                    <a:lnTo>
                      <a:pt x="26" y="116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30" y="82"/>
                    </a:lnTo>
                    <a:lnTo>
                      <a:pt x="30" y="82"/>
                    </a:lnTo>
                    <a:lnTo>
                      <a:pt x="30" y="126"/>
                    </a:lnTo>
                    <a:lnTo>
                      <a:pt x="30" y="126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6" y="120"/>
                    </a:lnTo>
                    <a:lnTo>
                      <a:pt x="6" y="120"/>
                    </a:lnTo>
                    <a:lnTo>
                      <a:pt x="0" y="118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0" name="Freeform 106"/>
              <p:cNvSpPr>
                <a:spLocks noEditPoints="1"/>
              </p:cNvSpPr>
              <p:nvPr userDrawn="1"/>
            </p:nvSpPr>
            <p:spPr bwMode="auto">
              <a:xfrm>
                <a:off x="3411483" y="3528974"/>
                <a:ext cx="609600" cy="212725"/>
              </a:xfrm>
              <a:custGeom>
                <a:avLst/>
                <a:gdLst/>
                <a:ahLst/>
                <a:cxnLst>
                  <a:cxn ang="0">
                    <a:pos x="12" y="14"/>
                  </a:cxn>
                  <a:cxn ang="0">
                    <a:pos x="20" y="44"/>
                  </a:cxn>
                  <a:cxn ang="0">
                    <a:pos x="6" y="38"/>
                  </a:cxn>
                  <a:cxn ang="0">
                    <a:pos x="18" y="22"/>
                  </a:cxn>
                  <a:cxn ang="0">
                    <a:pos x="42" y="54"/>
                  </a:cxn>
                  <a:cxn ang="0">
                    <a:pos x="32" y="36"/>
                  </a:cxn>
                  <a:cxn ang="0">
                    <a:pos x="40" y="24"/>
                  </a:cxn>
                  <a:cxn ang="0">
                    <a:pos x="42" y="20"/>
                  </a:cxn>
                  <a:cxn ang="0">
                    <a:pos x="52" y="52"/>
                  </a:cxn>
                  <a:cxn ang="0">
                    <a:pos x="36" y="40"/>
                  </a:cxn>
                  <a:cxn ang="0">
                    <a:pos x="46" y="46"/>
                  </a:cxn>
                  <a:cxn ang="0">
                    <a:pos x="62" y="58"/>
                  </a:cxn>
                  <a:cxn ang="0">
                    <a:pos x="74" y="30"/>
                  </a:cxn>
                  <a:cxn ang="0">
                    <a:pos x="62" y="42"/>
                  </a:cxn>
                  <a:cxn ang="0">
                    <a:pos x="76" y="46"/>
                  </a:cxn>
                  <a:cxn ang="0">
                    <a:pos x="62" y="42"/>
                  </a:cxn>
                  <a:cxn ang="0">
                    <a:pos x="94" y="66"/>
                  </a:cxn>
                  <a:cxn ang="0">
                    <a:pos x="104" y="36"/>
                  </a:cxn>
                  <a:cxn ang="0">
                    <a:pos x="96" y="62"/>
                  </a:cxn>
                  <a:cxn ang="0">
                    <a:pos x="104" y="44"/>
                  </a:cxn>
                  <a:cxn ang="0">
                    <a:pos x="118" y="40"/>
                  </a:cxn>
                  <a:cxn ang="0">
                    <a:pos x="130" y="48"/>
                  </a:cxn>
                  <a:cxn ang="0">
                    <a:pos x="116" y="72"/>
                  </a:cxn>
                  <a:cxn ang="0">
                    <a:pos x="134" y="76"/>
                  </a:cxn>
                  <a:cxn ang="0">
                    <a:pos x="150" y="82"/>
                  </a:cxn>
                  <a:cxn ang="0">
                    <a:pos x="160" y="80"/>
                  </a:cxn>
                  <a:cxn ang="0">
                    <a:pos x="150" y="48"/>
                  </a:cxn>
                  <a:cxn ang="0">
                    <a:pos x="168" y="80"/>
                  </a:cxn>
                  <a:cxn ang="0">
                    <a:pos x="146" y="82"/>
                  </a:cxn>
                  <a:cxn ang="0">
                    <a:pos x="162" y="74"/>
                  </a:cxn>
                  <a:cxn ang="0">
                    <a:pos x="152" y="54"/>
                  </a:cxn>
                  <a:cxn ang="0">
                    <a:pos x="184" y="56"/>
                  </a:cxn>
                  <a:cxn ang="0">
                    <a:pos x="198" y="90"/>
                  </a:cxn>
                  <a:cxn ang="0">
                    <a:pos x="182" y="60"/>
                  </a:cxn>
                  <a:cxn ang="0">
                    <a:pos x="204" y="48"/>
                  </a:cxn>
                  <a:cxn ang="0">
                    <a:pos x="226" y="76"/>
                  </a:cxn>
                  <a:cxn ang="0">
                    <a:pos x="212" y="66"/>
                  </a:cxn>
                  <a:cxn ang="0">
                    <a:pos x="234" y="72"/>
                  </a:cxn>
                  <a:cxn ang="0">
                    <a:pos x="238" y="56"/>
                  </a:cxn>
                  <a:cxn ang="0">
                    <a:pos x="240" y="64"/>
                  </a:cxn>
                  <a:cxn ang="0">
                    <a:pos x="234" y="100"/>
                  </a:cxn>
                  <a:cxn ang="0">
                    <a:pos x="262" y="74"/>
                  </a:cxn>
                  <a:cxn ang="0">
                    <a:pos x="248" y="96"/>
                  </a:cxn>
                  <a:cxn ang="0">
                    <a:pos x="252" y="88"/>
                  </a:cxn>
                  <a:cxn ang="0">
                    <a:pos x="266" y="92"/>
                  </a:cxn>
                  <a:cxn ang="0">
                    <a:pos x="252" y="88"/>
                  </a:cxn>
                  <a:cxn ang="0">
                    <a:pos x="308" y="108"/>
                  </a:cxn>
                  <a:cxn ang="0">
                    <a:pos x="292" y="84"/>
                  </a:cxn>
                  <a:cxn ang="0">
                    <a:pos x="312" y="94"/>
                  </a:cxn>
                  <a:cxn ang="0">
                    <a:pos x="296" y="90"/>
                  </a:cxn>
                  <a:cxn ang="0">
                    <a:pos x="312" y="114"/>
                  </a:cxn>
                  <a:cxn ang="0">
                    <a:pos x="336" y="112"/>
                  </a:cxn>
                  <a:cxn ang="0">
                    <a:pos x="318" y="110"/>
                  </a:cxn>
                  <a:cxn ang="0">
                    <a:pos x="336" y="92"/>
                  </a:cxn>
                  <a:cxn ang="0">
                    <a:pos x="324" y="94"/>
                  </a:cxn>
                  <a:cxn ang="0">
                    <a:pos x="334" y="118"/>
                  </a:cxn>
                  <a:cxn ang="0">
                    <a:pos x="354" y="122"/>
                  </a:cxn>
                  <a:cxn ang="0">
                    <a:pos x="372" y="132"/>
                  </a:cxn>
                  <a:cxn ang="0">
                    <a:pos x="372" y="90"/>
                  </a:cxn>
                  <a:cxn ang="0">
                    <a:pos x="380" y="92"/>
                  </a:cxn>
                  <a:cxn ang="0">
                    <a:pos x="376" y="104"/>
                  </a:cxn>
                </a:cxnLst>
                <a:rect l="0" t="0" r="r" b="b"/>
                <a:pathLst>
                  <a:path w="384" h="134">
                    <a:moveTo>
                      <a:pt x="4" y="44"/>
                    </a:moveTo>
                    <a:lnTo>
                      <a:pt x="4" y="44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20" y="20"/>
                    </a:lnTo>
                    <a:lnTo>
                      <a:pt x="20" y="20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4" y="32"/>
                    </a:lnTo>
                    <a:lnTo>
                      <a:pt x="24" y="32"/>
                    </a:lnTo>
                    <a:lnTo>
                      <a:pt x="22" y="40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16" y="48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8" y="46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4" y="44"/>
                    </a:lnTo>
                    <a:lnTo>
                      <a:pt x="4" y="44"/>
                    </a:lnTo>
                    <a:close/>
                    <a:moveTo>
                      <a:pt x="4" y="28"/>
                    </a:moveTo>
                    <a:lnTo>
                      <a:pt x="4" y="28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8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2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8" y="38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8" y="26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4" y="20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0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4"/>
                    </a:lnTo>
                    <a:lnTo>
                      <a:pt x="4" y="28"/>
                    </a:lnTo>
                    <a:lnTo>
                      <a:pt x="4" y="28"/>
                    </a:lnTo>
                    <a:close/>
                    <a:moveTo>
                      <a:pt x="48" y="52"/>
                    </a:moveTo>
                    <a:lnTo>
                      <a:pt x="48" y="52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34" y="52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8" y="46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28" y="38"/>
                    </a:lnTo>
                    <a:lnTo>
                      <a:pt x="28" y="38"/>
                    </a:lnTo>
                    <a:lnTo>
                      <a:pt x="32" y="36"/>
                    </a:lnTo>
                    <a:lnTo>
                      <a:pt x="32" y="36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4" y="30"/>
                    </a:lnTo>
                    <a:lnTo>
                      <a:pt x="34" y="30"/>
                    </a:lnTo>
                    <a:lnTo>
                      <a:pt x="28" y="28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0" y="22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50" y="26"/>
                    </a:lnTo>
                    <a:lnTo>
                      <a:pt x="50" y="26"/>
                    </a:lnTo>
                    <a:lnTo>
                      <a:pt x="52" y="30"/>
                    </a:lnTo>
                    <a:lnTo>
                      <a:pt x="52" y="30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48" y="56"/>
                    </a:lnTo>
                    <a:lnTo>
                      <a:pt x="48" y="56"/>
                    </a:lnTo>
                    <a:lnTo>
                      <a:pt x="48" y="52"/>
                    </a:lnTo>
                    <a:lnTo>
                      <a:pt x="48" y="52"/>
                    </a:lnTo>
                    <a:close/>
                    <a:moveTo>
                      <a:pt x="46" y="38"/>
                    </a:moveTo>
                    <a:lnTo>
                      <a:pt x="46" y="38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36" y="40"/>
                    </a:lnTo>
                    <a:lnTo>
                      <a:pt x="36" y="40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4" y="46"/>
                    </a:lnTo>
                    <a:lnTo>
                      <a:pt x="34" y="46"/>
                    </a:lnTo>
                    <a:lnTo>
                      <a:pt x="38" y="50"/>
                    </a:lnTo>
                    <a:lnTo>
                      <a:pt x="38" y="50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0"/>
                    </a:lnTo>
                    <a:lnTo>
                      <a:pt x="46" y="38"/>
                    </a:lnTo>
                    <a:close/>
                    <a:moveTo>
                      <a:pt x="76" y="62"/>
                    </a:moveTo>
                    <a:lnTo>
                      <a:pt x="76" y="62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68" y="60"/>
                    </a:lnTo>
                    <a:lnTo>
                      <a:pt x="68" y="60"/>
                    </a:lnTo>
                    <a:lnTo>
                      <a:pt x="62" y="58"/>
                    </a:lnTo>
                    <a:lnTo>
                      <a:pt x="62" y="58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60" y="30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8" y="28"/>
                    </a:lnTo>
                    <a:lnTo>
                      <a:pt x="68" y="28"/>
                    </a:lnTo>
                    <a:lnTo>
                      <a:pt x="74" y="30"/>
                    </a:lnTo>
                    <a:lnTo>
                      <a:pt x="74" y="30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0" y="62"/>
                    </a:lnTo>
                    <a:lnTo>
                      <a:pt x="80" y="62"/>
                    </a:lnTo>
                    <a:lnTo>
                      <a:pt x="76" y="62"/>
                    </a:lnTo>
                    <a:lnTo>
                      <a:pt x="76" y="62"/>
                    </a:lnTo>
                    <a:close/>
                    <a:moveTo>
                      <a:pt x="62" y="42"/>
                    </a:moveTo>
                    <a:lnTo>
                      <a:pt x="62" y="42"/>
                    </a:lnTo>
                    <a:lnTo>
                      <a:pt x="62" y="48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6" y="56"/>
                    </a:lnTo>
                    <a:lnTo>
                      <a:pt x="70" y="56"/>
                    </a:lnTo>
                    <a:lnTo>
                      <a:pt x="70" y="56"/>
                    </a:lnTo>
                    <a:lnTo>
                      <a:pt x="72" y="56"/>
                    </a:lnTo>
                    <a:lnTo>
                      <a:pt x="74" y="54"/>
                    </a:lnTo>
                    <a:lnTo>
                      <a:pt x="74" y="54"/>
                    </a:lnTo>
                    <a:lnTo>
                      <a:pt x="76" y="52"/>
                    </a:lnTo>
                    <a:lnTo>
                      <a:pt x="76" y="46"/>
                    </a:lnTo>
                    <a:lnTo>
                      <a:pt x="76" y="46"/>
                    </a:lnTo>
                    <a:lnTo>
                      <a:pt x="76" y="40"/>
                    </a:lnTo>
                    <a:lnTo>
                      <a:pt x="74" y="36"/>
                    </a:lnTo>
                    <a:lnTo>
                      <a:pt x="74" y="36"/>
                    </a:lnTo>
                    <a:lnTo>
                      <a:pt x="72" y="34"/>
                    </a:lnTo>
                    <a:lnTo>
                      <a:pt x="70" y="32"/>
                    </a:lnTo>
                    <a:lnTo>
                      <a:pt x="70" y="32"/>
                    </a:lnTo>
                    <a:lnTo>
                      <a:pt x="66" y="32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2" y="36"/>
                    </a:lnTo>
                    <a:lnTo>
                      <a:pt x="62" y="42"/>
                    </a:lnTo>
                    <a:lnTo>
                      <a:pt x="62" y="42"/>
                    </a:lnTo>
                    <a:close/>
                    <a:moveTo>
                      <a:pt x="106" y="58"/>
                    </a:moveTo>
                    <a:lnTo>
                      <a:pt x="106" y="58"/>
                    </a:lnTo>
                    <a:lnTo>
                      <a:pt x="112" y="60"/>
                    </a:lnTo>
                    <a:lnTo>
                      <a:pt x="112" y="60"/>
                    </a:lnTo>
                    <a:lnTo>
                      <a:pt x="110" y="64"/>
                    </a:lnTo>
                    <a:lnTo>
                      <a:pt x="108" y="68"/>
                    </a:lnTo>
                    <a:lnTo>
                      <a:pt x="108" y="68"/>
                    </a:lnTo>
                    <a:lnTo>
                      <a:pt x="104" y="68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94" y="66"/>
                    </a:lnTo>
                    <a:lnTo>
                      <a:pt x="90" y="62"/>
                    </a:lnTo>
                    <a:lnTo>
                      <a:pt x="90" y="62"/>
                    </a:lnTo>
                    <a:lnTo>
                      <a:pt x="88" y="56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88" y="42"/>
                    </a:lnTo>
                    <a:lnTo>
                      <a:pt x="90" y="36"/>
                    </a:lnTo>
                    <a:lnTo>
                      <a:pt x="90" y="36"/>
                    </a:lnTo>
                    <a:lnTo>
                      <a:pt x="94" y="34"/>
                    </a:lnTo>
                    <a:lnTo>
                      <a:pt x="100" y="34"/>
                    </a:lnTo>
                    <a:lnTo>
                      <a:pt x="100" y="34"/>
                    </a:lnTo>
                    <a:lnTo>
                      <a:pt x="104" y="36"/>
                    </a:lnTo>
                    <a:lnTo>
                      <a:pt x="108" y="40"/>
                    </a:lnTo>
                    <a:lnTo>
                      <a:pt x="108" y="40"/>
                    </a:lnTo>
                    <a:lnTo>
                      <a:pt x="110" y="46"/>
                    </a:lnTo>
                    <a:lnTo>
                      <a:pt x="112" y="54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92" y="50"/>
                    </a:lnTo>
                    <a:lnTo>
                      <a:pt x="92" y="50"/>
                    </a:lnTo>
                    <a:lnTo>
                      <a:pt x="92" y="56"/>
                    </a:lnTo>
                    <a:lnTo>
                      <a:pt x="94" y="60"/>
                    </a:lnTo>
                    <a:lnTo>
                      <a:pt x="94" y="60"/>
                    </a:lnTo>
                    <a:lnTo>
                      <a:pt x="96" y="62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104" y="64"/>
                    </a:lnTo>
                    <a:lnTo>
                      <a:pt x="104" y="64"/>
                    </a:lnTo>
                    <a:lnTo>
                      <a:pt x="106" y="58"/>
                    </a:lnTo>
                    <a:lnTo>
                      <a:pt x="106" y="58"/>
                    </a:lnTo>
                    <a:close/>
                    <a:moveTo>
                      <a:pt x="92" y="46"/>
                    </a:moveTo>
                    <a:lnTo>
                      <a:pt x="92" y="46"/>
                    </a:lnTo>
                    <a:lnTo>
                      <a:pt x="106" y="50"/>
                    </a:lnTo>
                    <a:lnTo>
                      <a:pt x="106" y="50"/>
                    </a:lnTo>
                    <a:lnTo>
                      <a:pt x="104" y="44"/>
                    </a:lnTo>
                    <a:lnTo>
                      <a:pt x="104" y="44"/>
                    </a:lnTo>
                    <a:lnTo>
                      <a:pt x="102" y="40"/>
                    </a:lnTo>
                    <a:lnTo>
                      <a:pt x="100" y="38"/>
                    </a:lnTo>
                    <a:lnTo>
                      <a:pt x="100" y="38"/>
                    </a:lnTo>
                    <a:lnTo>
                      <a:pt x="96" y="38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92" y="42"/>
                    </a:lnTo>
                    <a:lnTo>
                      <a:pt x="92" y="46"/>
                    </a:lnTo>
                    <a:lnTo>
                      <a:pt x="92" y="46"/>
                    </a:lnTo>
                    <a:close/>
                    <a:moveTo>
                      <a:pt x="116" y="72"/>
                    </a:moveTo>
                    <a:lnTo>
                      <a:pt x="116" y="72"/>
                    </a:lnTo>
                    <a:lnTo>
                      <a:pt x="118" y="40"/>
                    </a:lnTo>
                    <a:lnTo>
                      <a:pt x="118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6"/>
                    </a:lnTo>
                    <a:lnTo>
                      <a:pt x="122" y="46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8" y="40"/>
                    </a:lnTo>
                    <a:lnTo>
                      <a:pt x="128" y="40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0" y="48"/>
                    </a:lnTo>
                    <a:lnTo>
                      <a:pt x="130" y="48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24" y="46"/>
                    </a:lnTo>
                    <a:lnTo>
                      <a:pt x="124" y="46"/>
                    </a:lnTo>
                    <a:lnTo>
                      <a:pt x="122" y="50"/>
                    </a:lnTo>
                    <a:lnTo>
                      <a:pt x="122" y="50"/>
                    </a:lnTo>
                    <a:lnTo>
                      <a:pt x="122" y="56"/>
                    </a:lnTo>
                    <a:lnTo>
                      <a:pt x="122" y="56"/>
                    </a:lnTo>
                    <a:lnTo>
                      <a:pt x="122" y="72"/>
                    </a:lnTo>
                    <a:lnTo>
                      <a:pt x="122" y="72"/>
                    </a:lnTo>
                    <a:lnTo>
                      <a:pt x="116" y="72"/>
                    </a:lnTo>
                    <a:lnTo>
                      <a:pt x="116" y="72"/>
                    </a:lnTo>
                    <a:close/>
                    <a:moveTo>
                      <a:pt x="134" y="38"/>
                    </a:moveTo>
                    <a:lnTo>
                      <a:pt x="134" y="38"/>
                    </a:lnTo>
                    <a:lnTo>
                      <a:pt x="134" y="30"/>
                    </a:lnTo>
                    <a:lnTo>
                      <a:pt x="134" y="30"/>
                    </a:lnTo>
                    <a:lnTo>
                      <a:pt x="140" y="32"/>
                    </a:lnTo>
                    <a:lnTo>
                      <a:pt x="140" y="32"/>
                    </a:lnTo>
                    <a:lnTo>
                      <a:pt x="140" y="38"/>
                    </a:lnTo>
                    <a:lnTo>
                      <a:pt x="140" y="38"/>
                    </a:lnTo>
                    <a:lnTo>
                      <a:pt x="134" y="38"/>
                    </a:lnTo>
                    <a:lnTo>
                      <a:pt x="134" y="38"/>
                    </a:lnTo>
                    <a:close/>
                    <a:moveTo>
                      <a:pt x="134" y="76"/>
                    </a:moveTo>
                    <a:lnTo>
                      <a:pt x="134" y="76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40" y="44"/>
                    </a:lnTo>
                    <a:lnTo>
                      <a:pt x="140" y="44"/>
                    </a:lnTo>
                    <a:lnTo>
                      <a:pt x="140" y="76"/>
                    </a:lnTo>
                    <a:lnTo>
                      <a:pt x="140" y="76"/>
                    </a:lnTo>
                    <a:lnTo>
                      <a:pt x="134" y="76"/>
                    </a:lnTo>
                    <a:lnTo>
                      <a:pt x="134" y="76"/>
                    </a:lnTo>
                    <a:close/>
                    <a:moveTo>
                      <a:pt x="146" y="82"/>
                    </a:moveTo>
                    <a:lnTo>
                      <a:pt x="146" y="82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2" y="86"/>
                    </a:lnTo>
                    <a:lnTo>
                      <a:pt x="152" y="86"/>
                    </a:lnTo>
                    <a:lnTo>
                      <a:pt x="156" y="90"/>
                    </a:lnTo>
                    <a:lnTo>
                      <a:pt x="156" y="90"/>
                    </a:lnTo>
                    <a:lnTo>
                      <a:pt x="162" y="90"/>
                    </a:lnTo>
                    <a:lnTo>
                      <a:pt x="162" y="90"/>
                    </a:lnTo>
                    <a:lnTo>
                      <a:pt x="164" y="86"/>
                    </a:lnTo>
                    <a:lnTo>
                      <a:pt x="164" y="86"/>
                    </a:lnTo>
                    <a:lnTo>
                      <a:pt x="164" y="78"/>
                    </a:lnTo>
                    <a:lnTo>
                      <a:pt x="164" y="78"/>
                    </a:lnTo>
                    <a:lnTo>
                      <a:pt x="160" y="80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52" y="78"/>
                    </a:lnTo>
                    <a:lnTo>
                      <a:pt x="148" y="74"/>
                    </a:lnTo>
                    <a:lnTo>
                      <a:pt x="148" y="74"/>
                    </a:lnTo>
                    <a:lnTo>
                      <a:pt x="146" y="68"/>
                    </a:lnTo>
                    <a:lnTo>
                      <a:pt x="144" y="62"/>
                    </a:lnTo>
                    <a:lnTo>
                      <a:pt x="144" y="62"/>
                    </a:lnTo>
                    <a:lnTo>
                      <a:pt x="146" y="54"/>
                    </a:lnTo>
                    <a:lnTo>
                      <a:pt x="146" y="54"/>
                    </a:lnTo>
                    <a:lnTo>
                      <a:pt x="148" y="50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52" y="48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60" y="50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64" y="50"/>
                    </a:lnTo>
                    <a:lnTo>
                      <a:pt x="164" y="50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4" y="94"/>
                    </a:lnTo>
                    <a:lnTo>
                      <a:pt x="164" y="94"/>
                    </a:lnTo>
                    <a:lnTo>
                      <a:pt x="156" y="94"/>
                    </a:lnTo>
                    <a:lnTo>
                      <a:pt x="156" y="94"/>
                    </a:lnTo>
                    <a:lnTo>
                      <a:pt x="152" y="92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6" y="86"/>
                    </a:lnTo>
                    <a:lnTo>
                      <a:pt x="146" y="82"/>
                    </a:lnTo>
                    <a:lnTo>
                      <a:pt x="146" y="82"/>
                    </a:lnTo>
                    <a:close/>
                    <a:moveTo>
                      <a:pt x="150" y="62"/>
                    </a:moveTo>
                    <a:lnTo>
                      <a:pt x="150" y="62"/>
                    </a:lnTo>
                    <a:lnTo>
                      <a:pt x="150" y="68"/>
                    </a:lnTo>
                    <a:lnTo>
                      <a:pt x="152" y="72"/>
                    </a:lnTo>
                    <a:lnTo>
                      <a:pt x="152" y="72"/>
                    </a:lnTo>
                    <a:lnTo>
                      <a:pt x="154" y="76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60" y="76"/>
                    </a:lnTo>
                    <a:lnTo>
                      <a:pt x="162" y="74"/>
                    </a:lnTo>
                    <a:lnTo>
                      <a:pt x="162" y="74"/>
                    </a:lnTo>
                    <a:lnTo>
                      <a:pt x="164" y="72"/>
                    </a:lnTo>
                    <a:lnTo>
                      <a:pt x="164" y="66"/>
                    </a:lnTo>
                    <a:lnTo>
                      <a:pt x="164" y="66"/>
                    </a:lnTo>
                    <a:lnTo>
                      <a:pt x="164" y="60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60" y="54"/>
                    </a:lnTo>
                    <a:lnTo>
                      <a:pt x="156" y="52"/>
                    </a:lnTo>
                    <a:lnTo>
                      <a:pt x="156" y="52"/>
                    </a:lnTo>
                    <a:lnTo>
                      <a:pt x="154" y="52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0" y="58"/>
                    </a:lnTo>
                    <a:lnTo>
                      <a:pt x="150" y="62"/>
                    </a:lnTo>
                    <a:lnTo>
                      <a:pt x="150" y="62"/>
                    </a:lnTo>
                    <a:close/>
                    <a:moveTo>
                      <a:pt x="176" y="86"/>
                    </a:moveTo>
                    <a:lnTo>
                      <a:pt x="176" y="86"/>
                    </a:lnTo>
                    <a:lnTo>
                      <a:pt x="176" y="52"/>
                    </a:lnTo>
                    <a:lnTo>
                      <a:pt x="176" y="52"/>
                    </a:lnTo>
                    <a:lnTo>
                      <a:pt x="180" y="54"/>
                    </a:lnTo>
                    <a:lnTo>
                      <a:pt x="180" y="54"/>
                    </a:lnTo>
                    <a:lnTo>
                      <a:pt x="180" y="58"/>
                    </a:lnTo>
                    <a:lnTo>
                      <a:pt x="180" y="58"/>
                    </a:lnTo>
                    <a:lnTo>
                      <a:pt x="184" y="56"/>
                    </a:lnTo>
                    <a:lnTo>
                      <a:pt x="188" y="54"/>
                    </a:lnTo>
                    <a:lnTo>
                      <a:pt x="188" y="54"/>
                    </a:lnTo>
                    <a:lnTo>
                      <a:pt x="192" y="58"/>
                    </a:lnTo>
                    <a:lnTo>
                      <a:pt x="192" y="58"/>
                    </a:lnTo>
                    <a:lnTo>
                      <a:pt x="196" y="60"/>
                    </a:lnTo>
                    <a:lnTo>
                      <a:pt x="196" y="60"/>
                    </a:lnTo>
                    <a:lnTo>
                      <a:pt x="198" y="66"/>
                    </a:lnTo>
                    <a:lnTo>
                      <a:pt x="198" y="66"/>
                    </a:lnTo>
                    <a:lnTo>
                      <a:pt x="198" y="70"/>
                    </a:lnTo>
                    <a:lnTo>
                      <a:pt x="198" y="70"/>
                    </a:lnTo>
                    <a:lnTo>
                      <a:pt x="198" y="90"/>
                    </a:lnTo>
                    <a:lnTo>
                      <a:pt x="198" y="90"/>
                    </a:lnTo>
                    <a:lnTo>
                      <a:pt x="194" y="90"/>
                    </a:lnTo>
                    <a:lnTo>
                      <a:pt x="194" y="90"/>
                    </a:lnTo>
                    <a:lnTo>
                      <a:pt x="194" y="70"/>
                    </a:lnTo>
                    <a:lnTo>
                      <a:pt x="194" y="70"/>
                    </a:lnTo>
                    <a:lnTo>
                      <a:pt x="192" y="64"/>
                    </a:lnTo>
                    <a:lnTo>
                      <a:pt x="192" y="64"/>
                    </a:lnTo>
                    <a:lnTo>
                      <a:pt x="190" y="62"/>
                    </a:lnTo>
                    <a:lnTo>
                      <a:pt x="190" y="62"/>
                    </a:lnTo>
                    <a:lnTo>
                      <a:pt x="188" y="60"/>
                    </a:lnTo>
                    <a:lnTo>
                      <a:pt x="188" y="60"/>
                    </a:lnTo>
                    <a:lnTo>
                      <a:pt x="184" y="60"/>
                    </a:lnTo>
                    <a:lnTo>
                      <a:pt x="182" y="60"/>
                    </a:lnTo>
                    <a:lnTo>
                      <a:pt x="182" y="60"/>
                    </a:lnTo>
                    <a:lnTo>
                      <a:pt x="180" y="64"/>
                    </a:lnTo>
                    <a:lnTo>
                      <a:pt x="180" y="68"/>
                    </a:lnTo>
                    <a:lnTo>
                      <a:pt x="180" y="68"/>
                    </a:lnTo>
                    <a:lnTo>
                      <a:pt x="180" y="86"/>
                    </a:lnTo>
                    <a:lnTo>
                      <a:pt x="180" y="86"/>
                    </a:lnTo>
                    <a:lnTo>
                      <a:pt x="176" y="86"/>
                    </a:lnTo>
                    <a:lnTo>
                      <a:pt x="176" y="86"/>
                    </a:lnTo>
                    <a:close/>
                    <a:moveTo>
                      <a:pt x="204" y="92"/>
                    </a:moveTo>
                    <a:lnTo>
                      <a:pt x="204" y="92"/>
                    </a:lnTo>
                    <a:lnTo>
                      <a:pt x="204" y="48"/>
                    </a:lnTo>
                    <a:lnTo>
                      <a:pt x="204" y="48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10" y="64"/>
                    </a:lnTo>
                    <a:lnTo>
                      <a:pt x="210" y="64"/>
                    </a:lnTo>
                    <a:lnTo>
                      <a:pt x="214" y="62"/>
                    </a:lnTo>
                    <a:lnTo>
                      <a:pt x="218" y="62"/>
                    </a:lnTo>
                    <a:lnTo>
                      <a:pt x="218" y="62"/>
                    </a:lnTo>
                    <a:lnTo>
                      <a:pt x="222" y="64"/>
                    </a:lnTo>
                    <a:lnTo>
                      <a:pt x="222" y="64"/>
                    </a:lnTo>
                    <a:lnTo>
                      <a:pt x="226" y="70"/>
                    </a:lnTo>
                    <a:lnTo>
                      <a:pt x="226" y="70"/>
                    </a:lnTo>
                    <a:lnTo>
                      <a:pt x="226" y="76"/>
                    </a:lnTo>
                    <a:lnTo>
                      <a:pt x="226" y="76"/>
                    </a:lnTo>
                    <a:lnTo>
                      <a:pt x="226" y="98"/>
                    </a:lnTo>
                    <a:lnTo>
                      <a:pt x="226" y="98"/>
                    </a:lnTo>
                    <a:lnTo>
                      <a:pt x="222" y="96"/>
                    </a:lnTo>
                    <a:lnTo>
                      <a:pt x="222" y="96"/>
                    </a:lnTo>
                    <a:lnTo>
                      <a:pt x="222" y="76"/>
                    </a:lnTo>
                    <a:lnTo>
                      <a:pt x="222" y="76"/>
                    </a:lnTo>
                    <a:lnTo>
                      <a:pt x="220" y="70"/>
                    </a:lnTo>
                    <a:lnTo>
                      <a:pt x="220" y="70"/>
                    </a:lnTo>
                    <a:lnTo>
                      <a:pt x="216" y="66"/>
                    </a:lnTo>
                    <a:lnTo>
                      <a:pt x="216" y="66"/>
                    </a:lnTo>
                    <a:lnTo>
                      <a:pt x="212" y="66"/>
                    </a:lnTo>
                    <a:lnTo>
                      <a:pt x="212" y="66"/>
                    </a:lnTo>
                    <a:lnTo>
                      <a:pt x="210" y="70"/>
                    </a:lnTo>
                    <a:lnTo>
                      <a:pt x="210" y="70"/>
                    </a:lnTo>
                    <a:lnTo>
                      <a:pt x="210" y="76"/>
                    </a:lnTo>
                    <a:lnTo>
                      <a:pt x="210" y="76"/>
                    </a:lnTo>
                    <a:lnTo>
                      <a:pt x="210" y="94"/>
                    </a:lnTo>
                    <a:lnTo>
                      <a:pt x="210" y="94"/>
                    </a:lnTo>
                    <a:lnTo>
                      <a:pt x="204" y="92"/>
                    </a:lnTo>
                    <a:lnTo>
                      <a:pt x="204" y="92"/>
                    </a:lnTo>
                    <a:close/>
                    <a:moveTo>
                      <a:pt x="234" y="100"/>
                    </a:moveTo>
                    <a:lnTo>
                      <a:pt x="234" y="100"/>
                    </a:lnTo>
                    <a:lnTo>
                      <a:pt x="234" y="72"/>
                    </a:lnTo>
                    <a:lnTo>
                      <a:pt x="234" y="72"/>
                    </a:lnTo>
                    <a:lnTo>
                      <a:pt x="232" y="70"/>
                    </a:lnTo>
                    <a:lnTo>
                      <a:pt x="232" y="70"/>
                    </a:lnTo>
                    <a:lnTo>
                      <a:pt x="230" y="66"/>
                    </a:lnTo>
                    <a:lnTo>
                      <a:pt x="230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4"/>
                    </a:lnTo>
                    <a:lnTo>
                      <a:pt x="234" y="64"/>
                    </a:lnTo>
                    <a:lnTo>
                      <a:pt x="236" y="58"/>
                    </a:lnTo>
                    <a:lnTo>
                      <a:pt x="236" y="58"/>
                    </a:lnTo>
                    <a:lnTo>
                      <a:pt x="238" y="56"/>
                    </a:lnTo>
                    <a:lnTo>
                      <a:pt x="238" y="56"/>
                    </a:lnTo>
                    <a:lnTo>
                      <a:pt x="242" y="54"/>
                    </a:lnTo>
                    <a:lnTo>
                      <a:pt x="242" y="54"/>
                    </a:lnTo>
                    <a:lnTo>
                      <a:pt x="246" y="56"/>
                    </a:lnTo>
                    <a:lnTo>
                      <a:pt x="246" y="56"/>
                    </a:lnTo>
                    <a:lnTo>
                      <a:pt x="246" y="62"/>
                    </a:lnTo>
                    <a:lnTo>
                      <a:pt x="246" y="62"/>
                    </a:lnTo>
                    <a:lnTo>
                      <a:pt x="244" y="60"/>
                    </a:lnTo>
                    <a:lnTo>
                      <a:pt x="244" y="60"/>
                    </a:lnTo>
                    <a:lnTo>
                      <a:pt x="240" y="60"/>
                    </a:lnTo>
                    <a:lnTo>
                      <a:pt x="240" y="60"/>
                    </a:lnTo>
                    <a:lnTo>
                      <a:pt x="240" y="64"/>
                    </a:lnTo>
                    <a:lnTo>
                      <a:pt x="240" y="64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4" y="68"/>
                    </a:lnTo>
                    <a:lnTo>
                      <a:pt x="244" y="68"/>
                    </a:lnTo>
                    <a:lnTo>
                      <a:pt x="244" y="74"/>
                    </a:lnTo>
                    <a:lnTo>
                      <a:pt x="244" y="74"/>
                    </a:lnTo>
                    <a:lnTo>
                      <a:pt x="240" y="72"/>
                    </a:lnTo>
                    <a:lnTo>
                      <a:pt x="240" y="72"/>
                    </a:lnTo>
                    <a:lnTo>
                      <a:pt x="240" y="100"/>
                    </a:lnTo>
                    <a:lnTo>
                      <a:pt x="240" y="100"/>
                    </a:lnTo>
                    <a:lnTo>
                      <a:pt x="234" y="100"/>
                    </a:lnTo>
                    <a:lnTo>
                      <a:pt x="234" y="100"/>
                    </a:lnTo>
                    <a:close/>
                    <a:moveTo>
                      <a:pt x="266" y="108"/>
                    </a:moveTo>
                    <a:lnTo>
                      <a:pt x="266" y="108"/>
                    </a:lnTo>
                    <a:lnTo>
                      <a:pt x="270" y="108"/>
                    </a:lnTo>
                    <a:lnTo>
                      <a:pt x="270" y="108"/>
                    </a:lnTo>
                    <a:lnTo>
                      <a:pt x="270" y="62"/>
                    </a:lnTo>
                    <a:lnTo>
                      <a:pt x="270" y="62"/>
                    </a:lnTo>
                    <a:lnTo>
                      <a:pt x="266" y="62"/>
                    </a:lnTo>
                    <a:lnTo>
                      <a:pt x="266" y="62"/>
                    </a:lnTo>
                    <a:lnTo>
                      <a:pt x="266" y="78"/>
                    </a:lnTo>
                    <a:lnTo>
                      <a:pt x="266" y="78"/>
                    </a:lnTo>
                    <a:lnTo>
                      <a:pt x="262" y="74"/>
                    </a:lnTo>
                    <a:lnTo>
                      <a:pt x="262" y="74"/>
                    </a:lnTo>
                    <a:lnTo>
                      <a:pt x="258" y="72"/>
                    </a:lnTo>
                    <a:lnTo>
                      <a:pt x="258" y="72"/>
                    </a:lnTo>
                    <a:lnTo>
                      <a:pt x="256" y="72"/>
                    </a:lnTo>
                    <a:lnTo>
                      <a:pt x="252" y="72"/>
                    </a:lnTo>
                    <a:lnTo>
                      <a:pt x="252" y="72"/>
                    </a:lnTo>
                    <a:lnTo>
                      <a:pt x="250" y="74"/>
                    </a:lnTo>
                    <a:lnTo>
                      <a:pt x="248" y="78"/>
                    </a:lnTo>
                    <a:lnTo>
                      <a:pt x="248" y="78"/>
                    </a:lnTo>
                    <a:lnTo>
                      <a:pt x="246" y="86"/>
                    </a:lnTo>
                    <a:lnTo>
                      <a:pt x="246" y="86"/>
                    </a:lnTo>
                    <a:lnTo>
                      <a:pt x="248" y="96"/>
                    </a:lnTo>
                    <a:lnTo>
                      <a:pt x="248" y="96"/>
                    </a:lnTo>
                    <a:lnTo>
                      <a:pt x="252" y="102"/>
                    </a:lnTo>
                    <a:lnTo>
                      <a:pt x="252" y="102"/>
                    </a:lnTo>
                    <a:lnTo>
                      <a:pt x="258" y="106"/>
                    </a:lnTo>
                    <a:lnTo>
                      <a:pt x="258" y="106"/>
                    </a:lnTo>
                    <a:lnTo>
                      <a:pt x="262" y="106"/>
                    </a:lnTo>
                    <a:lnTo>
                      <a:pt x="266" y="102"/>
                    </a:lnTo>
                    <a:lnTo>
                      <a:pt x="266" y="102"/>
                    </a:lnTo>
                    <a:lnTo>
                      <a:pt x="266" y="108"/>
                    </a:lnTo>
                    <a:lnTo>
                      <a:pt x="266" y="108"/>
                    </a:lnTo>
                    <a:close/>
                    <a:moveTo>
                      <a:pt x="252" y="88"/>
                    </a:moveTo>
                    <a:lnTo>
                      <a:pt x="252" y="88"/>
                    </a:lnTo>
                    <a:lnTo>
                      <a:pt x="252" y="82"/>
                    </a:lnTo>
                    <a:lnTo>
                      <a:pt x="254" y="78"/>
                    </a:lnTo>
                    <a:lnTo>
                      <a:pt x="254" y="78"/>
                    </a:lnTo>
                    <a:lnTo>
                      <a:pt x="256" y="76"/>
                    </a:lnTo>
                    <a:lnTo>
                      <a:pt x="258" y="76"/>
                    </a:lnTo>
                    <a:lnTo>
                      <a:pt x="258" y="76"/>
                    </a:lnTo>
                    <a:lnTo>
                      <a:pt x="262" y="78"/>
                    </a:lnTo>
                    <a:lnTo>
                      <a:pt x="264" y="80"/>
                    </a:lnTo>
                    <a:lnTo>
                      <a:pt x="264" y="80"/>
                    </a:lnTo>
                    <a:lnTo>
                      <a:pt x="266" y="84"/>
                    </a:lnTo>
                    <a:lnTo>
                      <a:pt x="266" y="92"/>
                    </a:lnTo>
                    <a:lnTo>
                      <a:pt x="266" y="92"/>
                    </a:lnTo>
                    <a:lnTo>
                      <a:pt x="266" y="96"/>
                    </a:lnTo>
                    <a:lnTo>
                      <a:pt x="264" y="100"/>
                    </a:lnTo>
                    <a:lnTo>
                      <a:pt x="264" y="100"/>
                    </a:lnTo>
                    <a:lnTo>
                      <a:pt x="262" y="102"/>
                    </a:lnTo>
                    <a:lnTo>
                      <a:pt x="258" y="102"/>
                    </a:lnTo>
                    <a:lnTo>
                      <a:pt x="258" y="102"/>
                    </a:lnTo>
                    <a:lnTo>
                      <a:pt x="256" y="100"/>
                    </a:lnTo>
                    <a:lnTo>
                      <a:pt x="254" y="98"/>
                    </a:lnTo>
                    <a:lnTo>
                      <a:pt x="254" y="98"/>
                    </a:lnTo>
                    <a:lnTo>
                      <a:pt x="252" y="92"/>
                    </a:lnTo>
                    <a:lnTo>
                      <a:pt x="252" y="88"/>
                    </a:lnTo>
                    <a:lnTo>
                      <a:pt x="252" y="88"/>
                    </a:lnTo>
                    <a:close/>
                    <a:moveTo>
                      <a:pt x="290" y="102"/>
                    </a:moveTo>
                    <a:lnTo>
                      <a:pt x="290" y="102"/>
                    </a:lnTo>
                    <a:lnTo>
                      <a:pt x="294" y="104"/>
                    </a:lnTo>
                    <a:lnTo>
                      <a:pt x="294" y="104"/>
                    </a:lnTo>
                    <a:lnTo>
                      <a:pt x="298" y="108"/>
                    </a:lnTo>
                    <a:lnTo>
                      <a:pt x="298" y="108"/>
                    </a:lnTo>
                    <a:lnTo>
                      <a:pt x="302" y="112"/>
                    </a:lnTo>
                    <a:lnTo>
                      <a:pt x="302" y="112"/>
                    </a:lnTo>
                    <a:lnTo>
                      <a:pt x="306" y="112"/>
                    </a:lnTo>
                    <a:lnTo>
                      <a:pt x="306" y="112"/>
                    </a:lnTo>
                    <a:lnTo>
                      <a:pt x="308" y="108"/>
                    </a:lnTo>
                    <a:lnTo>
                      <a:pt x="308" y="108"/>
                    </a:lnTo>
                    <a:lnTo>
                      <a:pt x="308" y="104"/>
                    </a:lnTo>
                    <a:lnTo>
                      <a:pt x="308" y="104"/>
                    </a:lnTo>
                    <a:lnTo>
                      <a:pt x="302" y="102"/>
                    </a:lnTo>
                    <a:lnTo>
                      <a:pt x="302" y="102"/>
                    </a:lnTo>
                    <a:lnTo>
                      <a:pt x="296" y="98"/>
                    </a:lnTo>
                    <a:lnTo>
                      <a:pt x="296" y="98"/>
                    </a:lnTo>
                    <a:lnTo>
                      <a:pt x="292" y="94"/>
                    </a:lnTo>
                    <a:lnTo>
                      <a:pt x="292" y="94"/>
                    </a:lnTo>
                    <a:lnTo>
                      <a:pt x="292" y="88"/>
                    </a:lnTo>
                    <a:lnTo>
                      <a:pt x="292" y="88"/>
                    </a:lnTo>
                    <a:lnTo>
                      <a:pt x="292" y="84"/>
                    </a:lnTo>
                    <a:lnTo>
                      <a:pt x="292" y="84"/>
                    </a:lnTo>
                    <a:lnTo>
                      <a:pt x="294" y="82"/>
                    </a:lnTo>
                    <a:lnTo>
                      <a:pt x="294" y="82"/>
                    </a:lnTo>
                    <a:lnTo>
                      <a:pt x="298" y="80"/>
                    </a:lnTo>
                    <a:lnTo>
                      <a:pt x="298" y="80"/>
                    </a:lnTo>
                    <a:lnTo>
                      <a:pt x="302" y="82"/>
                    </a:lnTo>
                    <a:lnTo>
                      <a:pt x="302" y="82"/>
                    </a:lnTo>
                    <a:lnTo>
                      <a:pt x="306" y="84"/>
                    </a:lnTo>
                    <a:lnTo>
                      <a:pt x="306" y="84"/>
                    </a:lnTo>
                    <a:lnTo>
                      <a:pt x="310" y="88"/>
                    </a:lnTo>
                    <a:lnTo>
                      <a:pt x="310" y="88"/>
                    </a:lnTo>
                    <a:lnTo>
                      <a:pt x="312" y="94"/>
                    </a:lnTo>
                    <a:lnTo>
                      <a:pt x="312" y="94"/>
                    </a:lnTo>
                    <a:lnTo>
                      <a:pt x="308" y="92"/>
                    </a:lnTo>
                    <a:lnTo>
                      <a:pt x="308" y="92"/>
                    </a:lnTo>
                    <a:lnTo>
                      <a:pt x="306" y="88"/>
                    </a:lnTo>
                    <a:lnTo>
                      <a:pt x="306" y="88"/>
                    </a:lnTo>
                    <a:lnTo>
                      <a:pt x="302" y="86"/>
                    </a:lnTo>
                    <a:lnTo>
                      <a:pt x="302" y="86"/>
                    </a:lnTo>
                    <a:lnTo>
                      <a:pt x="298" y="86"/>
                    </a:lnTo>
                    <a:lnTo>
                      <a:pt x="298" y="86"/>
                    </a:lnTo>
                    <a:lnTo>
                      <a:pt x="296" y="88"/>
                    </a:lnTo>
                    <a:lnTo>
                      <a:pt x="296" y="88"/>
                    </a:lnTo>
                    <a:lnTo>
                      <a:pt x="296" y="90"/>
                    </a:lnTo>
                    <a:lnTo>
                      <a:pt x="296" y="90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302" y="96"/>
                    </a:lnTo>
                    <a:lnTo>
                      <a:pt x="302" y="96"/>
                    </a:lnTo>
                    <a:lnTo>
                      <a:pt x="308" y="100"/>
                    </a:lnTo>
                    <a:lnTo>
                      <a:pt x="308" y="100"/>
                    </a:lnTo>
                    <a:lnTo>
                      <a:pt x="312" y="104"/>
                    </a:lnTo>
                    <a:lnTo>
                      <a:pt x="312" y="104"/>
                    </a:lnTo>
                    <a:lnTo>
                      <a:pt x="314" y="108"/>
                    </a:lnTo>
                    <a:lnTo>
                      <a:pt x="314" y="108"/>
                    </a:lnTo>
                    <a:lnTo>
                      <a:pt x="312" y="114"/>
                    </a:lnTo>
                    <a:lnTo>
                      <a:pt x="312" y="114"/>
                    </a:lnTo>
                    <a:lnTo>
                      <a:pt x="308" y="116"/>
                    </a:lnTo>
                    <a:lnTo>
                      <a:pt x="308" y="116"/>
                    </a:lnTo>
                    <a:lnTo>
                      <a:pt x="302" y="116"/>
                    </a:lnTo>
                    <a:lnTo>
                      <a:pt x="302" y="116"/>
                    </a:lnTo>
                    <a:lnTo>
                      <a:pt x="298" y="114"/>
                    </a:lnTo>
                    <a:lnTo>
                      <a:pt x="294" y="112"/>
                    </a:lnTo>
                    <a:lnTo>
                      <a:pt x="294" y="112"/>
                    </a:lnTo>
                    <a:lnTo>
                      <a:pt x="292" y="108"/>
                    </a:lnTo>
                    <a:lnTo>
                      <a:pt x="290" y="102"/>
                    </a:lnTo>
                    <a:lnTo>
                      <a:pt x="290" y="102"/>
                    </a:lnTo>
                    <a:close/>
                    <a:moveTo>
                      <a:pt x="336" y="112"/>
                    </a:moveTo>
                    <a:lnTo>
                      <a:pt x="336" y="112"/>
                    </a:lnTo>
                    <a:lnTo>
                      <a:pt x="340" y="114"/>
                    </a:lnTo>
                    <a:lnTo>
                      <a:pt x="340" y="114"/>
                    </a:lnTo>
                    <a:lnTo>
                      <a:pt x="340" y="118"/>
                    </a:lnTo>
                    <a:lnTo>
                      <a:pt x="338" y="122"/>
                    </a:lnTo>
                    <a:lnTo>
                      <a:pt x="338" y="122"/>
                    </a:lnTo>
                    <a:lnTo>
                      <a:pt x="334" y="124"/>
                    </a:lnTo>
                    <a:lnTo>
                      <a:pt x="330" y="122"/>
                    </a:lnTo>
                    <a:lnTo>
                      <a:pt x="330" y="122"/>
                    </a:lnTo>
                    <a:lnTo>
                      <a:pt x="324" y="120"/>
                    </a:lnTo>
                    <a:lnTo>
                      <a:pt x="320" y="116"/>
                    </a:lnTo>
                    <a:lnTo>
                      <a:pt x="320" y="116"/>
                    </a:lnTo>
                    <a:lnTo>
                      <a:pt x="318" y="110"/>
                    </a:lnTo>
                    <a:lnTo>
                      <a:pt x="318" y="102"/>
                    </a:lnTo>
                    <a:lnTo>
                      <a:pt x="318" y="102"/>
                    </a:lnTo>
                    <a:lnTo>
                      <a:pt x="318" y="94"/>
                    </a:lnTo>
                    <a:lnTo>
                      <a:pt x="318" y="94"/>
                    </a:lnTo>
                    <a:lnTo>
                      <a:pt x="320" y="90"/>
                    </a:lnTo>
                    <a:lnTo>
                      <a:pt x="324" y="88"/>
                    </a:lnTo>
                    <a:lnTo>
                      <a:pt x="324" y="88"/>
                    </a:lnTo>
                    <a:lnTo>
                      <a:pt x="330" y="88"/>
                    </a:lnTo>
                    <a:lnTo>
                      <a:pt x="330" y="88"/>
                    </a:lnTo>
                    <a:lnTo>
                      <a:pt x="334" y="90"/>
                    </a:lnTo>
                    <a:lnTo>
                      <a:pt x="336" y="92"/>
                    </a:lnTo>
                    <a:lnTo>
                      <a:pt x="336" y="92"/>
                    </a:lnTo>
                    <a:lnTo>
                      <a:pt x="340" y="96"/>
                    </a:lnTo>
                    <a:lnTo>
                      <a:pt x="340" y="102"/>
                    </a:lnTo>
                    <a:lnTo>
                      <a:pt x="340" y="102"/>
                    </a:lnTo>
                    <a:lnTo>
                      <a:pt x="336" y="100"/>
                    </a:lnTo>
                    <a:lnTo>
                      <a:pt x="336" y="100"/>
                    </a:lnTo>
                    <a:lnTo>
                      <a:pt x="334" y="96"/>
                    </a:lnTo>
                    <a:lnTo>
                      <a:pt x="334" y="96"/>
                    </a:lnTo>
                    <a:lnTo>
                      <a:pt x="330" y="92"/>
                    </a:lnTo>
                    <a:lnTo>
                      <a:pt x="330" y="92"/>
                    </a:lnTo>
                    <a:lnTo>
                      <a:pt x="326" y="92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8"/>
                    </a:lnTo>
                    <a:lnTo>
                      <a:pt x="322" y="104"/>
                    </a:lnTo>
                    <a:lnTo>
                      <a:pt x="322" y="104"/>
                    </a:lnTo>
                    <a:lnTo>
                      <a:pt x="322" y="110"/>
                    </a:lnTo>
                    <a:lnTo>
                      <a:pt x="324" y="114"/>
                    </a:lnTo>
                    <a:lnTo>
                      <a:pt x="324" y="114"/>
                    </a:lnTo>
                    <a:lnTo>
                      <a:pt x="326" y="116"/>
                    </a:lnTo>
                    <a:lnTo>
                      <a:pt x="330" y="118"/>
                    </a:lnTo>
                    <a:lnTo>
                      <a:pt x="330" y="118"/>
                    </a:lnTo>
                    <a:lnTo>
                      <a:pt x="332" y="118"/>
                    </a:lnTo>
                    <a:lnTo>
                      <a:pt x="334" y="118"/>
                    </a:lnTo>
                    <a:lnTo>
                      <a:pt x="334" y="118"/>
                    </a:lnTo>
                    <a:lnTo>
                      <a:pt x="336" y="112"/>
                    </a:lnTo>
                    <a:lnTo>
                      <a:pt x="336" y="112"/>
                    </a:lnTo>
                    <a:close/>
                    <a:moveTo>
                      <a:pt x="352" y="128"/>
                    </a:moveTo>
                    <a:lnTo>
                      <a:pt x="352" y="128"/>
                    </a:lnTo>
                    <a:lnTo>
                      <a:pt x="342" y="92"/>
                    </a:lnTo>
                    <a:lnTo>
                      <a:pt x="342" y="92"/>
                    </a:lnTo>
                    <a:lnTo>
                      <a:pt x="348" y="92"/>
                    </a:lnTo>
                    <a:lnTo>
                      <a:pt x="348" y="92"/>
                    </a:lnTo>
                    <a:lnTo>
                      <a:pt x="352" y="114"/>
                    </a:lnTo>
                    <a:lnTo>
                      <a:pt x="352" y="114"/>
                    </a:lnTo>
                    <a:lnTo>
                      <a:pt x="354" y="122"/>
                    </a:lnTo>
                    <a:lnTo>
                      <a:pt x="354" y="122"/>
                    </a:lnTo>
                    <a:lnTo>
                      <a:pt x="356" y="116"/>
                    </a:lnTo>
                    <a:lnTo>
                      <a:pt x="356" y="116"/>
                    </a:lnTo>
                    <a:lnTo>
                      <a:pt x="362" y="96"/>
                    </a:lnTo>
                    <a:lnTo>
                      <a:pt x="362" y="96"/>
                    </a:lnTo>
                    <a:lnTo>
                      <a:pt x="368" y="98"/>
                    </a:lnTo>
                    <a:lnTo>
                      <a:pt x="368" y="98"/>
                    </a:lnTo>
                    <a:lnTo>
                      <a:pt x="356" y="128"/>
                    </a:lnTo>
                    <a:lnTo>
                      <a:pt x="356" y="128"/>
                    </a:lnTo>
                    <a:lnTo>
                      <a:pt x="352" y="128"/>
                    </a:lnTo>
                    <a:lnTo>
                      <a:pt x="352" y="128"/>
                    </a:lnTo>
                    <a:close/>
                    <a:moveTo>
                      <a:pt x="372" y="132"/>
                    </a:moveTo>
                    <a:lnTo>
                      <a:pt x="372" y="132"/>
                    </a:lnTo>
                    <a:lnTo>
                      <a:pt x="372" y="104"/>
                    </a:lnTo>
                    <a:lnTo>
                      <a:pt x="372" y="104"/>
                    </a:lnTo>
                    <a:lnTo>
                      <a:pt x="368" y="102"/>
                    </a:lnTo>
                    <a:lnTo>
                      <a:pt x="368" y="102"/>
                    </a:lnTo>
                    <a:lnTo>
                      <a:pt x="368" y="98"/>
                    </a:lnTo>
                    <a:lnTo>
                      <a:pt x="368" y="98"/>
                    </a:lnTo>
                    <a:lnTo>
                      <a:pt x="372" y="98"/>
                    </a:lnTo>
                    <a:lnTo>
                      <a:pt x="372" y="98"/>
                    </a:lnTo>
                    <a:lnTo>
                      <a:pt x="372" y="94"/>
                    </a:lnTo>
                    <a:lnTo>
                      <a:pt x="372" y="94"/>
                    </a:lnTo>
                    <a:lnTo>
                      <a:pt x="372" y="90"/>
                    </a:lnTo>
                    <a:lnTo>
                      <a:pt x="372" y="90"/>
                    </a:lnTo>
                    <a:lnTo>
                      <a:pt x="376" y="86"/>
                    </a:lnTo>
                    <a:lnTo>
                      <a:pt x="376" y="86"/>
                    </a:lnTo>
                    <a:lnTo>
                      <a:pt x="380" y="86"/>
                    </a:lnTo>
                    <a:lnTo>
                      <a:pt x="380" y="86"/>
                    </a:lnTo>
                    <a:lnTo>
                      <a:pt x="384" y="88"/>
                    </a:lnTo>
                    <a:lnTo>
                      <a:pt x="384" y="88"/>
                    </a:lnTo>
                    <a:lnTo>
                      <a:pt x="384" y="92"/>
                    </a:lnTo>
                    <a:lnTo>
                      <a:pt x="384" y="92"/>
                    </a:lnTo>
                    <a:lnTo>
                      <a:pt x="384" y="94"/>
                    </a:lnTo>
                    <a:lnTo>
                      <a:pt x="384" y="94"/>
                    </a:lnTo>
                    <a:lnTo>
                      <a:pt x="380" y="92"/>
                    </a:lnTo>
                    <a:lnTo>
                      <a:pt x="380" y="92"/>
                    </a:lnTo>
                    <a:lnTo>
                      <a:pt x="378" y="92"/>
                    </a:lnTo>
                    <a:lnTo>
                      <a:pt x="378" y="92"/>
                    </a:lnTo>
                    <a:lnTo>
                      <a:pt x="376" y="96"/>
                    </a:lnTo>
                    <a:lnTo>
                      <a:pt x="376" y="96"/>
                    </a:lnTo>
                    <a:lnTo>
                      <a:pt x="376" y="100"/>
                    </a:lnTo>
                    <a:lnTo>
                      <a:pt x="376" y="100"/>
                    </a:lnTo>
                    <a:lnTo>
                      <a:pt x="382" y="100"/>
                    </a:lnTo>
                    <a:lnTo>
                      <a:pt x="382" y="100"/>
                    </a:lnTo>
                    <a:lnTo>
                      <a:pt x="382" y="106"/>
                    </a:lnTo>
                    <a:lnTo>
                      <a:pt x="382" y="106"/>
                    </a:lnTo>
                    <a:lnTo>
                      <a:pt x="376" y="104"/>
                    </a:lnTo>
                    <a:lnTo>
                      <a:pt x="376" y="104"/>
                    </a:lnTo>
                    <a:lnTo>
                      <a:pt x="376" y="134"/>
                    </a:lnTo>
                    <a:lnTo>
                      <a:pt x="376" y="134"/>
                    </a:lnTo>
                    <a:lnTo>
                      <a:pt x="372" y="132"/>
                    </a:lnTo>
                    <a:lnTo>
                      <a:pt x="372" y="1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81" name="그룹 136"/>
            <p:cNvGrpSpPr/>
            <p:nvPr userDrawn="1"/>
          </p:nvGrpSpPr>
          <p:grpSpPr>
            <a:xfrm>
              <a:off x="4219570" y="3198771"/>
              <a:ext cx="517525" cy="730250"/>
              <a:chOff x="5700713" y="3252788"/>
              <a:chExt cx="517525" cy="730250"/>
            </a:xfrm>
            <a:solidFill>
              <a:schemeClr val="accent4"/>
            </a:solidFill>
          </p:grpSpPr>
          <p:sp>
            <p:nvSpPr>
              <p:cNvPr id="282" name="Freeform 108"/>
              <p:cNvSpPr>
                <a:spLocks/>
              </p:cNvSpPr>
              <p:nvPr userDrawn="1"/>
            </p:nvSpPr>
            <p:spPr bwMode="auto">
              <a:xfrm>
                <a:off x="5703888" y="3665538"/>
                <a:ext cx="73025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6" y="10"/>
                  </a:cxn>
                  <a:cxn ang="0">
                    <a:pos x="46" y="10"/>
                  </a:cxn>
                  <a:cxn ang="0">
                    <a:pos x="46" y="18"/>
                  </a:cxn>
                  <a:cxn ang="0">
                    <a:pos x="46" y="1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6" h="18">
                    <a:moveTo>
                      <a:pt x="0" y="0"/>
                    </a:moveTo>
                    <a:lnTo>
                      <a:pt x="0" y="0"/>
                    </a:lnTo>
                    <a:lnTo>
                      <a:pt x="46" y="10"/>
                    </a:lnTo>
                    <a:lnTo>
                      <a:pt x="46" y="10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3" name="Freeform 109"/>
              <p:cNvSpPr>
                <a:spLocks/>
              </p:cNvSpPr>
              <p:nvPr userDrawn="1"/>
            </p:nvSpPr>
            <p:spPr bwMode="auto">
              <a:xfrm>
                <a:off x="5700713" y="3405188"/>
                <a:ext cx="12700" cy="2540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80"/>
                  </a:cxn>
                  <a:cxn ang="0">
                    <a:pos x="6" y="80"/>
                  </a:cxn>
                  <a:cxn ang="0">
                    <a:pos x="8" y="160"/>
                  </a:cxn>
                  <a:cxn ang="0">
                    <a:pos x="8" y="160"/>
                  </a:cxn>
                  <a:cxn ang="0">
                    <a:pos x="2" y="158"/>
                  </a:cxn>
                  <a:cxn ang="0">
                    <a:pos x="2" y="158"/>
                  </a:cxn>
                  <a:cxn ang="0">
                    <a:pos x="2" y="80"/>
                  </a:cxn>
                  <a:cxn ang="0">
                    <a:pos x="2" y="8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" h="160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8" y="160"/>
                    </a:lnTo>
                    <a:lnTo>
                      <a:pt x="8" y="160"/>
                    </a:lnTo>
                    <a:lnTo>
                      <a:pt x="2" y="158"/>
                    </a:lnTo>
                    <a:lnTo>
                      <a:pt x="2" y="158"/>
                    </a:lnTo>
                    <a:lnTo>
                      <a:pt x="2" y="80"/>
                    </a:lnTo>
                    <a:lnTo>
                      <a:pt x="2" y="8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4" name="Freeform 110"/>
              <p:cNvSpPr>
                <a:spLocks/>
              </p:cNvSpPr>
              <p:nvPr userDrawn="1"/>
            </p:nvSpPr>
            <p:spPr bwMode="auto">
              <a:xfrm>
                <a:off x="5700713" y="3252788"/>
                <a:ext cx="63500" cy="139700"/>
              </a:xfrm>
              <a:custGeom>
                <a:avLst/>
                <a:gdLst/>
                <a:ahLst/>
                <a:cxnLst>
                  <a:cxn ang="0">
                    <a:pos x="0" y="80"/>
                  </a:cxn>
                  <a:cxn ang="0">
                    <a:pos x="0" y="8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8" y="6"/>
                  </a:cxn>
                  <a:cxn ang="0">
                    <a:pos x="38" y="6"/>
                  </a:cxn>
                  <a:cxn ang="0">
                    <a:pos x="38" y="16"/>
                  </a:cxn>
                  <a:cxn ang="0">
                    <a:pos x="38" y="16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6" y="36"/>
                  </a:cxn>
                  <a:cxn ang="0">
                    <a:pos x="6" y="36"/>
                  </a:cxn>
                  <a:cxn ang="0">
                    <a:pos x="36" y="40"/>
                  </a:cxn>
                  <a:cxn ang="0">
                    <a:pos x="36" y="40"/>
                  </a:cxn>
                  <a:cxn ang="0">
                    <a:pos x="36" y="50"/>
                  </a:cxn>
                  <a:cxn ang="0">
                    <a:pos x="36" y="50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40" y="78"/>
                  </a:cxn>
                  <a:cxn ang="0">
                    <a:pos x="40" y="78"/>
                  </a:cxn>
                  <a:cxn ang="0">
                    <a:pos x="40" y="88"/>
                  </a:cxn>
                  <a:cxn ang="0">
                    <a:pos x="40" y="88"/>
                  </a:cxn>
                  <a:cxn ang="0">
                    <a:pos x="0" y="80"/>
                  </a:cxn>
                  <a:cxn ang="0">
                    <a:pos x="0" y="80"/>
                  </a:cxn>
                </a:cxnLst>
                <a:rect l="0" t="0" r="r" b="b"/>
                <a:pathLst>
                  <a:path w="40" h="88">
                    <a:moveTo>
                      <a:pt x="0" y="80"/>
                    </a:moveTo>
                    <a:lnTo>
                      <a:pt x="0" y="8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8" y="16"/>
                    </a:lnTo>
                    <a:lnTo>
                      <a:pt x="38" y="16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36"/>
                    </a:lnTo>
                    <a:lnTo>
                      <a:pt x="6" y="36"/>
                    </a:lnTo>
                    <a:lnTo>
                      <a:pt x="36" y="40"/>
                    </a:lnTo>
                    <a:lnTo>
                      <a:pt x="36" y="40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0" y="88"/>
                    </a:lnTo>
                    <a:lnTo>
                      <a:pt x="40" y="88"/>
                    </a:lnTo>
                    <a:lnTo>
                      <a:pt x="0" y="80"/>
                    </a:lnTo>
                    <a:lnTo>
                      <a:pt x="0" y="8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5" name="Freeform 111"/>
              <p:cNvSpPr>
                <a:spLocks/>
              </p:cNvSpPr>
              <p:nvPr userDrawn="1"/>
            </p:nvSpPr>
            <p:spPr bwMode="auto">
              <a:xfrm>
                <a:off x="6135688" y="3525838"/>
                <a:ext cx="73025" cy="25400"/>
              </a:xfrm>
              <a:custGeom>
                <a:avLst/>
                <a:gdLst/>
                <a:ahLst/>
                <a:cxnLst>
                  <a:cxn ang="0">
                    <a:pos x="46" y="16"/>
                  </a:cxn>
                  <a:cxn ang="0">
                    <a:pos x="46" y="1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6" y="10"/>
                  </a:cxn>
                  <a:cxn ang="0">
                    <a:pos x="46" y="10"/>
                  </a:cxn>
                  <a:cxn ang="0">
                    <a:pos x="46" y="16"/>
                  </a:cxn>
                  <a:cxn ang="0">
                    <a:pos x="46" y="16"/>
                  </a:cxn>
                </a:cxnLst>
                <a:rect l="0" t="0" r="r" b="b"/>
                <a:pathLst>
                  <a:path w="46" h="16">
                    <a:moveTo>
                      <a:pt x="46" y="16"/>
                    </a:moveTo>
                    <a:lnTo>
                      <a:pt x="46" y="1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6" y="10"/>
                    </a:lnTo>
                    <a:lnTo>
                      <a:pt x="46" y="10"/>
                    </a:lnTo>
                    <a:lnTo>
                      <a:pt x="46" y="16"/>
                    </a:lnTo>
                    <a:lnTo>
                      <a:pt x="46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6" name="Freeform 112"/>
              <p:cNvSpPr>
                <a:spLocks/>
              </p:cNvSpPr>
              <p:nvPr userDrawn="1"/>
            </p:nvSpPr>
            <p:spPr bwMode="auto">
              <a:xfrm>
                <a:off x="6199188" y="3557588"/>
                <a:ext cx="15875" cy="266700"/>
              </a:xfrm>
              <a:custGeom>
                <a:avLst/>
                <a:gdLst/>
                <a:ahLst/>
                <a:cxnLst>
                  <a:cxn ang="0">
                    <a:pos x="10" y="168"/>
                  </a:cxn>
                  <a:cxn ang="0">
                    <a:pos x="10" y="168"/>
                  </a:cxn>
                  <a:cxn ang="0">
                    <a:pos x="4" y="168"/>
                  </a:cxn>
                  <a:cxn ang="0">
                    <a:pos x="4" y="168"/>
                  </a:cxn>
                  <a:cxn ang="0">
                    <a:pos x="2" y="84"/>
                  </a:cxn>
                  <a:cxn ang="0">
                    <a:pos x="2" y="8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8" y="86"/>
                  </a:cxn>
                  <a:cxn ang="0">
                    <a:pos x="8" y="86"/>
                  </a:cxn>
                  <a:cxn ang="0">
                    <a:pos x="10" y="168"/>
                  </a:cxn>
                  <a:cxn ang="0">
                    <a:pos x="10" y="168"/>
                  </a:cxn>
                </a:cxnLst>
                <a:rect l="0" t="0" r="r" b="b"/>
                <a:pathLst>
                  <a:path w="10" h="168">
                    <a:moveTo>
                      <a:pt x="10" y="168"/>
                    </a:moveTo>
                    <a:lnTo>
                      <a:pt x="10" y="168"/>
                    </a:lnTo>
                    <a:lnTo>
                      <a:pt x="4" y="168"/>
                    </a:lnTo>
                    <a:lnTo>
                      <a:pt x="4" y="168"/>
                    </a:lnTo>
                    <a:lnTo>
                      <a:pt x="2" y="84"/>
                    </a:lnTo>
                    <a:lnTo>
                      <a:pt x="2" y="8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8" y="86"/>
                    </a:lnTo>
                    <a:lnTo>
                      <a:pt x="8" y="86"/>
                    </a:lnTo>
                    <a:lnTo>
                      <a:pt x="10" y="168"/>
                    </a:lnTo>
                    <a:lnTo>
                      <a:pt x="10" y="16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7" name="Freeform 113"/>
              <p:cNvSpPr>
                <a:spLocks/>
              </p:cNvSpPr>
              <p:nvPr userDrawn="1"/>
            </p:nvSpPr>
            <p:spPr bwMode="auto">
              <a:xfrm>
                <a:off x="6151563" y="3836988"/>
                <a:ext cx="66675" cy="146050"/>
              </a:xfrm>
              <a:custGeom>
                <a:avLst/>
                <a:gdLst/>
                <a:ahLst/>
                <a:cxnLst>
                  <a:cxn ang="0">
                    <a:pos x="40" y="8"/>
                  </a:cxn>
                  <a:cxn ang="0">
                    <a:pos x="40" y="8"/>
                  </a:cxn>
                  <a:cxn ang="0">
                    <a:pos x="42" y="92"/>
                  </a:cxn>
                  <a:cxn ang="0">
                    <a:pos x="42" y="92"/>
                  </a:cxn>
                  <a:cxn ang="0">
                    <a:pos x="2" y="84"/>
                  </a:cxn>
                  <a:cxn ang="0">
                    <a:pos x="2" y="84"/>
                  </a:cxn>
                  <a:cxn ang="0">
                    <a:pos x="2" y="74"/>
                  </a:cxn>
                  <a:cxn ang="0">
                    <a:pos x="2" y="74"/>
                  </a:cxn>
                  <a:cxn ang="0">
                    <a:pos x="36" y="82"/>
                  </a:cxn>
                  <a:cxn ang="0">
                    <a:pos x="36" y="82"/>
                  </a:cxn>
                  <a:cxn ang="0">
                    <a:pos x="34" y="56"/>
                  </a:cxn>
                  <a:cxn ang="0">
                    <a:pos x="34" y="56"/>
                  </a:cxn>
                  <a:cxn ang="0">
                    <a:pos x="4" y="48"/>
                  </a:cxn>
                  <a:cxn ang="0">
                    <a:pos x="4" y="48"/>
                  </a:cxn>
                  <a:cxn ang="0">
                    <a:pos x="4" y="38"/>
                  </a:cxn>
                  <a:cxn ang="0">
                    <a:pos x="4" y="38"/>
                  </a:cxn>
                  <a:cxn ang="0">
                    <a:pos x="34" y="46"/>
                  </a:cxn>
                  <a:cxn ang="0">
                    <a:pos x="34" y="46"/>
                  </a:cxn>
                  <a:cxn ang="0">
                    <a:pos x="34" y="16"/>
                  </a:cxn>
                  <a:cxn ang="0">
                    <a:pos x="34" y="16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0" y="8"/>
                  </a:cxn>
                  <a:cxn ang="0">
                    <a:pos x="40" y="8"/>
                  </a:cxn>
                </a:cxnLst>
                <a:rect l="0" t="0" r="r" b="b"/>
                <a:pathLst>
                  <a:path w="42" h="92">
                    <a:moveTo>
                      <a:pt x="40" y="8"/>
                    </a:moveTo>
                    <a:lnTo>
                      <a:pt x="40" y="8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2" y="84"/>
                    </a:lnTo>
                    <a:lnTo>
                      <a:pt x="2" y="84"/>
                    </a:lnTo>
                    <a:lnTo>
                      <a:pt x="2" y="74"/>
                    </a:lnTo>
                    <a:lnTo>
                      <a:pt x="2" y="74"/>
                    </a:lnTo>
                    <a:lnTo>
                      <a:pt x="36" y="82"/>
                    </a:lnTo>
                    <a:lnTo>
                      <a:pt x="36" y="8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34" y="46"/>
                    </a:lnTo>
                    <a:lnTo>
                      <a:pt x="34" y="46"/>
                    </a:lnTo>
                    <a:lnTo>
                      <a:pt x="34" y="16"/>
                    </a:lnTo>
                    <a:lnTo>
                      <a:pt x="34" y="1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0" y="8"/>
                    </a:lnTo>
                    <a:lnTo>
                      <a:pt x="4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8" name="Freeform 114"/>
              <p:cNvSpPr>
                <a:spLocks noEditPoints="1"/>
              </p:cNvSpPr>
              <p:nvPr userDrawn="1"/>
            </p:nvSpPr>
            <p:spPr bwMode="auto">
              <a:xfrm>
                <a:off x="5783263" y="3443288"/>
                <a:ext cx="174625" cy="361950"/>
              </a:xfrm>
              <a:custGeom>
                <a:avLst/>
                <a:gdLst/>
                <a:ahLst/>
                <a:cxnLst>
                  <a:cxn ang="0">
                    <a:pos x="54" y="2"/>
                  </a:cxn>
                  <a:cxn ang="0">
                    <a:pos x="76" y="12"/>
                  </a:cxn>
                  <a:cxn ang="0">
                    <a:pos x="92" y="32"/>
                  </a:cxn>
                  <a:cxn ang="0">
                    <a:pos x="100" y="50"/>
                  </a:cxn>
                  <a:cxn ang="0">
                    <a:pos x="110" y="96"/>
                  </a:cxn>
                  <a:cxn ang="0">
                    <a:pos x="110" y="126"/>
                  </a:cxn>
                  <a:cxn ang="0">
                    <a:pos x="108" y="180"/>
                  </a:cxn>
                  <a:cxn ang="0">
                    <a:pos x="96" y="214"/>
                  </a:cxn>
                  <a:cxn ang="0">
                    <a:pos x="88" y="222"/>
                  </a:cxn>
                  <a:cxn ang="0">
                    <a:pos x="68" y="228"/>
                  </a:cxn>
                  <a:cxn ang="0">
                    <a:pos x="56" y="228"/>
                  </a:cxn>
                  <a:cxn ang="0">
                    <a:pos x="34" y="216"/>
                  </a:cxn>
                  <a:cxn ang="0">
                    <a:pos x="16" y="194"/>
                  </a:cxn>
                  <a:cxn ang="0">
                    <a:pos x="10" y="178"/>
                  </a:cxn>
                  <a:cxn ang="0">
                    <a:pos x="0" y="132"/>
                  </a:cxn>
                  <a:cxn ang="0">
                    <a:pos x="0" y="102"/>
                  </a:cxn>
                  <a:cxn ang="0">
                    <a:pos x="4" y="50"/>
                  </a:cxn>
                  <a:cxn ang="0">
                    <a:pos x="16" y="16"/>
                  </a:cxn>
                  <a:cxn ang="0">
                    <a:pos x="22" y="8"/>
                  </a:cxn>
                  <a:cxn ang="0">
                    <a:pos x="42" y="0"/>
                  </a:cxn>
                  <a:cxn ang="0">
                    <a:pos x="54" y="2"/>
                  </a:cxn>
                  <a:cxn ang="0">
                    <a:pos x="54" y="36"/>
                  </a:cxn>
                  <a:cxn ang="0">
                    <a:pos x="44" y="40"/>
                  </a:cxn>
                  <a:cxn ang="0">
                    <a:pos x="40" y="46"/>
                  </a:cxn>
                  <a:cxn ang="0">
                    <a:pos x="36" y="56"/>
                  </a:cxn>
                  <a:cxn ang="0">
                    <a:pos x="34" y="110"/>
                  </a:cxn>
                  <a:cxn ang="0">
                    <a:pos x="36" y="142"/>
                  </a:cxn>
                  <a:cxn ang="0">
                    <a:pos x="38" y="164"/>
                  </a:cxn>
                  <a:cxn ang="0">
                    <a:pos x="46" y="184"/>
                  </a:cxn>
                  <a:cxn ang="0">
                    <a:pos x="50" y="190"/>
                  </a:cxn>
                  <a:cxn ang="0">
                    <a:pos x="56" y="192"/>
                  </a:cxn>
                  <a:cxn ang="0">
                    <a:pos x="66" y="190"/>
                  </a:cxn>
                  <a:cxn ang="0">
                    <a:pos x="70" y="184"/>
                  </a:cxn>
                  <a:cxn ang="0">
                    <a:pos x="74" y="174"/>
                  </a:cxn>
                  <a:cxn ang="0">
                    <a:pos x="76" y="120"/>
                  </a:cxn>
                  <a:cxn ang="0">
                    <a:pos x="74" y="86"/>
                  </a:cxn>
                  <a:cxn ang="0">
                    <a:pos x="72" y="64"/>
                  </a:cxn>
                  <a:cxn ang="0">
                    <a:pos x="64" y="44"/>
                  </a:cxn>
                  <a:cxn ang="0">
                    <a:pos x="60" y="40"/>
                  </a:cxn>
                  <a:cxn ang="0">
                    <a:pos x="54" y="36"/>
                  </a:cxn>
                </a:cxnLst>
                <a:rect l="0" t="0" r="r" b="b"/>
                <a:pathLst>
                  <a:path w="110" h="228">
                    <a:moveTo>
                      <a:pt x="54" y="2"/>
                    </a:moveTo>
                    <a:lnTo>
                      <a:pt x="54" y="2"/>
                    </a:lnTo>
                    <a:lnTo>
                      <a:pt x="64" y="6"/>
                    </a:lnTo>
                    <a:lnTo>
                      <a:pt x="76" y="12"/>
                    </a:lnTo>
                    <a:lnTo>
                      <a:pt x="84" y="20"/>
                    </a:lnTo>
                    <a:lnTo>
                      <a:pt x="92" y="32"/>
                    </a:lnTo>
                    <a:lnTo>
                      <a:pt x="92" y="32"/>
                    </a:lnTo>
                    <a:lnTo>
                      <a:pt x="100" y="50"/>
                    </a:lnTo>
                    <a:lnTo>
                      <a:pt x="106" y="72"/>
                    </a:lnTo>
                    <a:lnTo>
                      <a:pt x="110" y="96"/>
                    </a:lnTo>
                    <a:lnTo>
                      <a:pt x="110" y="126"/>
                    </a:lnTo>
                    <a:lnTo>
                      <a:pt x="110" y="126"/>
                    </a:lnTo>
                    <a:lnTo>
                      <a:pt x="110" y="156"/>
                    </a:lnTo>
                    <a:lnTo>
                      <a:pt x="108" y="180"/>
                    </a:lnTo>
                    <a:lnTo>
                      <a:pt x="102" y="200"/>
                    </a:lnTo>
                    <a:lnTo>
                      <a:pt x="96" y="214"/>
                    </a:lnTo>
                    <a:lnTo>
                      <a:pt x="96" y="214"/>
                    </a:lnTo>
                    <a:lnTo>
                      <a:pt x="88" y="222"/>
                    </a:lnTo>
                    <a:lnTo>
                      <a:pt x="80" y="226"/>
                    </a:lnTo>
                    <a:lnTo>
                      <a:pt x="68" y="228"/>
                    </a:lnTo>
                    <a:lnTo>
                      <a:pt x="56" y="228"/>
                    </a:lnTo>
                    <a:lnTo>
                      <a:pt x="56" y="228"/>
                    </a:lnTo>
                    <a:lnTo>
                      <a:pt x="44" y="222"/>
                    </a:lnTo>
                    <a:lnTo>
                      <a:pt x="34" y="216"/>
                    </a:lnTo>
                    <a:lnTo>
                      <a:pt x="24" y="206"/>
                    </a:lnTo>
                    <a:lnTo>
                      <a:pt x="16" y="194"/>
                    </a:lnTo>
                    <a:lnTo>
                      <a:pt x="16" y="194"/>
                    </a:lnTo>
                    <a:lnTo>
                      <a:pt x="10" y="178"/>
                    </a:lnTo>
                    <a:lnTo>
                      <a:pt x="4" y="156"/>
                    </a:lnTo>
                    <a:lnTo>
                      <a:pt x="0" y="132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74"/>
                    </a:lnTo>
                    <a:lnTo>
                      <a:pt x="4" y="50"/>
                    </a:lnTo>
                    <a:lnTo>
                      <a:pt x="8" y="3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22" y="8"/>
                    </a:lnTo>
                    <a:lnTo>
                      <a:pt x="32" y="2"/>
                    </a:lnTo>
                    <a:lnTo>
                      <a:pt x="42" y="0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  <a:moveTo>
                      <a:pt x="54" y="36"/>
                    </a:moveTo>
                    <a:lnTo>
                      <a:pt x="54" y="36"/>
                    </a:lnTo>
                    <a:lnTo>
                      <a:pt x="48" y="36"/>
                    </a:lnTo>
                    <a:lnTo>
                      <a:pt x="44" y="40"/>
                    </a:lnTo>
                    <a:lnTo>
                      <a:pt x="44" y="40"/>
                    </a:lnTo>
                    <a:lnTo>
                      <a:pt x="40" y="46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34" y="76"/>
                    </a:lnTo>
                    <a:lnTo>
                      <a:pt x="34" y="110"/>
                    </a:lnTo>
                    <a:lnTo>
                      <a:pt x="34" y="110"/>
                    </a:lnTo>
                    <a:lnTo>
                      <a:pt x="36" y="142"/>
                    </a:lnTo>
                    <a:lnTo>
                      <a:pt x="38" y="164"/>
                    </a:lnTo>
                    <a:lnTo>
                      <a:pt x="38" y="164"/>
                    </a:lnTo>
                    <a:lnTo>
                      <a:pt x="42" y="176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50" y="190"/>
                    </a:lnTo>
                    <a:lnTo>
                      <a:pt x="56" y="192"/>
                    </a:lnTo>
                    <a:lnTo>
                      <a:pt x="56" y="192"/>
                    </a:lnTo>
                    <a:lnTo>
                      <a:pt x="62" y="192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70" y="184"/>
                    </a:lnTo>
                    <a:lnTo>
                      <a:pt x="74" y="174"/>
                    </a:lnTo>
                    <a:lnTo>
                      <a:pt x="74" y="174"/>
                    </a:lnTo>
                    <a:lnTo>
                      <a:pt x="76" y="152"/>
                    </a:lnTo>
                    <a:lnTo>
                      <a:pt x="76" y="120"/>
                    </a:lnTo>
                    <a:lnTo>
                      <a:pt x="76" y="120"/>
                    </a:lnTo>
                    <a:lnTo>
                      <a:pt x="74" y="86"/>
                    </a:lnTo>
                    <a:lnTo>
                      <a:pt x="72" y="64"/>
                    </a:lnTo>
                    <a:lnTo>
                      <a:pt x="72" y="64"/>
                    </a:lnTo>
                    <a:lnTo>
                      <a:pt x="68" y="52"/>
                    </a:lnTo>
                    <a:lnTo>
                      <a:pt x="64" y="44"/>
                    </a:lnTo>
                    <a:lnTo>
                      <a:pt x="64" y="44"/>
                    </a:lnTo>
                    <a:lnTo>
                      <a:pt x="60" y="40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89" name="Freeform 115"/>
              <p:cNvSpPr>
                <a:spLocks/>
              </p:cNvSpPr>
              <p:nvPr userDrawn="1"/>
            </p:nvSpPr>
            <p:spPr bwMode="auto">
              <a:xfrm>
                <a:off x="5995988" y="3484563"/>
                <a:ext cx="180975" cy="371475"/>
              </a:xfrm>
              <a:custGeom>
                <a:avLst/>
                <a:gdLst/>
                <a:ahLst/>
                <a:cxnLst>
                  <a:cxn ang="0">
                    <a:pos x="0" y="158"/>
                  </a:cxn>
                  <a:cxn ang="0">
                    <a:pos x="32" y="162"/>
                  </a:cxn>
                  <a:cxn ang="0">
                    <a:pos x="42" y="186"/>
                  </a:cxn>
                  <a:cxn ang="0">
                    <a:pos x="48" y="194"/>
                  </a:cxn>
                  <a:cxn ang="0">
                    <a:pos x="58" y="198"/>
                  </a:cxn>
                  <a:cxn ang="0">
                    <a:pos x="66" y="198"/>
                  </a:cxn>
                  <a:cxn ang="0">
                    <a:pos x="74" y="192"/>
                  </a:cxn>
                  <a:cxn ang="0">
                    <a:pos x="78" y="186"/>
                  </a:cxn>
                  <a:cxn ang="0">
                    <a:pos x="80" y="160"/>
                  </a:cxn>
                  <a:cxn ang="0">
                    <a:pos x="78" y="140"/>
                  </a:cxn>
                  <a:cxn ang="0">
                    <a:pos x="74" y="126"/>
                  </a:cxn>
                  <a:cxn ang="0">
                    <a:pos x="64" y="118"/>
                  </a:cxn>
                  <a:cxn ang="0">
                    <a:pos x="54" y="112"/>
                  </a:cxn>
                  <a:cxn ang="0">
                    <a:pos x="48" y="112"/>
                  </a:cxn>
                  <a:cxn ang="0">
                    <a:pos x="36" y="118"/>
                  </a:cxn>
                  <a:cxn ang="0">
                    <a:pos x="30" y="124"/>
                  </a:cxn>
                  <a:cxn ang="0">
                    <a:pos x="2" y="112"/>
                  </a:cxn>
                  <a:cxn ang="0">
                    <a:pos x="10" y="56"/>
                  </a:cxn>
                  <a:cxn ang="0">
                    <a:pos x="18" y="0"/>
                  </a:cxn>
                  <a:cxn ang="0">
                    <a:pos x="104" y="16"/>
                  </a:cxn>
                  <a:cxn ang="0">
                    <a:pos x="104" y="58"/>
                  </a:cxn>
                  <a:cxn ang="0">
                    <a:pos x="42" y="44"/>
                  </a:cxn>
                  <a:cxn ang="0">
                    <a:pos x="38" y="82"/>
                  </a:cxn>
                  <a:cxn ang="0">
                    <a:pos x="60" y="80"/>
                  </a:cxn>
                  <a:cxn ang="0">
                    <a:pos x="72" y="82"/>
                  </a:cxn>
                  <a:cxn ang="0">
                    <a:pos x="90" y="98"/>
                  </a:cxn>
                  <a:cxn ang="0">
                    <a:pos x="98" y="108"/>
                  </a:cxn>
                  <a:cxn ang="0">
                    <a:pos x="110" y="134"/>
                  </a:cxn>
                  <a:cxn ang="0">
                    <a:pos x="114" y="166"/>
                  </a:cxn>
                  <a:cxn ang="0">
                    <a:pos x="114" y="180"/>
                  </a:cxn>
                  <a:cxn ang="0">
                    <a:pos x="108" y="204"/>
                  </a:cxn>
                  <a:cxn ang="0">
                    <a:pos x="104" y="214"/>
                  </a:cxn>
                  <a:cxn ang="0">
                    <a:pos x="84" y="232"/>
                  </a:cxn>
                  <a:cxn ang="0">
                    <a:pos x="58" y="232"/>
                  </a:cxn>
                  <a:cxn ang="0">
                    <a:pos x="46" y="228"/>
                  </a:cxn>
                  <a:cxn ang="0">
                    <a:pos x="26" y="216"/>
                  </a:cxn>
                  <a:cxn ang="0">
                    <a:pos x="18" y="206"/>
                  </a:cxn>
                  <a:cxn ang="0">
                    <a:pos x="6" y="184"/>
                  </a:cxn>
                  <a:cxn ang="0">
                    <a:pos x="0" y="158"/>
                  </a:cxn>
                </a:cxnLst>
                <a:rect l="0" t="0" r="r" b="b"/>
                <a:pathLst>
                  <a:path w="114" h="234">
                    <a:moveTo>
                      <a:pt x="0" y="158"/>
                    </a:moveTo>
                    <a:lnTo>
                      <a:pt x="0" y="158"/>
                    </a:lnTo>
                    <a:lnTo>
                      <a:pt x="32" y="162"/>
                    </a:lnTo>
                    <a:lnTo>
                      <a:pt x="32" y="162"/>
                    </a:lnTo>
                    <a:lnTo>
                      <a:pt x="36" y="174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8" y="194"/>
                    </a:lnTo>
                    <a:lnTo>
                      <a:pt x="58" y="198"/>
                    </a:lnTo>
                    <a:lnTo>
                      <a:pt x="58" y="198"/>
                    </a:lnTo>
                    <a:lnTo>
                      <a:pt x="62" y="198"/>
                    </a:lnTo>
                    <a:lnTo>
                      <a:pt x="66" y="198"/>
                    </a:lnTo>
                    <a:lnTo>
                      <a:pt x="70" y="194"/>
                    </a:lnTo>
                    <a:lnTo>
                      <a:pt x="74" y="192"/>
                    </a:lnTo>
                    <a:lnTo>
                      <a:pt x="74" y="192"/>
                    </a:lnTo>
                    <a:lnTo>
                      <a:pt x="78" y="186"/>
                    </a:lnTo>
                    <a:lnTo>
                      <a:pt x="80" y="178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78" y="140"/>
                    </a:lnTo>
                    <a:lnTo>
                      <a:pt x="76" y="134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64" y="118"/>
                    </a:lnTo>
                    <a:lnTo>
                      <a:pt x="60" y="114"/>
                    </a:lnTo>
                    <a:lnTo>
                      <a:pt x="54" y="112"/>
                    </a:lnTo>
                    <a:lnTo>
                      <a:pt x="54" y="112"/>
                    </a:lnTo>
                    <a:lnTo>
                      <a:pt x="48" y="112"/>
                    </a:lnTo>
                    <a:lnTo>
                      <a:pt x="42" y="114"/>
                    </a:lnTo>
                    <a:lnTo>
                      <a:pt x="36" y="118"/>
                    </a:lnTo>
                    <a:lnTo>
                      <a:pt x="30" y="124"/>
                    </a:lnTo>
                    <a:lnTo>
                      <a:pt x="30" y="124"/>
                    </a:lnTo>
                    <a:lnTo>
                      <a:pt x="2" y="112"/>
                    </a:lnTo>
                    <a:lnTo>
                      <a:pt x="2" y="112"/>
                    </a:lnTo>
                    <a:lnTo>
                      <a:pt x="10" y="56"/>
                    </a:lnTo>
                    <a:lnTo>
                      <a:pt x="10" y="56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104" y="58"/>
                    </a:lnTo>
                    <a:lnTo>
                      <a:pt x="104" y="58"/>
                    </a:lnTo>
                    <a:lnTo>
                      <a:pt x="42" y="44"/>
                    </a:lnTo>
                    <a:lnTo>
                      <a:pt x="42" y="44"/>
                    </a:lnTo>
                    <a:lnTo>
                      <a:pt x="38" y="82"/>
                    </a:lnTo>
                    <a:lnTo>
                      <a:pt x="38" y="82"/>
                    </a:lnTo>
                    <a:lnTo>
                      <a:pt x="50" y="78"/>
                    </a:lnTo>
                    <a:lnTo>
                      <a:pt x="60" y="80"/>
                    </a:lnTo>
                    <a:lnTo>
                      <a:pt x="60" y="80"/>
                    </a:lnTo>
                    <a:lnTo>
                      <a:pt x="72" y="82"/>
                    </a:lnTo>
                    <a:lnTo>
                      <a:pt x="82" y="88"/>
                    </a:lnTo>
                    <a:lnTo>
                      <a:pt x="90" y="98"/>
                    </a:lnTo>
                    <a:lnTo>
                      <a:pt x="98" y="108"/>
                    </a:lnTo>
                    <a:lnTo>
                      <a:pt x="98" y="108"/>
                    </a:lnTo>
                    <a:lnTo>
                      <a:pt x="106" y="120"/>
                    </a:lnTo>
                    <a:lnTo>
                      <a:pt x="110" y="134"/>
                    </a:lnTo>
                    <a:lnTo>
                      <a:pt x="114" y="150"/>
                    </a:lnTo>
                    <a:lnTo>
                      <a:pt x="114" y="166"/>
                    </a:lnTo>
                    <a:lnTo>
                      <a:pt x="114" y="166"/>
                    </a:lnTo>
                    <a:lnTo>
                      <a:pt x="114" y="180"/>
                    </a:lnTo>
                    <a:lnTo>
                      <a:pt x="112" y="192"/>
                    </a:lnTo>
                    <a:lnTo>
                      <a:pt x="108" y="204"/>
                    </a:lnTo>
                    <a:lnTo>
                      <a:pt x="104" y="214"/>
                    </a:lnTo>
                    <a:lnTo>
                      <a:pt x="104" y="214"/>
                    </a:lnTo>
                    <a:lnTo>
                      <a:pt x="94" y="224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58" y="232"/>
                    </a:lnTo>
                    <a:lnTo>
                      <a:pt x="58" y="232"/>
                    </a:lnTo>
                    <a:lnTo>
                      <a:pt x="46" y="228"/>
                    </a:lnTo>
                    <a:lnTo>
                      <a:pt x="36" y="224"/>
                    </a:lnTo>
                    <a:lnTo>
                      <a:pt x="26" y="216"/>
                    </a:lnTo>
                    <a:lnTo>
                      <a:pt x="18" y="206"/>
                    </a:lnTo>
                    <a:lnTo>
                      <a:pt x="18" y="206"/>
                    </a:lnTo>
                    <a:lnTo>
                      <a:pt x="12" y="196"/>
                    </a:lnTo>
                    <a:lnTo>
                      <a:pt x="6" y="184"/>
                    </a:lnTo>
                    <a:lnTo>
                      <a:pt x="2" y="172"/>
                    </a:lnTo>
                    <a:lnTo>
                      <a:pt x="0" y="158"/>
                    </a:lnTo>
                    <a:lnTo>
                      <a:pt x="0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90" name="그룹 289"/>
            <p:cNvGrpSpPr/>
            <p:nvPr userDrawn="1"/>
          </p:nvGrpSpPr>
          <p:grpSpPr>
            <a:xfrm>
              <a:off x="3105127" y="4592599"/>
              <a:ext cx="717550" cy="685800"/>
              <a:chOff x="3325758" y="4592599"/>
              <a:chExt cx="717550" cy="685800"/>
            </a:xfrm>
            <a:solidFill>
              <a:schemeClr val="bg1"/>
            </a:solidFill>
          </p:grpSpPr>
          <p:sp>
            <p:nvSpPr>
              <p:cNvPr id="291" name="Freeform 116"/>
              <p:cNvSpPr>
                <a:spLocks noEditPoints="1"/>
              </p:cNvSpPr>
              <p:nvPr userDrawn="1"/>
            </p:nvSpPr>
            <p:spPr bwMode="auto">
              <a:xfrm>
                <a:off x="3325758" y="4592599"/>
                <a:ext cx="708025" cy="327025"/>
              </a:xfrm>
              <a:custGeom>
                <a:avLst/>
                <a:gdLst/>
                <a:ahLst/>
                <a:cxnLst>
                  <a:cxn ang="0">
                    <a:pos x="34" y="26"/>
                  </a:cxn>
                  <a:cxn ang="0">
                    <a:pos x="44" y="64"/>
                  </a:cxn>
                  <a:cxn ang="0">
                    <a:pos x="52" y="52"/>
                  </a:cxn>
                  <a:cxn ang="0">
                    <a:pos x="64" y="32"/>
                  </a:cxn>
                  <a:cxn ang="0">
                    <a:pos x="70" y="44"/>
                  </a:cxn>
                  <a:cxn ang="0">
                    <a:pos x="84" y="70"/>
                  </a:cxn>
                  <a:cxn ang="0">
                    <a:pos x="86" y="58"/>
                  </a:cxn>
                  <a:cxn ang="0">
                    <a:pos x="98" y="48"/>
                  </a:cxn>
                  <a:cxn ang="0">
                    <a:pos x="122" y="50"/>
                  </a:cxn>
                  <a:cxn ang="0">
                    <a:pos x="148" y="94"/>
                  </a:cxn>
                  <a:cxn ang="0">
                    <a:pos x="130" y="88"/>
                  </a:cxn>
                  <a:cxn ang="0">
                    <a:pos x="178" y="102"/>
                  </a:cxn>
                  <a:cxn ang="0">
                    <a:pos x="200" y="74"/>
                  </a:cxn>
                  <a:cxn ang="0">
                    <a:pos x="200" y="110"/>
                  </a:cxn>
                  <a:cxn ang="0">
                    <a:pos x="210" y="104"/>
                  </a:cxn>
                  <a:cxn ang="0">
                    <a:pos x="226" y="106"/>
                  </a:cxn>
                  <a:cxn ang="0">
                    <a:pos x="224" y="94"/>
                  </a:cxn>
                  <a:cxn ang="0">
                    <a:pos x="240" y="94"/>
                  </a:cxn>
                  <a:cxn ang="0">
                    <a:pos x="244" y="106"/>
                  </a:cxn>
                  <a:cxn ang="0">
                    <a:pos x="270" y="126"/>
                  </a:cxn>
                  <a:cxn ang="0">
                    <a:pos x="256" y="110"/>
                  </a:cxn>
                  <a:cxn ang="0">
                    <a:pos x="274" y="132"/>
                  </a:cxn>
                  <a:cxn ang="0">
                    <a:pos x="304" y="110"/>
                  </a:cxn>
                  <a:cxn ang="0">
                    <a:pos x="316" y="112"/>
                  </a:cxn>
                  <a:cxn ang="0">
                    <a:pos x="296" y="106"/>
                  </a:cxn>
                  <a:cxn ang="0">
                    <a:pos x="350" y="102"/>
                  </a:cxn>
                  <a:cxn ang="0">
                    <a:pos x="362" y="158"/>
                  </a:cxn>
                  <a:cxn ang="0">
                    <a:pos x="364" y="146"/>
                  </a:cxn>
                  <a:cxn ang="0">
                    <a:pos x="380" y="152"/>
                  </a:cxn>
                  <a:cxn ang="0">
                    <a:pos x="376" y="134"/>
                  </a:cxn>
                  <a:cxn ang="0">
                    <a:pos x="392" y="136"/>
                  </a:cxn>
                  <a:cxn ang="0">
                    <a:pos x="398" y="158"/>
                  </a:cxn>
                  <a:cxn ang="0">
                    <a:pos x="402" y="138"/>
                  </a:cxn>
                  <a:cxn ang="0">
                    <a:pos x="416" y="128"/>
                  </a:cxn>
                  <a:cxn ang="0">
                    <a:pos x="440" y="170"/>
                  </a:cxn>
                  <a:cxn ang="0">
                    <a:pos x="442" y="148"/>
                  </a:cxn>
                  <a:cxn ang="0">
                    <a:pos x="442" y="180"/>
                  </a:cxn>
                  <a:cxn ang="0">
                    <a:pos x="440" y="160"/>
                  </a:cxn>
                  <a:cxn ang="0">
                    <a:pos x="22" y="104"/>
                  </a:cxn>
                  <a:cxn ang="0">
                    <a:pos x="32" y="106"/>
                  </a:cxn>
                  <a:cxn ang="0">
                    <a:pos x="12" y="100"/>
                  </a:cxn>
                  <a:cxn ang="0">
                    <a:pos x="58" y="156"/>
                  </a:cxn>
                  <a:cxn ang="0">
                    <a:pos x="46" y="114"/>
                  </a:cxn>
                  <a:cxn ang="0">
                    <a:pos x="68" y="158"/>
                  </a:cxn>
                  <a:cxn ang="0">
                    <a:pos x="58" y="140"/>
                  </a:cxn>
                  <a:cxn ang="0">
                    <a:pos x="50" y="124"/>
                  </a:cxn>
                  <a:cxn ang="0">
                    <a:pos x="102" y="136"/>
                  </a:cxn>
                  <a:cxn ang="0">
                    <a:pos x="84" y="154"/>
                  </a:cxn>
                  <a:cxn ang="0">
                    <a:pos x="130" y="118"/>
                  </a:cxn>
                  <a:cxn ang="0">
                    <a:pos x="138" y="138"/>
                  </a:cxn>
                  <a:cxn ang="0">
                    <a:pos x="134" y="184"/>
                  </a:cxn>
                  <a:cxn ang="0">
                    <a:pos x="136" y="178"/>
                  </a:cxn>
                  <a:cxn ang="0">
                    <a:pos x="152" y="156"/>
                  </a:cxn>
                  <a:cxn ang="0">
                    <a:pos x="158" y="166"/>
                  </a:cxn>
                  <a:cxn ang="0">
                    <a:pos x="166" y="146"/>
                  </a:cxn>
                  <a:cxn ang="0">
                    <a:pos x="186" y="178"/>
                  </a:cxn>
                  <a:cxn ang="0">
                    <a:pos x="202" y="180"/>
                  </a:cxn>
                  <a:cxn ang="0">
                    <a:pos x="238" y="150"/>
                  </a:cxn>
                  <a:cxn ang="0">
                    <a:pos x="244" y="204"/>
                  </a:cxn>
                  <a:cxn ang="0">
                    <a:pos x="252" y="188"/>
                  </a:cxn>
                </a:cxnLst>
                <a:rect l="0" t="0" r="r" b="b"/>
                <a:pathLst>
                  <a:path w="446" h="206">
                    <a:moveTo>
                      <a:pt x="0" y="50"/>
                    </a:moveTo>
                    <a:lnTo>
                      <a:pt x="0" y="5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46"/>
                    </a:lnTo>
                    <a:lnTo>
                      <a:pt x="6" y="46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0" y="50"/>
                    </a:lnTo>
                    <a:lnTo>
                      <a:pt x="0" y="50"/>
                    </a:lnTo>
                    <a:close/>
                    <a:moveTo>
                      <a:pt x="30" y="40"/>
                    </a:moveTo>
                    <a:lnTo>
                      <a:pt x="30" y="40"/>
                    </a:lnTo>
                    <a:lnTo>
                      <a:pt x="32" y="32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38" y="24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50" y="28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56" y="40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4" y="62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64"/>
                    </a:lnTo>
                    <a:lnTo>
                      <a:pt x="44" y="64"/>
                    </a:lnTo>
                    <a:lnTo>
                      <a:pt x="44" y="64"/>
                    </a:lnTo>
                    <a:lnTo>
                      <a:pt x="38" y="60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2" y="48"/>
                    </a:lnTo>
                    <a:lnTo>
                      <a:pt x="30" y="40"/>
                    </a:lnTo>
                    <a:lnTo>
                      <a:pt x="30" y="40"/>
                    </a:lnTo>
                    <a:close/>
                    <a:moveTo>
                      <a:pt x="36" y="42"/>
                    </a:moveTo>
                    <a:lnTo>
                      <a:pt x="36" y="42"/>
                    </a:lnTo>
                    <a:lnTo>
                      <a:pt x="36" y="48"/>
                    </a:lnTo>
                    <a:lnTo>
                      <a:pt x="38" y="52"/>
                    </a:lnTo>
                    <a:lnTo>
                      <a:pt x="38" y="52"/>
                    </a:lnTo>
                    <a:lnTo>
                      <a:pt x="40" y="56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8" y="58"/>
                    </a:lnTo>
                    <a:lnTo>
                      <a:pt x="50" y="56"/>
                    </a:lnTo>
                    <a:lnTo>
                      <a:pt x="50" y="56"/>
                    </a:lnTo>
                    <a:lnTo>
                      <a:pt x="52" y="52"/>
                    </a:lnTo>
                    <a:lnTo>
                      <a:pt x="52" y="46"/>
                    </a:lnTo>
                    <a:lnTo>
                      <a:pt x="52" y="46"/>
                    </a:lnTo>
                    <a:lnTo>
                      <a:pt x="52" y="40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48" y="32"/>
                    </a:lnTo>
                    <a:lnTo>
                      <a:pt x="44" y="30"/>
                    </a:lnTo>
                    <a:lnTo>
                      <a:pt x="44" y="30"/>
                    </a:lnTo>
                    <a:lnTo>
                      <a:pt x="40" y="30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6" y="36"/>
                    </a:lnTo>
                    <a:lnTo>
                      <a:pt x="36" y="42"/>
                    </a:lnTo>
                    <a:lnTo>
                      <a:pt x="36" y="42"/>
                    </a:lnTo>
                    <a:close/>
                    <a:moveTo>
                      <a:pt x="64" y="68"/>
                    </a:moveTo>
                    <a:lnTo>
                      <a:pt x="64" y="68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8" y="34"/>
                    </a:lnTo>
                    <a:lnTo>
                      <a:pt x="68" y="34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72" y="34"/>
                    </a:lnTo>
                    <a:lnTo>
                      <a:pt x="72" y="34"/>
                    </a:lnTo>
                    <a:lnTo>
                      <a:pt x="74" y="34"/>
                    </a:lnTo>
                    <a:lnTo>
                      <a:pt x="74" y="34"/>
                    </a:lnTo>
                    <a:lnTo>
                      <a:pt x="80" y="38"/>
                    </a:lnTo>
                    <a:lnTo>
                      <a:pt x="80" y="38"/>
                    </a:lnTo>
                    <a:lnTo>
                      <a:pt x="78" y="42"/>
                    </a:lnTo>
                    <a:lnTo>
                      <a:pt x="78" y="42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0" y="44"/>
                    </a:lnTo>
                    <a:lnTo>
                      <a:pt x="70" y="44"/>
                    </a:lnTo>
                    <a:lnTo>
                      <a:pt x="68" y="50"/>
                    </a:lnTo>
                    <a:lnTo>
                      <a:pt x="68" y="50"/>
                    </a:lnTo>
                    <a:lnTo>
                      <a:pt x="68" y="70"/>
                    </a:lnTo>
                    <a:lnTo>
                      <a:pt x="68" y="70"/>
                    </a:lnTo>
                    <a:lnTo>
                      <a:pt x="64" y="68"/>
                    </a:lnTo>
                    <a:lnTo>
                      <a:pt x="64" y="68"/>
                    </a:lnTo>
                    <a:close/>
                    <a:moveTo>
                      <a:pt x="102" y="68"/>
                    </a:moveTo>
                    <a:lnTo>
                      <a:pt x="102" y="68"/>
                    </a:lnTo>
                    <a:lnTo>
                      <a:pt x="108" y="70"/>
                    </a:lnTo>
                    <a:lnTo>
                      <a:pt x="108" y="70"/>
                    </a:lnTo>
                    <a:lnTo>
                      <a:pt x="106" y="76"/>
                    </a:lnTo>
                    <a:lnTo>
                      <a:pt x="102" y="78"/>
                    </a:lnTo>
                    <a:lnTo>
                      <a:pt x="102" y="78"/>
                    </a:lnTo>
                    <a:lnTo>
                      <a:pt x="98" y="80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88" y="76"/>
                    </a:lnTo>
                    <a:lnTo>
                      <a:pt x="84" y="70"/>
                    </a:lnTo>
                    <a:lnTo>
                      <a:pt x="84" y="70"/>
                    </a:lnTo>
                    <a:lnTo>
                      <a:pt x="82" y="64"/>
                    </a:lnTo>
                    <a:lnTo>
                      <a:pt x="80" y="56"/>
                    </a:lnTo>
                    <a:lnTo>
                      <a:pt x="80" y="56"/>
                    </a:lnTo>
                    <a:lnTo>
                      <a:pt x="82" y="48"/>
                    </a:lnTo>
                    <a:lnTo>
                      <a:pt x="84" y="42"/>
                    </a:lnTo>
                    <a:lnTo>
                      <a:pt x="84" y="42"/>
                    </a:lnTo>
                    <a:lnTo>
                      <a:pt x="88" y="40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100" y="44"/>
                    </a:lnTo>
                    <a:lnTo>
                      <a:pt x="104" y="48"/>
                    </a:lnTo>
                    <a:lnTo>
                      <a:pt x="104" y="48"/>
                    </a:lnTo>
                    <a:lnTo>
                      <a:pt x="106" y="54"/>
                    </a:lnTo>
                    <a:lnTo>
                      <a:pt x="108" y="64"/>
                    </a:lnTo>
                    <a:lnTo>
                      <a:pt x="108" y="64"/>
                    </a:lnTo>
                    <a:lnTo>
                      <a:pt x="108" y="64"/>
                    </a:lnTo>
                    <a:lnTo>
                      <a:pt x="86" y="58"/>
                    </a:lnTo>
                    <a:lnTo>
                      <a:pt x="86" y="58"/>
                    </a:lnTo>
                    <a:lnTo>
                      <a:pt x="86" y="64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0" y="72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100" y="74"/>
                    </a:lnTo>
                    <a:lnTo>
                      <a:pt x="100" y="74"/>
                    </a:lnTo>
                    <a:lnTo>
                      <a:pt x="102" y="68"/>
                    </a:lnTo>
                    <a:lnTo>
                      <a:pt x="102" y="68"/>
                    </a:lnTo>
                    <a:close/>
                    <a:moveTo>
                      <a:pt x="86" y="54"/>
                    </a:moveTo>
                    <a:lnTo>
                      <a:pt x="86" y="54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0" y="50"/>
                    </a:lnTo>
                    <a:lnTo>
                      <a:pt x="100" y="50"/>
                    </a:lnTo>
                    <a:lnTo>
                      <a:pt x="98" y="48"/>
                    </a:lnTo>
                    <a:lnTo>
                      <a:pt x="94" y="46"/>
                    </a:lnTo>
                    <a:lnTo>
                      <a:pt x="94" y="46"/>
                    </a:lnTo>
                    <a:lnTo>
                      <a:pt x="92" y="46"/>
                    </a:lnTo>
                    <a:lnTo>
                      <a:pt x="88" y="46"/>
                    </a:lnTo>
                    <a:lnTo>
                      <a:pt x="88" y="46"/>
                    </a:lnTo>
                    <a:lnTo>
                      <a:pt x="86" y="50"/>
                    </a:lnTo>
                    <a:lnTo>
                      <a:pt x="86" y="54"/>
                    </a:lnTo>
                    <a:lnTo>
                      <a:pt x="86" y="54"/>
                    </a:lnTo>
                    <a:close/>
                    <a:moveTo>
                      <a:pt x="114" y="84"/>
                    </a:moveTo>
                    <a:lnTo>
                      <a:pt x="114" y="84"/>
                    </a:lnTo>
                    <a:lnTo>
                      <a:pt x="114" y="46"/>
                    </a:lnTo>
                    <a:lnTo>
                      <a:pt x="114" y="46"/>
                    </a:lnTo>
                    <a:lnTo>
                      <a:pt x="118" y="48"/>
                    </a:lnTo>
                    <a:lnTo>
                      <a:pt x="118" y="48"/>
                    </a:lnTo>
                    <a:lnTo>
                      <a:pt x="118" y="54"/>
                    </a:lnTo>
                    <a:lnTo>
                      <a:pt x="118" y="54"/>
                    </a:lnTo>
                    <a:lnTo>
                      <a:pt x="122" y="50"/>
                    </a:lnTo>
                    <a:lnTo>
                      <a:pt x="122" y="50"/>
                    </a:lnTo>
                    <a:lnTo>
                      <a:pt x="126" y="50"/>
                    </a:lnTo>
                    <a:lnTo>
                      <a:pt x="126" y="50"/>
                    </a:lnTo>
                    <a:lnTo>
                      <a:pt x="132" y="54"/>
                    </a:lnTo>
                    <a:lnTo>
                      <a:pt x="132" y="54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40" y="56"/>
                    </a:lnTo>
                    <a:lnTo>
                      <a:pt x="144" y="56"/>
                    </a:lnTo>
                    <a:lnTo>
                      <a:pt x="144" y="56"/>
                    </a:lnTo>
                    <a:lnTo>
                      <a:pt x="148" y="58"/>
                    </a:lnTo>
                    <a:lnTo>
                      <a:pt x="150" y="60"/>
                    </a:lnTo>
                    <a:lnTo>
                      <a:pt x="150" y="60"/>
                    </a:lnTo>
                    <a:lnTo>
                      <a:pt x="152" y="64"/>
                    </a:lnTo>
                    <a:lnTo>
                      <a:pt x="154" y="70"/>
                    </a:lnTo>
                    <a:lnTo>
                      <a:pt x="154" y="70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48" y="94"/>
                    </a:lnTo>
                    <a:lnTo>
                      <a:pt x="148" y="94"/>
                    </a:lnTo>
                    <a:lnTo>
                      <a:pt x="148" y="70"/>
                    </a:lnTo>
                    <a:lnTo>
                      <a:pt x="148" y="70"/>
                    </a:lnTo>
                    <a:lnTo>
                      <a:pt x="148" y="66"/>
                    </a:lnTo>
                    <a:lnTo>
                      <a:pt x="148" y="66"/>
                    </a:lnTo>
                    <a:lnTo>
                      <a:pt x="146" y="62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8" y="62"/>
                    </a:lnTo>
                    <a:lnTo>
                      <a:pt x="138" y="62"/>
                    </a:lnTo>
                    <a:lnTo>
                      <a:pt x="136" y="64"/>
                    </a:lnTo>
                    <a:lnTo>
                      <a:pt x="136" y="68"/>
                    </a:lnTo>
                    <a:lnTo>
                      <a:pt x="136" y="68"/>
                    </a:lnTo>
                    <a:lnTo>
                      <a:pt x="136" y="90"/>
                    </a:lnTo>
                    <a:lnTo>
                      <a:pt x="136" y="90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30" y="64"/>
                    </a:lnTo>
                    <a:lnTo>
                      <a:pt x="130" y="64"/>
                    </a:lnTo>
                    <a:lnTo>
                      <a:pt x="130" y="58"/>
                    </a:lnTo>
                    <a:lnTo>
                      <a:pt x="130" y="58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2" y="56"/>
                    </a:lnTo>
                    <a:lnTo>
                      <a:pt x="122" y="56"/>
                    </a:lnTo>
                    <a:lnTo>
                      <a:pt x="120" y="58"/>
                    </a:lnTo>
                    <a:lnTo>
                      <a:pt x="120" y="58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86"/>
                    </a:lnTo>
                    <a:lnTo>
                      <a:pt x="118" y="86"/>
                    </a:lnTo>
                    <a:lnTo>
                      <a:pt x="114" y="84"/>
                    </a:lnTo>
                    <a:lnTo>
                      <a:pt x="114" y="84"/>
                    </a:lnTo>
                    <a:close/>
                    <a:moveTo>
                      <a:pt x="178" y="102"/>
                    </a:moveTo>
                    <a:lnTo>
                      <a:pt x="178" y="102"/>
                    </a:lnTo>
                    <a:lnTo>
                      <a:pt x="178" y="52"/>
                    </a:lnTo>
                    <a:lnTo>
                      <a:pt x="178" y="52"/>
                    </a:lnTo>
                    <a:lnTo>
                      <a:pt x="184" y="54"/>
                    </a:lnTo>
                    <a:lnTo>
                      <a:pt x="184" y="54"/>
                    </a:lnTo>
                    <a:lnTo>
                      <a:pt x="182" y="104"/>
                    </a:lnTo>
                    <a:lnTo>
                      <a:pt x="182" y="104"/>
                    </a:lnTo>
                    <a:lnTo>
                      <a:pt x="178" y="102"/>
                    </a:lnTo>
                    <a:lnTo>
                      <a:pt x="178" y="102"/>
                    </a:lnTo>
                    <a:close/>
                    <a:moveTo>
                      <a:pt x="192" y="122"/>
                    </a:moveTo>
                    <a:lnTo>
                      <a:pt x="192" y="122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6" y="72"/>
                    </a:lnTo>
                    <a:lnTo>
                      <a:pt x="196" y="72"/>
                    </a:lnTo>
                    <a:lnTo>
                      <a:pt x="196" y="76"/>
                    </a:lnTo>
                    <a:lnTo>
                      <a:pt x="196" y="76"/>
                    </a:lnTo>
                    <a:lnTo>
                      <a:pt x="200" y="74"/>
                    </a:lnTo>
                    <a:lnTo>
                      <a:pt x="200" y="74"/>
                    </a:lnTo>
                    <a:lnTo>
                      <a:pt x="204" y="74"/>
                    </a:lnTo>
                    <a:lnTo>
                      <a:pt x="204" y="74"/>
                    </a:lnTo>
                    <a:lnTo>
                      <a:pt x="212" y="78"/>
                    </a:lnTo>
                    <a:lnTo>
                      <a:pt x="212" y="78"/>
                    </a:lnTo>
                    <a:lnTo>
                      <a:pt x="216" y="86"/>
                    </a:lnTo>
                    <a:lnTo>
                      <a:pt x="216" y="86"/>
                    </a:lnTo>
                    <a:lnTo>
                      <a:pt x="218" y="96"/>
                    </a:lnTo>
                    <a:lnTo>
                      <a:pt x="218" y="96"/>
                    </a:lnTo>
                    <a:lnTo>
                      <a:pt x="216" y="106"/>
                    </a:lnTo>
                    <a:lnTo>
                      <a:pt x="216" y="106"/>
                    </a:lnTo>
                    <a:lnTo>
                      <a:pt x="214" y="110"/>
                    </a:lnTo>
                    <a:lnTo>
                      <a:pt x="210" y="112"/>
                    </a:lnTo>
                    <a:lnTo>
                      <a:pt x="210" y="112"/>
                    </a:lnTo>
                    <a:lnTo>
                      <a:pt x="208" y="112"/>
                    </a:lnTo>
                    <a:lnTo>
                      <a:pt x="204" y="112"/>
                    </a:lnTo>
                    <a:lnTo>
                      <a:pt x="204" y="112"/>
                    </a:lnTo>
                    <a:lnTo>
                      <a:pt x="200" y="110"/>
                    </a:lnTo>
                    <a:lnTo>
                      <a:pt x="200" y="110"/>
                    </a:lnTo>
                    <a:lnTo>
                      <a:pt x="196" y="104"/>
                    </a:lnTo>
                    <a:lnTo>
                      <a:pt x="196" y="104"/>
                    </a:lnTo>
                    <a:lnTo>
                      <a:pt x="196" y="122"/>
                    </a:lnTo>
                    <a:lnTo>
                      <a:pt x="196" y="122"/>
                    </a:lnTo>
                    <a:lnTo>
                      <a:pt x="192" y="122"/>
                    </a:lnTo>
                    <a:lnTo>
                      <a:pt x="192" y="122"/>
                    </a:lnTo>
                    <a:close/>
                    <a:moveTo>
                      <a:pt x="196" y="90"/>
                    </a:moveTo>
                    <a:lnTo>
                      <a:pt x="196" y="90"/>
                    </a:lnTo>
                    <a:lnTo>
                      <a:pt x="196" y="96"/>
                    </a:lnTo>
                    <a:lnTo>
                      <a:pt x="198" y="102"/>
                    </a:lnTo>
                    <a:lnTo>
                      <a:pt x="198" y="102"/>
                    </a:lnTo>
                    <a:lnTo>
                      <a:pt x="202" y="104"/>
                    </a:lnTo>
                    <a:lnTo>
                      <a:pt x="204" y="106"/>
                    </a:lnTo>
                    <a:lnTo>
                      <a:pt x="204" y="106"/>
                    </a:lnTo>
                    <a:lnTo>
                      <a:pt x="208" y="106"/>
                    </a:lnTo>
                    <a:lnTo>
                      <a:pt x="210" y="104"/>
                    </a:lnTo>
                    <a:lnTo>
                      <a:pt x="210" y="104"/>
                    </a:lnTo>
                    <a:lnTo>
                      <a:pt x="212" y="100"/>
                    </a:lnTo>
                    <a:lnTo>
                      <a:pt x="212" y="94"/>
                    </a:lnTo>
                    <a:lnTo>
                      <a:pt x="212" y="94"/>
                    </a:lnTo>
                    <a:lnTo>
                      <a:pt x="212" y="88"/>
                    </a:lnTo>
                    <a:lnTo>
                      <a:pt x="210" y="84"/>
                    </a:lnTo>
                    <a:lnTo>
                      <a:pt x="210" y="84"/>
                    </a:lnTo>
                    <a:lnTo>
                      <a:pt x="208" y="80"/>
                    </a:lnTo>
                    <a:lnTo>
                      <a:pt x="204" y="78"/>
                    </a:lnTo>
                    <a:lnTo>
                      <a:pt x="204" y="78"/>
                    </a:lnTo>
                    <a:lnTo>
                      <a:pt x="202" y="78"/>
                    </a:lnTo>
                    <a:lnTo>
                      <a:pt x="198" y="80"/>
                    </a:lnTo>
                    <a:lnTo>
                      <a:pt x="198" y="80"/>
                    </a:lnTo>
                    <a:lnTo>
                      <a:pt x="196" y="84"/>
                    </a:lnTo>
                    <a:lnTo>
                      <a:pt x="196" y="90"/>
                    </a:lnTo>
                    <a:lnTo>
                      <a:pt x="196" y="90"/>
                    </a:lnTo>
                    <a:close/>
                    <a:moveTo>
                      <a:pt x="222" y="106"/>
                    </a:moveTo>
                    <a:lnTo>
                      <a:pt x="222" y="106"/>
                    </a:lnTo>
                    <a:lnTo>
                      <a:pt x="226" y="106"/>
                    </a:lnTo>
                    <a:lnTo>
                      <a:pt x="226" y="106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34" y="116"/>
                    </a:lnTo>
                    <a:lnTo>
                      <a:pt x="234" y="116"/>
                    </a:lnTo>
                    <a:lnTo>
                      <a:pt x="236" y="116"/>
                    </a:lnTo>
                    <a:lnTo>
                      <a:pt x="238" y="116"/>
                    </a:lnTo>
                    <a:lnTo>
                      <a:pt x="238" y="116"/>
                    </a:lnTo>
                    <a:lnTo>
                      <a:pt x="240" y="112"/>
                    </a:lnTo>
                    <a:lnTo>
                      <a:pt x="240" y="112"/>
                    </a:lnTo>
                    <a:lnTo>
                      <a:pt x="238" y="108"/>
                    </a:lnTo>
                    <a:lnTo>
                      <a:pt x="238" y="108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26" y="98"/>
                    </a:lnTo>
                    <a:lnTo>
                      <a:pt x="226" y="98"/>
                    </a:lnTo>
                    <a:lnTo>
                      <a:pt x="224" y="94"/>
                    </a:lnTo>
                    <a:lnTo>
                      <a:pt x="224" y="94"/>
                    </a:lnTo>
                    <a:lnTo>
                      <a:pt x="222" y="90"/>
                    </a:lnTo>
                    <a:lnTo>
                      <a:pt x="222" y="90"/>
                    </a:lnTo>
                    <a:lnTo>
                      <a:pt x="222" y="84"/>
                    </a:lnTo>
                    <a:lnTo>
                      <a:pt x="222" y="84"/>
                    </a:lnTo>
                    <a:lnTo>
                      <a:pt x="226" y="82"/>
                    </a:lnTo>
                    <a:lnTo>
                      <a:pt x="226" y="82"/>
                    </a:lnTo>
                    <a:lnTo>
                      <a:pt x="228" y="80"/>
                    </a:lnTo>
                    <a:lnTo>
                      <a:pt x="228" y="80"/>
                    </a:lnTo>
                    <a:lnTo>
                      <a:pt x="232" y="82"/>
                    </a:lnTo>
                    <a:lnTo>
                      <a:pt x="232" y="82"/>
                    </a:lnTo>
                    <a:lnTo>
                      <a:pt x="238" y="84"/>
                    </a:lnTo>
                    <a:lnTo>
                      <a:pt x="238" y="84"/>
                    </a:lnTo>
                    <a:lnTo>
                      <a:pt x="242" y="90"/>
                    </a:lnTo>
                    <a:lnTo>
                      <a:pt x="242" y="90"/>
                    </a:lnTo>
                    <a:lnTo>
                      <a:pt x="244" y="96"/>
                    </a:lnTo>
                    <a:lnTo>
                      <a:pt x="244" y="96"/>
                    </a:lnTo>
                    <a:lnTo>
                      <a:pt x="240" y="94"/>
                    </a:lnTo>
                    <a:lnTo>
                      <a:pt x="240" y="94"/>
                    </a:lnTo>
                    <a:lnTo>
                      <a:pt x="238" y="90"/>
                    </a:lnTo>
                    <a:lnTo>
                      <a:pt x="238" y="90"/>
                    </a:lnTo>
                    <a:lnTo>
                      <a:pt x="234" y="86"/>
                    </a:lnTo>
                    <a:lnTo>
                      <a:pt x="234" y="86"/>
                    </a:lnTo>
                    <a:lnTo>
                      <a:pt x="228" y="86"/>
                    </a:lnTo>
                    <a:lnTo>
                      <a:pt x="228" y="86"/>
                    </a:lnTo>
                    <a:lnTo>
                      <a:pt x="226" y="90"/>
                    </a:lnTo>
                    <a:lnTo>
                      <a:pt x="226" y="90"/>
                    </a:lnTo>
                    <a:lnTo>
                      <a:pt x="228" y="92"/>
                    </a:lnTo>
                    <a:lnTo>
                      <a:pt x="228" y="92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34" y="98"/>
                    </a:lnTo>
                    <a:lnTo>
                      <a:pt x="234" y="98"/>
                    </a:lnTo>
                    <a:lnTo>
                      <a:pt x="242" y="102"/>
                    </a:lnTo>
                    <a:lnTo>
                      <a:pt x="242" y="102"/>
                    </a:lnTo>
                    <a:lnTo>
                      <a:pt x="244" y="106"/>
                    </a:lnTo>
                    <a:lnTo>
                      <a:pt x="244" y="106"/>
                    </a:lnTo>
                    <a:lnTo>
                      <a:pt x="246" y="112"/>
                    </a:lnTo>
                    <a:lnTo>
                      <a:pt x="246" y="112"/>
                    </a:lnTo>
                    <a:lnTo>
                      <a:pt x="244" y="118"/>
                    </a:lnTo>
                    <a:lnTo>
                      <a:pt x="244" y="118"/>
                    </a:lnTo>
                    <a:lnTo>
                      <a:pt x="242" y="120"/>
                    </a:lnTo>
                    <a:lnTo>
                      <a:pt x="240" y="122"/>
                    </a:lnTo>
                    <a:lnTo>
                      <a:pt x="240" y="122"/>
                    </a:lnTo>
                    <a:lnTo>
                      <a:pt x="234" y="120"/>
                    </a:lnTo>
                    <a:lnTo>
                      <a:pt x="234" y="120"/>
                    </a:lnTo>
                    <a:lnTo>
                      <a:pt x="228" y="118"/>
                    </a:lnTo>
                    <a:lnTo>
                      <a:pt x="224" y="116"/>
                    </a:lnTo>
                    <a:lnTo>
                      <a:pt x="224" y="116"/>
                    </a:lnTo>
                    <a:lnTo>
                      <a:pt x="222" y="110"/>
                    </a:lnTo>
                    <a:lnTo>
                      <a:pt x="222" y="106"/>
                    </a:lnTo>
                    <a:lnTo>
                      <a:pt x="222" y="106"/>
                    </a:lnTo>
                    <a:close/>
                    <a:moveTo>
                      <a:pt x="270" y="132"/>
                    </a:moveTo>
                    <a:lnTo>
                      <a:pt x="270" y="132"/>
                    </a:lnTo>
                    <a:lnTo>
                      <a:pt x="270" y="126"/>
                    </a:lnTo>
                    <a:lnTo>
                      <a:pt x="270" y="126"/>
                    </a:lnTo>
                    <a:lnTo>
                      <a:pt x="266" y="130"/>
                    </a:lnTo>
                    <a:lnTo>
                      <a:pt x="262" y="130"/>
                    </a:lnTo>
                    <a:lnTo>
                      <a:pt x="262" y="130"/>
                    </a:lnTo>
                    <a:lnTo>
                      <a:pt x="256" y="126"/>
                    </a:lnTo>
                    <a:lnTo>
                      <a:pt x="256" y="126"/>
                    </a:lnTo>
                    <a:lnTo>
                      <a:pt x="252" y="122"/>
                    </a:lnTo>
                    <a:lnTo>
                      <a:pt x="252" y="122"/>
                    </a:lnTo>
                    <a:lnTo>
                      <a:pt x="252" y="116"/>
                    </a:lnTo>
                    <a:lnTo>
                      <a:pt x="252" y="116"/>
                    </a:lnTo>
                    <a:lnTo>
                      <a:pt x="252" y="110"/>
                    </a:lnTo>
                    <a:lnTo>
                      <a:pt x="252" y="110"/>
                    </a:lnTo>
                    <a:lnTo>
                      <a:pt x="252" y="88"/>
                    </a:lnTo>
                    <a:lnTo>
                      <a:pt x="252" y="88"/>
                    </a:lnTo>
                    <a:lnTo>
                      <a:pt x="256" y="90"/>
                    </a:lnTo>
                    <a:lnTo>
                      <a:pt x="256" y="90"/>
                    </a:lnTo>
                    <a:lnTo>
                      <a:pt x="256" y="110"/>
                    </a:lnTo>
                    <a:lnTo>
                      <a:pt x="256" y="110"/>
                    </a:lnTo>
                    <a:lnTo>
                      <a:pt x="256" y="116"/>
                    </a:lnTo>
                    <a:lnTo>
                      <a:pt x="256" y="116"/>
                    </a:lnTo>
                    <a:lnTo>
                      <a:pt x="258" y="122"/>
                    </a:lnTo>
                    <a:lnTo>
                      <a:pt x="258" y="122"/>
                    </a:lnTo>
                    <a:lnTo>
                      <a:pt x="262" y="124"/>
                    </a:lnTo>
                    <a:lnTo>
                      <a:pt x="262" y="124"/>
                    </a:lnTo>
                    <a:lnTo>
                      <a:pt x="266" y="124"/>
                    </a:lnTo>
                    <a:lnTo>
                      <a:pt x="266" y="124"/>
                    </a:lnTo>
                    <a:lnTo>
                      <a:pt x="270" y="120"/>
                    </a:lnTo>
                    <a:lnTo>
                      <a:pt x="270" y="120"/>
                    </a:lnTo>
                    <a:lnTo>
                      <a:pt x="270" y="114"/>
                    </a:lnTo>
                    <a:lnTo>
                      <a:pt x="270" y="114"/>
                    </a:lnTo>
                    <a:lnTo>
                      <a:pt x="270" y="94"/>
                    </a:lnTo>
                    <a:lnTo>
                      <a:pt x="270" y="94"/>
                    </a:lnTo>
                    <a:lnTo>
                      <a:pt x="276" y="94"/>
                    </a:lnTo>
                    <a:lnTo>
                      <a:pt x="276" y="94"/>
                    </a:lnTo>
                    <a:lnTo>
                      <a:pt x="274" y="132"/>
                    </a:lnTo>
                    <a:lnTo>
                      <a:pt x="274" y="132"/>
                    </a:lnTo>
                    <a:lnTo>
                      <a:pt x="270" y="132"/>
                    </a:lnTo>
                    <a:lnTo>
                      <a:pt x="270" y="132"/>
                    </a:lnTo>
                    <a:close/>
                    <a:moveTo>
                      <a:pt x="282" y="134"/>
                    </a:moveTo>
                    <a:lnTo>
                      <a:pt x="282" y="134"/>
                    </a:lnTo>
                    <a:lnTo>
                      <a:pt x="282" y="98"/>
                    </a:lnTo>
                    <a:lnTo>
                      <a:pt x="282" y="98"/>
                    </a:lnTo>
                    <a:lnTo>
                      <a:pt x="288" y="98"/>
                    </a:lnTo>
                    <a:lnTo>
                      <a:pt x="288" y="98"/>
                    </a:lnTo>
                    <a:lnTo>
                      <a:pt x="288" y="104"/>
                    </a:lnTo>
                    <a:lnTo>
                      <a:pt x="288" y="104"/>
                    </a:lnTo>
                    <a:lnTo>
                      <a:pt x="290" y="100"/>
                    </a:lnTo>
                    <a:lnTo>
                      <a:pt x="290" y="100"/>
                    </a:lnTo>
                    <a:lnTo>
                      <a:pt x="296" y="100"/>
                    </a:lnTo>
                    <a:lnTo>
                      <a:pt x="296" y="100"/>
                    </a:lnTo>
                    <a:lnTo>
                      <a:pt x="302" y="104"/>
                    </a:lnTo>
                    <a:lnTo>
                      <a:pt x="302" y="104"/>
                    </a:lnTo>
                    <a:lnTo>
                      <a:pt x="304" y="110"/>
                    </a:lnTo>
                    <a:lnTo>
                      <a:pt x="304" y="110"/>
                    </a:lnTo>
                    <a:lnTo>
                      <a:pt x="308" y="106"/>
                    </a:lnTo>
                    <a:lnTo>
                      <a:pt x="314" y="106"/>
                    </a:lnTo>
                    <a:lnTo>
                      <a:pt x="314" y="106"/>
                    </a:lnTo>
                    <a:lnTo>
                      <a:pt x="318" y="108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22" y="114"/>
                    </a:lnTo>
                    <a:lnTo>
                      <a:pt x="322" y="120"/>
                    </a:lnTo>
                    <a:lnTo>
                      <a:pt x="322" y="120"/>
                    </a:lnTo>
                    <a:lnTo>
                      <a:pt x="322" y="146"/>
                    </a:lnTo>
                    <a:lnTo>
                      <a:pt x="322" y="146"/>
                    </a:lnTo>
                    <a:lnTo>
                      <a:pt x="318" y="146"/>
                    </a:lnTo>
                    <a:lnTo>
                      <a:pt x="318" y="146"/>
                    </a:lnTo>
                    <a:lnTo>
                      <a:pt x="318" y="122"/>
                    </a:lnTo>
                    <a:lnTo>
                      <a:pt x="318" y="122"/>
                    </a:lnTo>
                    <a:lnTo>
                      <a:pt x="316" y="116"/>
                    </a:lnTo>
                    <a:lnTo>
                      <a:pt x="316" y="116"/>
                    </a:lnTo>
                    <a:lnTo>
                      <a:pt x="316" y="112"/>
                    </a:lnTo>
                    <a:lnTo>
                      <a:pt x="316" y="112"/>
                    </a:lnTo>
                    <a:lnTo>
                      <a:pt x="312" y="110"/>
                    </a:lnTo>
                    <a:lnTo>
                      <a:pt x="312" y="110"/>
                    </a:lnTo>
                    <a:lnTo>
                      <a:pt x="310" y="110"/>
                    </a:lnTo>
                    <a:lnTo>
                      <a:pt x="308" y="112"/>
                    </a:lnTo>
                    <a:lnTo>
                      <a:pt x="308" y="112"/>
                    </a:lnTo>
                    <a:lnTo>
                      <a:pt x="306" y="114"/>
                    </a:lnTo>
                    <a:lnTo>
                      <a:pt x="306" y="120"/>
                    </a:lnTo>
                    <a:lnTo>
                      <a:pt x="306" y="120"/>
                    </a:lnTo>
                    <a:lnTo>
                      <a:pt x="304" y="142"/>
                    </a:lnTo>
                    <a:lnTo>
                      <a:pt x="304" y="142"/>
                    </a:lnTo>
                    <a:lnTo>
                      <a:pt x="300" y="140"/>
                    </a:lnTo>
                    <a:lnTo>
                      <a:pt x="300" y="140"/>
                    </a:lnTo>
                    <a:lnTo>
                      <a:pt x="300" y="116"/>
                    </a:lnTo>
                    <a:lnTo>
                      <a:pt x="300" y="116"/>
                    </a:lnTo>
                    <a:lnTo>
                      <a:pt x="298" y="108"/>
                    </a:lnTo>
                    <a:lnTo>
                      <a:pt x="298" y="108"/>
                    </a:lnTo>
                    <a:lnTo>
                      <a:pt x="296" y="106"/>
                    </a:lnTo>
                    <a:lnTo>
                      <a:pt x="296" y="106"/>
                    </a:lnTo>
                    <a:lnTo>
                      <a:pt x="292" y="106"/>
                    </a:lnTo>
                    <a:lnTo>
                      <a:pt x="292" y="106"/>
                    </a:lnTo>
                    <a:lnTo>
                      <a:pt x="288" y="110"/>
                    </a:lnTo>
                    <a:lnTo>
                      <a:pt x="288" y="110"/>
                    </a:lnTo>
                    <a:lnTo>
                      <a:pt x="288" y="116"/>
                    </a:lnTo>
                    <a:lnTo>
                      <a:pt x="288" y="116"/>
                    </a:lnTo>
                    <a:lnTo>
                      <a:pt x="288" y="136"/>
                    </a:lnTo>
                    <a:lnTo>
                      <a:pt x="288" y="136"/>
                    </a:lnTo>
                    <a:lnTo>
                      <a:pt x="282" y="134"/>
                    </a:lnTo>
                    <a:lnTo>
                      <a:pt x="282" y="134"/>
                    </a:lnTo>
                    <a:close/>
                    <a:moveTo>
                      <a:pt x="350" y="156"/>
                    </a:moveTo>
                    <a:lnTo>
                      <a:pt x="350" y="156"/>
                    </a:lnTo>
                    <a:lnTo>
                      <a:pt x="346" y="154"/>
                    </a:lnTo>
                    <a:lnTo>
                      <a:pt x="346" y="154"/>
                    </a:lnTo>
                    <a:lnTo>
                      <a:pt x="346" y="102"/>
                    </a:lnTo>
                    <a:lnTo>
                      <a:pt x="346" y="102"/>
                    </a:lnTo>
                    <a:lnTo>
                      <a:pt x="350" y="102"/>
                    </a:lnTo>
                    <a:lnTo>
                      <a:pt x="350" y="102"/>
                    </a:lnTo>
                    <a:lnTo>
                      <a:pt x="350" y="122"/>
                    </a:lnTo>
                    <a:lnTo>
                      <a:pt x="350" y="122"/>
                    </a:lnTo>
                    <a:lnTo>
                      <a:pt x="354" y="118"/>
                    </a:lnTo>
                    <a:lnTo>
                      <a:pt x="358" y="118"/>
                    </a:lnTo>
                    <a:lnTo>
                      <a:pt x="358" y="118"/>
                    </a:lnTo>
                    <a:lnTo>
                      <a:pt x="364" y="122"/>
                    </a:lnTo>
                    <a:lnTo>
                      <a:pt x="364" y="122"/>
                    </a:lnTo>
                    <a:lnTo>
                      <a:pt x="368" y="126"/>
                    </a:lnTo>
                    <a:lnTo>
                      <a:pt x="368" y="126"/>
                    </a:lnTo>
                    <a:lnTo>
                      <a:pt x="370" y="134"/>
                    </a:lnTo>
                    <a:lnTo>
                      <a:pt x="370" y="134"/>
                    </a:lnTo>
                    <a:lnTo>
                      <a:pt x="370" y="142"/>
                    </a:lnTo>
                    <a:lnTo>
                      <a:pt x="370" y="142"/>
                    </a:lnTo>
                    <a:lnTo>
                      <a:pt x="370" y="150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62" y="158"/>
                    </a:lnTo>
                    <a:lnTo>
                      <a:pt x="358" y="158"/>
                    </a:lnTo>
                    <a:lnTo>
                      <a:pt x="358" y="158"/>
                    </a:lnTo>
                    <a:lnTo>
                      <a:pt x="354" y="156"/>
                    </a:lnTo>
                    <a:lnTo>
                      <a:pt x="350" y="150"/>
                    </a:lnTo>
                    <a:lnTo>
                      <a:pt x="350" y="150"/>
                    </a:lnTo>
                    <a:lnTo>
                      <a:pt x="350" y="156"/>
                    </a:lnTo>
                    <a:lnTo>
                      <a:pt x="350" y="156"/>
                    </a:lnTo>
                    <a:close/>
                    <a:moveTo>
                      <a:pt x="350" y="136"/>
                    </a:moveTo>
                    <a:lnTo>
                      <a:pt x="350" y="136"/>
                    </a:lnTo>
                    <a:lnTo>
                      <a:pt x="352" y="146"/>
                    </a:lnTo>
                    <a:lnTo>
                      <a:pt x="352" y="146"/>
                    </a:lnTo>
                    <a:lnTo>
                      <a:pt x="354" y="150"/>
                    </a:lnTo>
                    <a:lnTo>
                      <a:pt x="358" y="152"/>
                    </a:lnTo>
                    <a:lnTo>
                      <a:pt x="358" y="152"/>
                    </a:lnTo>
                    <a:lnTo>
                      <a:pt x="360" y="152"/>
                    </a:lnTo>
                    <a:lnTo>
                      <a:pt x="364" y="150"/>
                    </a:lnTo>
                    <a:lnTo>
                      <a:pt x="364" y="150"/>
                    </a:lnTo>
                    <a:lnTo>
                      <a:pt x="364" y="146"/>
                    </a:lnTo>
                    <a:lnTo>
                      <a:pt x="366" y="140"/>
                    </a:lnTo>
                    <a:lnTo>
                      <a:pt x="366" y="140"/>
                    </a:lnTo>
                    <a:lnTo>
                      <a:pt x="366" y="134"/>
                    </a:lnTo>
                    <a:lnTo>
                      <a:pt x="364" y="130"/>
                    </a:lnTo>
                    <a:lnTo>
                      <a:pt x="364" y="130"/>
                    </a:lnTo>
                    <a:lnTo>
                      <a:pt x="360" y="126"/>
                    </a:lnTo>
                    <a:lnTo>
                      <a:pt x="358" y="124"/>
                    </a:lnTo>
                    <a:lnTo>
                      <a:pt x="358" y="124"/>
                    </a:lnTo>
                    <a:lnTo>
                      <a:pt x="354" y="124"/>
                    </a:lnTo>
                    <a:lnTo>
                      <a:pt x="352" y="126"/>
                    </a:lnTo>
                    <a:lnTo>
                      <a:pt x="352" y="126"/>
                    </a:lnTo>
                    <a:lnTo>
                      <a:pt x="350" y="130"/>
                    </a:lnTo>
                    <a:lnTo>
                      <a:pt x="350" y="136"/>
                    </a:lnTo>
                    <a:lnTo>
                      <a:pt x="350" y="136"/>
                    </a:lnTo>
                    <a:close/>
                    <a:moveTo>
                      <a:pt x="374" y="152"/>
                    </a:moveTo>
                    <a:lnTo>
                      <a:pt x="374" y="152"/>
                    </a:lnTo>
                    <a:lnTo>
                      <a:pt x="380" y="152"/>
                    </a:lnTo>
                    <a:lnTo>
                      <a:pt x="380" y="152"/>
                    </a:lnTo>
                    <a:lnTo>
                      <a:pt x="382" y="158"/>
                    </a:lnTo>
                    <a:lnTo>
                      <a:pt x="382" y="158"/>
                    </a:lnTo>
                    <a:lnTo>
                      <a:pt x="388" y="162"/>
                    </a:lnTo>
                    <a:lnTo>
                      <a:pt x="388" y="162"/>
                    </a:lnTo>
                    <a:lnTo>
                      <a:pt x="390" y="162"/>
                    </a:lnTo>
                    <a:lnTo>
                      <a:pt x="392" y="162"/>
                    </a:lnTo>
                    <a:lnTo>
                      <a:pt x="392" y="162"/>
                    </a:lnTo>
                    <a:lnTo>
                      <a:pt x="394" y="158"/>
                    </a:lnTo>
                    <a:lnTo>
                      <a:pt x="394" y="158"/>
                    </a:lnTo>
                    <a:lnTo>
                      <a:pt x="392" y="154"/>
                    </a:lnTo>
                    <a:lnTo>
                      <a:pt x="392" y="154"/>
                    </a:lnTo>
                    <a:lnTo>
                      <a:pt x="388" y="150"/>
                    </a:lnTo>
                    <a:lnTo>
                      <a:pt x="388" y="150"/>
                    </a:lnTo>
                    <a:lnTo>
                      <a:pt x="380" y="144"/>
                    </a:lnTo>
                    <a:lnTo>
                      <a:pt x="380" y="144"/>
                    </a:lnTo>
                    <a:lnTo>
                      <a:pt x="376" y="140"/>
                    </a:lnTo>
                    <a:lnTo>
                      <a:pt x="376" y="140"/>
                    </a:lnTo>
                    <a:lnTo>
                      <a:pt x="376" y="134"/>
                    </a:lnTo>
                    <a:lnTo>
                      <a:pt x="376" y="134"/>
                    </a:lnTo>
                    <a:lnTo>
                      <a:pt x="376" y="130"/>
                    </a:lnTo>
                    <a:lnTo>
                      <a:pt x="376" y="130"/>
                    </a:lnTo>
                    <a:lnTo>
                      <a:pt x="378" y="128"/>
                    </a:lnTo>
                    <a:lnTo>
                      <a:pt x="378" y="128"/>
                    </a:lnTo>
                    <a:lnTo>
                      <a:pt x="382" y="126"/>
                    </a:lnTo>
                    <a:lnTo>
                      <a:pt x="382" y="126"/>
                    </a:lnTo>
                    <a:lnTo>
                      <a:pt x="386" y="128"/>
                    </a:lnTo>
                    <a:lnTo>
                      <a:pt x="386" y="128"/>
                    </a:lnTo>
                    <a:lnTo>
                      <a:pt x="392" y="130"/>
                    </a:lnTo>
                    <a:lnTo>
                      <a:pt x="392" y="130"/>
                    </a:lnTo>
                    <a:lnTo>
                      <a:pt x="396" y="134"/>
                    </a:lnTo>
                    <a:lnTo>
                      <a:pt x="396" y="134"/>
                    </a:lnTo>
                    <a:lnTo>
                      <a:pt x="398" y="142"/>
                    </a:lnTo>
                    <a:lnTo>
                      <a:pt x="398" y="142"/>
                    </a:lnTo>
                    <a:lnTo>
                      <a:pt x="394" y="140"/>
                    </a:lnTo>
                    <a:lnTo>
                      <a:pt x="394" y="140"/>
                    </a:lnTo>
                    <a:lnTo>
                      <a:pt x="392" y="136"/>
                    </a:lnTo>
                    <a:lnTo>
                      <a:pt x="392" y="136"/>
                    </a:lnTo>
                    <a:lnTo>
                      <a:pt x="386" y="132"/>
                    </a:lnTo>
                    <a:lnTo>
                      <a:pt x="386" y="132"/>
                    </a:lnTo>
                    <a:lnTo>
                      <a:pt x="382" y="132"/>
                    </a:lnTo>
                    <a:lnTo>
                      <a:pt x="382" y="132"/>
                    </a:lnTo>
                    <a:lnTo>
                      <a:pt x="380" y="136"/>
                    </a:lnTo>
                    <a:lnTo>
                      <a:pt x="380" y="136"/>
                    </a:lnTo>
                    <a:lnTo>
                      <a:pt x="380" y="138"/>
                    </a:lnTo>
                    <a:lnTo>
                      <a:pt x="380" y="138"/>
                    </a:lnTo>
                    <a:lnTo>
                      <a:pt x="382" y="140"/>
                    </a:lnTo>
                    <a:lnTo>
                      <a:pt x="382" y="140"/>
                    </a:lnTo>
                    <a:lnTo>
                      <a:pt x="388" y="144"/>
                    </a:lnTo>
                    <a:lnTo>
                      <a:pt x="388" y="144"/>
                    </a:lnTo>
                    <a:lnTo>
                      <a:pt x="394" y="148"/>
                    </a:lnTo>
                    <a:lnTo>
                      <a:pt x="394" y="148"/>
                    </a:lnTo>
                    <a:lnTo>
                      <a:pt x="398" y="152"/>
                    </a:lnTo>
                    <a:lnTo>
                      <a:pt x="398" y="152"/>
                    </a:lnTo>
                    <a:lnTo>
                      <a:pt x="398" y="158"/>
                    </a:lnTo>
                    <a:lnTo>
                      <a:pt x="398" y="158"/>
                    </a:lnTo>
                    <a:lnTo>
                      <a:pt x="398" y="164"/>
                    </a:lnTo>
                    <a:lnTo>
                      <a:pt x="398" y="164"/>
                    </a:lnTo>
                    <a:lnTo>
                      <a:pt x="394" y="168"/>
                    </a:lnTo>
                    <a:lnTo>
                      <a:pt x="394" y="168"/>
                    </a:lnTo>
                    <a:lnTo>
                      <a:pt x="388" y="168"/>
                    </a:lnTo>
                    <a:lnTo>
                      <a:pt x="388" y="168"/>
                    </a:lnTo>
                    <a:lnTo>
                      <a:pt x="382" y="164"/>
                    </a:lnTo>
                    <a:lnTo>
                      <a:pt x="378" y="162"/>
                    </a:lnTo>
                    <a:lnTo>
                      <a:pt x="378" y="162"/>
                    </a:lnTo>
                    <a:lnTo>
                      <a:pt x="376" y="156"/>
                    </a:lnTo>
                    <a:lnTo>
                      <a:pt x="374" y="152"/>
                    </a:lnTo>
                    <a:lnTo>
                      <a:pt x="374" y="152"/>
                    </a:lnTo>
                    <a:close/>
                    <a:moveTo>
                      <a:pt x="406" y="172"/>
                    </a:moveTo>
                    <a:lnTo>
                      <a:pt x="406" y="172"/>
                    </a:lnTo>
                    <a:lnTo>
                      <a:pt x="406" y="138"/>
                    </a:lnTo>
                    <a:lnTo>
                      <a:pt x="406" y="138"/>
                    </a:lnTo>
                    <a:lnTo>
                      <a:pt x="402" y="138"/>
                    </a:lnTo>
                    <a:lnTo>
                      <a:pt x="402" y="138"/>
                    </a:lnTo>
                    <a:lnTo>
                      <a:pt x="402" y="132"/>
                    </a:lnTo>
                    <a:lnTo>
                      <a:pt x="402" y="132"/>
                    </a:lnTo>
                    <a:lnTo>
                      <a:pt x="406" y="134"/>
                    </a:lnTo>
                    <a:lnTo>
                      <a:pt x="406" y="134"/>
                    </a:lnTo>
                    <a:lnTo>
                      <a:pt x="406" y="130"/>
                    </a:lnTo>
                    <a:lnTo>
                      <a:pt x="406" y="130"/>
                    </a:lnTo>
                    <a:lnTo>
                      <a:pt x="406" y="124"/>
                    </a:lnTo>
                    <a:lnTo>
                      <a:pt x="406" y="124"/>
                    </a:lnTo>
                    <a:lnTo>
                      <a:pt x="410" y="120"/>
                    </a:lnTo>
                    <a:lnTo>
                      <a:pt x="410" y="120"/>
                    </a:lnTo>
                    <a:lnTo>
                      <a:pt x="414" y="120"/>
                    </a:lnTo>
                    <a:lnTo>
                      <a:pt x="414" y="120"/>
                    </a:lnTo>
                    <a:lnTo>
                      <a:pt x="418" y="122"/>
                    </a:lnTo>
                    <a:lnTo>
                      <a:pt x="418" y="122"/>
                    </a:lnTo>
                    <a:lnTo>
                      <a:pt x="418" y="128"/>
                    </a:lnTo>
                    <a:lnTo>
                      <a:pt x="418" y="128"/>
                    </a:lnTo>
                    <a:lnTo>
                      <a:pt x="416" y="128"/>
                    </a:lnTo>
                    <a:lnTo>
                      <a:pt x="416" y="128"/>
                    </a:lnTo>
                    <a:lnTo>
                      <a:pt x="412" y="128"/>
                    </a:lnTo>
                    <a:lnTo>
                      <a:pt x="412" y="128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6"/>
                    </a:lnTo>
                    <a:lnTo>
                      <a:pt x="412" y="136"/>
                    </a:lnTo>
                    <a:lnTo>
                      <a:pt x="416" y="138"/>
                    </a:lnTo>
                    <a:lnTo>
                      <a:pt x="416" y="138"/>
                    </a:lnTo>
                    <a:lnTo>
                      <a:pt x="416" y="142"/>
                    </a:lnTo>
                    <a:lnTo>
                      <a:pt x="416" y="142"/>
                    </a:lnTo>
                    <a:lnTo>
                      <a:pt x="412" y="140"/>
                    </a:lnTo>
                    <a:lnTo>
                      <a:pt x="412" y="140"/>
                    </a:lnTo>
                    <a:lnTo>
                      <a:pt x="410" y="174"/>
                    </a:lnTo>
                    <a:lnTo>
                      <a:pt x="410" y="174"/>
                    </a:lnTo>
                    <a:lnTo>
                      <a:pt x="406" y="172"/>
                    </a:lnTo>
                    <a:lnTo>
                      <a:pt x="406" y="172"/>
                    </a:lnTo>
                    <a:close/>
                    <a:moveTo>
                      <a:pt x="440" y="170"/>
                    </a:moveTo>
                    <a:lnTo>
                      <a:pt x="440" y="170"/>
                    </a:lnTo>
                    <a:lnTo>
                      <a:pt x="438" y="176"/>
                    </a:lnTo>
                    <a:lnTo>
                      <a:pt x="438" y="176"/>
                    </a:lnTo>
                    <a:lnTo>
                      <a:pt x="432" y="176"/>
                    </a:lnTo>
                    <a:lnTo>
                      <a:pt x="432" y="176"/>
                    </a:lnTo>
                    <a:lnTo>
                      <a:pt x="430" y="174"/>
                    </a:lnTo>
                    <a:lnTo>
                      <a:pt x="426" y="170"/>
                    </a:lnTo>
                    <a:lnTo>
                      <a:pt x="426" y="170"/>
                    </a:lnTo>
                    <a:lnTo>
                      <a:pt x="424" y="166"/>
                    </a:lnTo>
                    <a:lnTo>
                      <a:pt x="424" y="160"/>
                    </a:lnTo>
                    <a:lnTo>
                      <a:pt x="424" y="160"/>
                    </a:lnTo>
                    <a:lnTo>
                      <a:pt x="446" y="166"/>
                    </a:lnTo>
                    <a:lnTo>
                      <a:pt x="446" y="166"/>
                    </a:lnTo>
                    <a:lnTo>
                      <a:pt x="446" y="164"/>
                    </a:lnTo>
                    <a:lnTo>
                      <a:pt x="446" y="164"/>
                    </a:lnTo>
                    <a:lnTo>
                      <a:pt x="444" y="156"/>
                    </a:lnTo>
                    <a:lnTo>
                      <a:pt x="442" y="148"/>
                    </a:lnTo>
                    <a:lnTo>
                      <a:pt x="442" y="148"/>
                    </a:lnTo>
                    <a:lnTo>
                      <a:pt x="438" y="144"/>
                    </a:lnTo>
                    <a:lnTo>
                      <a:pt x="432" y="140"/>
                    </a:lnTo>
                    <a:lnTo>
                      <a:pt x="432" y="140"/>
                    </a:lnTo>
                    <a:lnTo>
                      <a:pt x="428" y="140"/>
                    </a:lnTo>
                    <a:lnTo>
                      <a:pt x="422" y="144"/>
                    </a:lnTo>
                    <a:lnTo>
                      <a:pt x="422" y="144"/>
                    </a:lnTo>
                    <a:lnTo>
                      <a:pt x="420" y="148"/>
                    </a:lnTo>
                    <a:lnTo>
                      <a:pt x="418" y="158"/>
                    </a:lnTo>
                    <a:lnTo>
                      <a:pt x="418" y="158"/>
                    </a:lnTo>
                    <a:lnTo>
                      <a:pt x="420" y="166"/>
                    </a:lnTo>
                    <a:lnTo>
                      <a:pt x="422" y="172"/>
                    </a:lnTo>
                    <a:lnTo>
                      <a:pt x="422" y="172"/>
                    </a:lnTo>
                    <a:lnTo>
                      <a:pt x="426" y="178"/>
                    </a:lnTo>
                    <a:lnTo>
                      <a:pt x="432" y="180"/>
                    </a:lnTo>
                    <a:lnTo>
                      <a:pt x="432" y="180"/>
                    </a:lnTo>
                    <a:lnTo>
                      <a:pt x="438" y="182"/>
                    </a:lnTo>
                    <a:lnTo>
                      <a:pt x="442" y="180"/>
                    </a:lnTo>
                    <a:lnTo>
                      <a:pt x="442" y="180"/>
                    </a:lnTo>
                    <a:lnTo>
                      <a:pt x="444" y="178"/>
                    </a:lnTo>
                    <a:lnTo>
                      <a:pt x="446" y="172"/>
                    </a:lnTo>
                    <a:lnTo>
                      <a:pt x="446" y="172"/>
                    </a:lnTo>
                    <a:lnTo>
                      <a:pt x="440" y="170"/>
                    </a:lnTo>
                    <a:lnTo>
                      <a:pt x="440" y="170"/>
                    </a:lnTo>
                    <a:close/>
                    <a:moveTo>
                      <a:pt x="424" y="154"/>
                    </a:moveTo>
                    <a:lnTo>
                      <a:pt x="424" y="154"/>
                    </a:lnTo>
                    <a:lnTo>
                      <a:pt x="426" y="150"/>
                    </a:lnTo>
                    <a:lnTo>
                      <a:pt x="426" y="148"/>
                    </a:lnTo>
                    <a:lnTo>
                      <a:pt x="426" y="148"/>
                    </a:lnTo>
                    <a:lnTo>
                      <a:pt x="430" y="146"/>
                    </a:lnTo>
                    <a:lnTo>
                      <a:pt x="432" y="146"/>
                    </a:lnTo>
                    <a:lnTo>
                      <a:pt x="432" y="146"/>
                    </a:lnTo>
                    <a:lnTo>
                      <a:pt x="436" y="148"/>
                    </a:lnTo>
                    <a:lnTo>
                      <a:pt x="438" y="152"/>
                    </a:lnTo>
                    <a:lnTo>
                      <a:pt x="438" y="152"/>
                    </a:lnTo>
                    <a:lnTo>
                      <a:pt x="440" y="160"/>
                    </a:lnTo>
                    <a:lnTo>
                      <a:pt x="440" y="160"/>
                    </a:lnTo>
                    <a:lnTo>
                      <a:pt x="424" y="154"/>
                    </a:lnTo>
                    <a:lnTo>
                      <a:pt x="424" y="154"/>
                    </a:lnTo>
                    <a:close/>
                    <a:moveTo>
                      <a:pt x="0" y="128"/>
                    </a:moveTo>
                    <a:lnTo>
                      <a:pt x="0" y="128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4" y="92"/>
                    </a:lnTo>
                    <a:lnTo>
                      <a:pt x="4" y="92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8" y="94"/>
                    </a:lnTo>
                    <a:lnTo>
                      <a:pt x="8" y="94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8" y="98"/>
                    </a:lnTo>
                    <a:lnTo>
                      <a:pt x="18" y="98"/>
                    </a:lnTo>
                    <a:lnTo>
                      <a:pt x="22" y="104"/>
                    </a:lnTo>
                    <a:lnTo>
                      <a:pt x="22" y="104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0" y="100"/>
                    </a:lnTo>
                    <a:lnTo>
                      <a:pt x="34" y="102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38" y="110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16"/>
                    </a:lnTo>
                    <a:lnTo>
                      <a:pt x="34" y="116"/>
                    </a:lnTo>
                    <a:lnTo>
                      <a:pt x="34" y="110"/>
                    </a:lnTo>
                    <a:lnTo>
                      <a:pt x="34" y="110"/>
                    </a:lnTo>
                    <a:lnTo>
                      <a:pt x="32" y="106"/>
                    </a:lnTo>
                    <a:lnTo>
                      <a:pt x="32" y="106"/>
                    </a:lnTo>
                    <a:lnTo>
                      <a:pt x="30" y="104"/>
                    </a:lnTo>
                    <a:lnTo>
                      <a:pt x="30" y="104"/>
                    </a:lnTo>
                    <a:lnTo>
                      <a:pt x="26" y="104"/>
                    </a:lnTo>
                    <a:lnTo>
                      <a:pt x="24" y="106"/>
                    </a:lnTo>
                    <a:lnTo>
                      <a:pt x="24" y="106"/>
                    </a:lnTo>
                    <a:lnTo>
                      <a:pt x="22" y="108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22" y="134"/>
                    </a:lnTo>
                    <a:lnTo>
                      <a:pt x="22" y="134"/>
                    </a:lnTo>
                    <a:lnTo>
                      <a:pt x="18" y="132"/>
                    </a:lnTo>
                    <a:lnTo>
                      <a:pt x="18" y="132"/>
                    </a:lnTo>
                    <a:lnTo>
                      <a:pt x="18" y="110"/>
                    </a:lnTo>
                    <a:lnTo>
                      <a:pt x="18" y="110"/>
                    </a:lnTo>
                    <a:lnTo>
                      <a:pt x="16" y="102"/>
                    </a:lnTo>
                    <a:lnTo>
                      <a:pt x="16" y="102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8" y="100"/>
                    </a:lnTo>
                    <a:lnTo>
                      <a:pt x="8" y="100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4" y="110"/>
                    </a:lnTo>
                    <a:lnTo>
                      <a:pt x="4" y="110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0" y="128"/>
                    </a:lnTo>
                    <a:lnTo>
                      <a:pt x="0" y="128"/>
                    </a:lnTo>
                    <a:close/>
                    <a:moveTo>
                      <a:pt x="46" y="144"/>
                    </a:moveTo>
                    <a:lnTo>
                      <a:pt x="46" y="144"/>
                    </a:lnTo>
                    <a:lnTo>
                      <a:pt x="50" y="148"/>
                    </a:lnTo>
                    <a:lnTo>
                      <a:pt x="50" y="148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6" y="150"/>
                    </a:lnTo>
                    <a:lnTo>
                      <a:pt x="66" y="150"/>
                    </a:lnTo>
                    <a:lnTo>
                      <a:pt x="66" y="144"/>
                    </a:lnTo>
                    <a:lnTo>
                      <a:pt x="66" y="144"/>
                    </a:lnTo>
                    <a:lnTo>
                      <a:pt x="62" y="146"/>
                    </a:lnTo>
                    <a:lnTo>
                      <a:pt x="58" y="146"/>
                    </a:lnTo>
                    <a:lnTo>
                      <a:pt x="58" y="146"/>
                    </a:lnTo>
                    <a:lnTo>
                      <a:pt x="52" y="142"/>
                    </a:lnTo>
                    <a:lnTo>
                      <a:pt x="48" y="138"/>
                    </a:lnTo>
                    <a:lnTo>
                      <a:pt x="48" y="138"/>
                    </a:lnTo>
                    <a:lnTo>
                      <a:pt x="46" y="130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6" y="114"/>
                    </a:lnTo>
                    <a:lnTo>
                      <a:pt x="46" y="114"/>
                    </a:lnTo>
                    <a:lnTo>
                      <a:pt x="48" y="110"/>
                    </a:lnTo>
                    <a:lnTo>
                      <a:pt x="50" y="108"/>
                    </a:lnTo>
                    <a:lnTo>
                      <a:pt x="50" y="108"/>
                    </a:lnTo>
                    <a:lnTo>
                      <a:pt x="54" y="108"/>
                    </a:lnTo>
                    <a:lnTo>
                      <a:pt x="58" y="108"/>
                    </a:lnTo>
                    <a:lnTo>
                      <a:pt x="58" y="108"/>
                    </a:lnTo>
                    <a:lnTo>
                      <a:pt x="62" y="110"/>
                    </a:lnTo>
                    <a:lnTo>
                      <a:pt x="66" y="116"/>
                    </a:lnTo>
                    <a:lnTo>
                      <a:pt x="66" y="116"/>
                    </a:lnTo>
                    <a:lnTo>
                      <a:pt x="66" y="112"/>
                    </a:lnTo>
                    <a:lnTo>
                      <a:pt x="66" y="112"/>
                    </a:lnTo>
                    <a:lnTo>
                      <a:pt x="70" y="112"/>
                    </a:lnTo>
                    <a:lnTo>
                      <a:pt x="70" y="112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56"/>
                    </a:lnTo>
                    <a:lnTo>
                      <a:pt x="70" y="156"/>
                    </a:lnTo>
                    <a:lnTo>
                      <a:pt x="68" y="158"/>
                    </a:lnTo>
                    <a:lnTo>
                      <a:pt x="64" y="160"/>
                    </a:lnTo>
                    <a:lnTo>
                      <a:pt x="64" y="160"/>
                    </a:lnTo>
                    <a:lnTo>
                      <a:pt x="62" y="160"/>
                    </a:lnTo>
                    <a:lnTo>
                      <a:pt x="58" y="160"/>
                    </a:lnTo>
                    <a:lnTo>
                      <a:pt x="58" y="160"/>
                    </a:lnTo>
                    <a:lnTo>
                      <a:pt x="52" y="158"/>
                    </a:lnTo>
                    <a:lnTo>
                      <a:pt x="48" y="154"/>
                    </a:lnTo>
                    <a:lnTo>
                      <a:pt x="48" y="154"/>
                    </a:lnTo>
                    <a:lnTo>
                      <a:pt x="46" y="150"/>
                    </a:lnTo>
                    <a:lnTo>
                      <a:pt x="46" y="144"/>
                    </a:lnTo>
                    <a:lnTo>
                      <a:pt x="46" y="144"/>
                    </a:lnTo>
                    <a:close/>
                    <a:moveTo>
                      <a:pt x="50" y="124"/>
                    </a:moveTo>
                    <a:lnTo>
                      <a:pt x="50" y="124"/>
                    </a:lnTo>
                    <a:lnTo>
                      <a:pt x="50" y="130"/>
                    </a:lnTo>
                    <a:lnTo>
                      <a:pt x="52" y="136"/>
                    </a:lnTo>
                    <a:lnTo>
                      <a:pt x="52" y="136"/>
                    </a:lnTo>
                    <a:lnTo>
                      <a:pt x="54" y="138"/>
                    </a:lnTo>
                    <a:lnTo>
                      <a:pt x="58" y="140"/>
                    </a:lnTo>
                    <a:lnTo>
                      <a:pt x="58" y="140"/>
                    </a:lnTo>
                    <a:lnTo>
                      <a:pt x="62" y="140"/>
                    </a:lnTo>
                    <a:lnTo>
                      <a:pt x="64" y="138"/>
                    </a:lnTo>
                    <a:lnTo>
                      <a:pt x="64" y="138"/>
                    </a:lnTo>
                    <a:lnTo>
                      <a:pt x="66" y="136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66" y="124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62" y="116"/>
                    </a:lnTo>
                    <a:lnTo>
                      <a:pt x="58" y="114"/>
                    </a:lnTo>
                    <a:lnTo>
                      <a:pt x="58" y="114"/>
                    </a:lnTo>
                    <a:lnTo>
                      <a:pt x="56" y="114"/>
                    </a:lnTo>
                    <a:lnTo>
                      <a:pt x="52" y="114"/>
                    </a:lnTo>
                    <a:lnTo>
                      <a:pt x="52" y="114"/>
                    </a:lnTo>
                    <a:lnTo>
                      <a:pt x="50" y="118"/>
                    </a:lnTo>
                    <a:lnTo>
                      <a:pt x="50" y="124"/>
                    </a:lnTo>
                    <a:lnTo>
                      <a:pt x="50" y="124"/>
                    </a:lnTo>
                    <a:close/>
                    <a:moveTo>
                      <a:pt x="78" y="152"/>
                    </a:moveTo>
                    <a:lnTo>
                      <a:pt x="78" y="152"/>
                    </a:lnTo>
                    <a:lnTo>
                      <a:pt x="78" y="102"/>
                    </a:lnTo>
                    <a:lnTo>
                      <a:pt x="78" y="102"/>
                    </a:lnTo>
                    <a:lnTo>
                      <a:pt x="84" y="102"/>
                    </a:lnTo>
                    <a:lnTo>
                      <a:pt x="84" y="102"/>
                    </a:lnTo>
                    <a:lnTo>
                      <a:pt x="84" y="122"/>
                    </a:lnTo>
                    <a:lnTo>
                      <a:pt x="84" y="122"/>
                    </a:lnTo>
                    <a:lnTo>
                      <a:pt x="88" y="118"/>
                    </a:lnTo>
                    <a:lnTo>
                      <a:pt x="92" y="118"/>
                    </a:lnTo>
                    <a:lnTo>
                      <a:pt x="92" y="118"/>
                    </a:lnTo>
                    <a:lnTo>
                      <a:pt x="98" y="122"/>
                    </a:lnTo>
                    <a:lnTo>
                      <a:pt x="98" y="122"/>
                    </a:lnTo>
                    <a:lnTo>
                      <a:pt x="102" y="128"/>
                    </a:lnTo>
                    <a:lnTo>
                      <a:pt x="102" y="128"/>
                    </a:lnTo>
                    <a:lnTo>
                      <a:pt x="102" y="136"/>
                    </a:lnTo>
                    <a:lnTo>
                      <a:pt x="102" y="136"/>
                    </a:lnTo>
                    <a:lnTo>
                      <a:pt x="102" y="160"/>
                    </a:lnTo>
                    <a:lnTo>
                      <a:pt x="102" y="160"/>
                    </a:lnTo>
                    <a:lnTo>
                      <a:pt x="96" y="158"/>
                    </a:lnTo>
                    <a:lnTo>
                      <a:pt x="96" y="15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96" y="128"/>
                    </a:lnTo>
                    <a:lnTo>
                      <a:pt x="96" y="128"/>
                    </a:lnTo>
                    <a:lnTo>
                      <a:pt x="92" y="124"/>
                    </a:lnTo>
                    <a:lnTo>
                      <a:pt x="92" y="124"/>
                    </a:lnTo>
                    <a:lnTo>
                      <a:pt x="86" y="124"/>
                    </a:lnTo>
                    <a:lnTo>
                      <a:pt x="86" y="124"/>
                    </a:lnTo>
                    <a:lnTo>
                      <a:pt x="84" y="126"/>
                    </a:lnTo>
                    <a:lnTo>
                      <a:pt x="84" y="126"/>
                    </a:lnTo>
                    <a:lnTo>
                      <a:pt x="84" y="134"/>
                    </a:lnTo>
                    <a:lnTo>
                      <a:pt x="84" y="134"/>
                    </a:lnTo>
                    <a:lnTo>
                      <a:pt x="84" y="154"/>
                    </a:lnTo>
                    <a:lnTo>
                      <a:pt x="84" y="154"/>
                    </a:lnTo>
                    <a:lnTo>
                      <a:pt x="78" y="152"/>
                    </a:lnTo>
                    <a:lnTo>
                      <a:pt x="78" y="152"/>
                    </a:lnTo>
                    <a:close/>
                    <a:moveTo>
                      <a:pt x="126" y="166"/>
                    </a:moveTo>
                    <a:lnTo>
                      <a:pt x="126" y="166"/>
                    </a:lnTo>
                    <a:lnTo>
                      <a:pt x="126" y="134"/>
                    </a:lnTo>
                    <a:lnTo>
                      <a:pt x="126" y="134"/>
                    </a:lnTo>
                    <a:lnTo>
                      <a:pt x="122" y="134"/>
                    </a:lnTo>
                    <a:lnTo>
                      <a:pt x="122" y="134"/>
                    </a:lnTo>
                    <a:lnTo>
                      <a:pt x="122" y="128"/>
                    </a:lnTo>
                    <a:lnTo>
                      <a:pt x="122" y="128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6" y="126"/>
                    </a:lnTo>
                    <a:lnTo>
                      <a:pt x="126" y="126"/>
                    </a:lnTo>
                    <a:lnTo>
                      <a:pt x="128" y="120"/>
                    </a:lnTo>
                    <a:lnTo>
                      <a:pt x="128" y="120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40" y="120"/>
                    </a:lnTo>
                    <a:lnTo>
                      <a:pt x="140" y="120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36" y="124"/>
                    </a:lnTo>
                    <a:lnTo>
                      <a:pt x="136" y="124"/>
                    </a:lnTo>
                    <a:lnTo>
                      <a:pt x="132" y="124"/>
                    </a:lnTo>
                    <a:lnTo>
                      <a:pt x="132" y="124"/>
                    </a:lnTo>
                    <a:lnTo>
                      <a:pt x="132" y="128"/>
                    </a:lnTo>
                    <a:lnTo>
                      <a:pt x="132" y="128"/>
                    </a:lnTo>
                    <a:lnTo>
                      <a:pt x="132" y="132"/>
                    </a:lnTo>
                    <a:lnTo>
                      <a:pt x="132" y="132"/>
                    </a:lnTo>
                    <a:lnTo>
                      <a:pt x="138" y="134"/>
                    </a:lnTo>
                    <a:lnTo>
                      <a:pt x="138" y="134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2" y="136"/>
                    </a:lnTo>
                    <a:lnTo>
                      <a:pt x="132" y="136"/>
                    </a:lnTo>
                    <a:lnTo>
                      <a:pt x="132" y="168"/>
                    </a:lnTo>
                    <a:lnTo>
                      <a:pt x="132" y="168"/>
                    </a:lnTo>
                    <a:lnTo>
                      <a:pt x="126" y="166"/>
                    </a:lnTo>
                    <a:lnTo>
                      <a:pt x="126" y="166"/>
                    </a:lnTo>
                    <a:close/>
                    <a:moveTo>
                      <a:pt x="142" y="128"/>
                    </a:moveTo>
                    <a:lnTo>
                      <a:pt x="142" y="128"/>
                    </a:lnTo>
                    <a:lnTo>
                      <a:pt x="142" y="120"/>
                    </a:lnTo>
                    <a:lnTo>
                      <a:pt x="142" y="120"/>
                    </a:lnTo>
                    <a:lnTo>
                      <a:pt x="146" y="122"/>
                    </a:lnTo>
                    <a:lnTo>
                      <a:pt x="146" y="122"/>
                    </a:lnTo>
                    <a:lnTo>
                      <a:pt x="146" y="130"/>
                    </a:lnTo>
                    <a:lnTo>
                      <a:pt x="146" y="130"/>
                    </a:lnTo>
                    <a:lnTo>
                      <a:pt x="142" y="128"/>
                    </a:lnTo>
                    <a:lnTo>
                      <a:pt x="142" y="128"/>
                    </a:lnTo>
                    <a:close/>
                    <a:moveTo>
                      <a:pt x="134" y="184"/>
                    </a:moveTo>
                    <a:lnTo>
                      <a:pt x="134" y="184"/>
                    </a:lnTo>
                    <a:lnTo>
                      <a:pt x="138" y="186"/>
                    </a:lnTo>
                    <a:lnTo>
                      <a:pt x="138" y="186"/>
                    </a:lnTo>
                    <a:lnTo>
                      <a:pt x="142" y="186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6" y="176"/>
                    </a:lnTo>
                    <a:lnTo>
                      <a:pt x="146" y="176"/>
                    </a:lnTo>
                    <a:lnTo>
                      <a:pt x="146" y="136"/>
                    </a:lnTo>
                    <a:lnTo>
                      <a:pt x="146" y="136"/>
                    </a:lnTo>
                    <a:lnTo>
                      <a:pt x="142" y="134"/>
                    </a:lnTo>
                    <a:lnTo>
                      <a:pt x="142" y="134"/>
                    </a:lnTo>
                    <a:lnTo>
                      <a:pt x="140" y="174"/>
                    </a:lnTo>
                    <a:lnTo>
                      <a:pt x="140" y="174"/>
                    </a:lnTo>
                    <a:lnTo>
                      <a:pt x="140" y="180"/>
                    </a:lnTo>
                    <a:lnTo>
                      <a:pt x="140" y="180"/>
                    </a:lnTo>
                    <a:lnTo>
                      <a:pt x="138" y="180"/>
                    </a:lnTo>
                    <a:lnTo>
                      <a:pt x="138" y="180"/>
                    </a:lnTo>
                    <a:lnTo>
                      <a:pt x="136" y="178"/>
                    </a:lnTo>
                    <a:lnTo>
                      <a:pt x="136" y="178"/>
                    </a:lnTo>
                    <a:lnTo>
                      <a:pt x="134" y="184"/>
                    </a:lnTo>
                    <a:lnTo>
                      <a:pt x="134" y="184"/>
                    </a:lnTo>
                    <a:close/>
                    <a:moveTo>
                      <a:pt x="174" y="170"/>
                    </a:moveTo>
                    <a:lnTo>
                      <a:pt x="174" y="170"/>
                    </a:lnTo>
                    <a:lnTo>
                      <a:pt x="178" y="172"/>
                    </a:lnTo>
                    <a:lnTo>
                      <a:pt x="178" y="172"/>
                    </a:lnTo>
                    <a:lnTo>
                      <a:pt x="176" y="176"/>
                    </a:lnTo>
                    <a:lnTo>
                      <a:pt x="174" y="180"/>
                    </a:lnTo>
                    <a:lnTo>
                      <a:pt x="174" y="180"/>
                    </a:lnTo>
                    <a:lnTo>
                      <a:pt x="170" y="180"/>
                    </a:lnTo>
                    <a:lnTo>
                      <a:pt x="166" y="180"/>
                    </a:lnTo>
                    <a:lnTo>
                      <a:pt x="166" y="180"/>
                    </a:lnTo>
                    <a:lnTo>
                      <a:pt x="160" y="178"/>
                    </a:lnTo>
                    <a:lnTo>
                      <a:pt x="156" y="172"/>
                    </a:lnTo>
                    <a:lnTo>
                      <a:pt x="156" y="172"/>
                    </a:lnTo>
                    <a:lnTo>
                      <a:pt x="152" y="16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48"/>
                    </a:lnTo>
                    <a:lnTo>
                      <a:pt x="156" y="144"/>
                    </a:lnTo>
                    <a:lnTo>
                      <a:pt x="156" y="144"/>
                    </a:lnTo>
                    <a:lnTo>
                      <a:pt x="160" y="140"/>
                    </a:lnTo>
                    <a:lnTo>
                      <a:pt x="166" y="142"/>
                    </a:lnTo>
                    <a:lnTo>
                      <a:pt x="166" y="142"/>
                    </a:lnTo>
                    <a:lnTo>
                      <a:pt x="172" y="144"/>
                    </a:lnTo>
                    <a:lnTo>
                      <a:pt x="176" y="150"/>
                    </a:lnTo>
                    <a:lnTo>
                      <a:pt x="176" y="150"/>
                    </a:lnTo>
                    <a:lnTo>
                      <a:pt x="178" y="156"/>
                    </a:lnTo>
                    <a:lnTo>
                      <a:pt x="178" y="164"/>
                    </a:lnTo>
                    <a:lnTo>
                      <a:pt x="178" y="164"/>
                    </a:lnTo>
                    <a:lnTo>
                      <a:pt x="178" y="166"/>
                    </a:lnTo>
                    <a:lnTo>
                      <a:pt x="178" y="166"/>
                    </a:lnTo>
                    <a:lnTo>
                      <a:pt x="158" y="160"/>
                    </a:lnTo>
                    <a:lnTo>
                      <a:pt x="158" y="160"/>
                    </a:lnTo>
                    <a:lnTo>
                      <a:pt x="158" y="166"/>
                    </a:lnTo>
                    <a:lnTo>
                      <a:pt x="160" y="170"/>
                    </a:lnTo>
                    <a:lnTo>
                      <a:pt x="160" y="170"/>
                    </a:lnTo>
                    <a:lnTo>
                      <a:pt x="162" y="174"/>
                    </a:lnTo>
                    <a:lnTo>
                      <a:pt x="166" y="174"/>
                    </a:lnTo>
                    <a:lnTo>
                      <a:pt x="166" y="174"/>
                    </a:lnTo>
                    <a:lnTo>
                      <a:pt x="170" y="174"/>
                    </a:lnTo>
                    <a:lnTo>
                      <a:pt x="170" y="174"/>
                    </a:lnTo>
                    <a:lnTo>
                      <a:pt x="174" y="170"/>
                    </a:lnTo>
                    <a:lnTo>
                      <a:pt x="174" y="170"/>
                    </a:lnTo>
                    <a:close/>
                    <a:moveTo>
                      <a:pt x="158" y="154"/>
                    </a:moveTo>
                    <a:lnTo>
                      <a:pt x="158" y="154"/>
                    </a:lnTo>
                    <a:lnTo>
                      <a:pt x="174" y="160"/>
                    </a:lnTo>
                    <a:lnTo>
                      <a:pt x="174" y="160"/>
                    </a:lnTo>
                    <a:lnTo>
                      <a:pt x="172" y="152"/>
                    </a:lnTo>
                    <a:lnTo>
                      <a:pt x="172" y="152"/>
                    </a:lnTo>
                    <a:lnTo>
                      <a:pt x="170" y="148"/>
                    </a:lnTo>
                    <a:lnTo>
                      <a:pt x="166" y="146"/>
                    </a:lnTo>
                    <a:lnTo>
                      <a:pt x="166" y="146"/>
                    </a:lnTo>
                    <a:lnTo>
                      <a:pt x="162" y="146"/>
                    </a:lnTo>
                    <a:lnTo>
                      <a:pt x="160" y="148"/>
                    </a:lnTo>
                    <a:lnTo>
                      <a:pt x="160" y="148"/>
                    </a:lnTo>
                    <a:lnTo>
                      <a:pt x="158" y="154"/>
                    </a:lnTo>
                    <a:lnTo>
                      <a:pt x="158" y="154"/>
                    </a:lnTo>
                    <a:close/>
                    <a:moveTo>
                      <a:pt x="204" y="192"/>
                    </a:moveTo>
                    <a:lnTo>
                      <a:pt x="204" y="192"/>
                    </a:lnTo>
                    <a:lnTo>
                      <a:pt x="204" y="186"/>
                    </a:lnTo>
                    <a:lnTo>
                      <a:pt x="204" y="186"/>
                    </a:lnTo>
                    <a:lnTo>
                      <a:pt x="200" y="190"/>
                    </a:lnTo>
                    <a:lnTo>
                      <a:pt x="194" y="190"/>
                    </a:lnTo>
                    <a:lnTo>
                      <a:pt x="194" y="190"/>
                    </a:lnTo>
                    <a:lnTo>
                      <a:pt x="190" y="186"/>
                    </a:lnTo>
                    <a:lnTo>
                      <a:pt x="190" y="186"/>
                    </a:lnTo>
                    <a:lnTo>
                      <a:pt x="186" y="182"/>
                    </a:lnTo>
                    <a:lnTo>
                      <a:pt x="186" y="182"/>
                    </a:lnTo>
                    <a:lnTo>
                      <a:pt x="186" y="178"/>
                    </a:lnTo>
                    <a:lnTo>
                      <a:pt x="186" y="178"/>
                    </a:lnTo>
                    <a:lnTo>
                      <a:pt x="184" y="172"/>
                    </a:lnTo>
                    <a:lnTo>
                      <a:pt x="184" y="172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90" y="150"/>
                    </a:lnTo>
                    <a:lnTo>
                      <a:pt x="190" y="15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6"/>
                    </a:lnTo>
                    <a:lnTo>
                      <a:pt x="190" y="176"/>
                    </a:lnTo>
                    <a:lnTo>
                      <a:pt x="192" y="182"/>
                    </a:lnTo>
                    <a:lnTo>
                      <a:pt x="192" y="182"/>
                    </a:lnTo>
                    <a:lnTo>
                      <a:pt x="196" y="184"/>
                    </a:lnTo>
                    <a:lnTo>
                      <a:pt x="196" y="184"/>
                    </a:lnTo>
                    <a:lnTo>
                      <a:pt x="200" y="184"/>
                    </a:lnTo>
                    <a:lnTo>
                      <a:pt x="200" y="184"/>
                    </a:lnTo>
                    <a:lnTo>
                      <a:pt x="202" y="180"/>
                    </a:lnTo>
                    <a:lnTo>
                      <a:pt x="202" y="180"/>
                    </a:lnTo>
                    <a:lnTo>
                      <a:pt x="204" y="174"/>
                    </a:lnTo>
                    <a:lnTo>
                      <a:pt x="204" y="174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8" y="156"/>
                    </a:lnTo>
                    <a:lnTo>
                      <a:pt x="208" y="156"/>
                    </a:lnTo>
                    <a:lnTo>
                      <a:pt x="208" y="192"/>
                    </a:lnTo>
                    <a:lnTo>
                      <a:pt x="208" y="192"/>
                    </a:lnTo>
                    <a:lnTo>
                      <a:pt x="204" y="192"/>
                    </a:lnTo>
                    <a:lnTo>
                      <a:pt x="204" y="192"/>
                    </a:lnTo>
                    <a:close/>
                    <a:moveTo>
                      <a:pt x="236" y="202"/>
                    </a:moveTo>
                    <a:lnTo>
                      <a:pt x="236" y="202"/>
                    </a:lnTo>
                    <a:lnTo>
                      <a:pt x="232" y="200"/>
                    </a:lnTo>
                    <a:lnTo>
                      <a:pt x="232" y="200"/>
                    </a:lnTo>
                    <a:lnTo>
                      <a:pt x="232" y="148"/>
                    </a:lnTo>
                    <a:lnTo>
                      <a:pt x="232" y="148"/>
                    </a:lnTo>
                    <a:lnTo>
                      <a:pt x="238" y="150"/>
                    </a:lnTo>
                    <a:lnTo>
                      <a:pt x="238" y="150"/>
                    </a:lnTo>
                    <a:lnTo>
                      <a:pt x="238" y="168"/>
                    </a:lnTo>
                    <a:lnTo>
                      <a:pt x="238" y="168"/>
                    </a:lnTo>
                    <a:lnTo>
                      <a:pt x="240" y="166"/>
                    </a:lnTo>
                    <a:lnTo>
                      <a:pt x="246" y="166"/>
                    </a:lnTo>
                    <a:lnTo>
                      <a:pt x="246" y="166"/>
                    </a:lnTo>
                    <a:lnTo>
                      <a:pt x="250" y="168"/>
                    </a:lnTo>
                    <a:lnTo>
                      <a:pt x="250" y="168"/>
                    </a:lnTo>
                    <a:lnTo>
                      <a:pt x="254" y="174"/>
                    </a:lnTo>
                    <a:lnTo>
                      <a:pt x="254" y="174"/>
                    </a:lnTo>
                    <a:lnTo>
                      <a:pt x="256" y="180"/>
                    </a:lnTo>
                    <a:lnTo>
                      <a:pt x="256" y="180"/>
                    </a:lnTo>
                    <a:lnTo>
                      <a:pt x="258" y="188"/>
                    </a:lnTo>
                    <a:lnTo>
                      <a:pt x="258" y="188"/>
                    </a:lnTo>
                    <a:lnTo>
                      <a:pt x="256" y="196"/>
                    </a:lnTo>
                    <a:lnTo>
                      <a:pt x="254" y="202"/>
                    </a:lnTo>
                    <a:lnTo>
                      <a:pt x="254" y="202"/>
                    </a:lnTo>
                    <a:lnTo>
                      <a:pt x="250" y="206"/>
                    </a:lnTo>
                    <a:lnTo>
                      <a:pt x="244" y="204"/>
                    </a:lnTo>
                    <a:lnTo>
                      <a:pt x="244" y="204"/>
                    </a:lnTo>
                    <a:lnTo>
                      <a:pt x="240" y="202"/>
                    </a:lnTo>
                    <a:lnTo>
                      <a:pt x="236" y="196"/>
                    </a:lnTo>
                    <a:lnTo>
                      <a:pt x="236" y="196"/>
                    </a:lnTo>
                    <a:lnTo>
                      <a:pt x="236" y="202"/>
                    </a:lnTo>
                    <a:lnTo>
                      <a:pt x="236" y="202"/>
                    </a:lnTo>
                    <a:close/>
                    <a:moveTo>
                      <a:pt x="236" y="182"/>
                    </a:moveTo>
                    <a:lnTo>
                      <a:pt x="236" y="182"/>
                    </a:lnTo>
                    <a:lnTo>
                      <a:pt x="238" y="192"/>
                    </a:lnTo>
                    <a:lnTo>
                      <a:pt x="238" y="192"/>
                    </a:lnTo>
                    <a:lnTo>
                      <a:pt x="240" y="198"/>
                    </a:lnTo>
                    <a:lnTo>
                      <a:pt x="244" y="200"/>
                    </a:lnTo>
                    <a:lnTo>
                      <a:pt x="244" y="200"/>
                    </a:lnTo>
                    <a:lnTo>
                      <a:pt x="248" y="200"/>
                    </a:lnTo>
                    <a:lnTo>
                      <a:pt x="250" y="198"/>
                    </a:lnTo>
                    <a:lnTo>
                      <a:pt x="250" y="198"/>
                    </a:lnTo>
                    <a:lnTo>
                      <a:pt x="252" y="194"/>
                    </a:lnTo>
                    <a:lnTo>
                      <a:pt x="252" y="188"/>
                    </a:lnTo>
                    <a:lnTo>
                      <a:pt x="252" y="188"/>
                    </a:lnTo>
                    <a:lnTo>
                      <a:pt x="252" y="182"/>
                    </a:lnTo>
                    <a:lnTo>
                      <a:pt x="250" y="176"/>
                    </a:lnTo>
                    <a:lnTo>
                      <a:pt x="250" y="176"/>
                    </a:lnTo>
                    <a:lnTo>
                      <a:pt x="248" y="172"/>
                    </a:lnTo>
                    <a:lnTo>
                      <a:pt x="244" y="170"/>
                    </a:lnTo>
                    <a:lnTo>
                      <a:pt x="244" y="170"/>
                    </a:lnTo>
                    <a:lnTo>
                      <a:pt x="242" y="170"/>
                    </a:lnTo>
                    <a:lnTo>
                      <a:pt x="238" y="172"/>
                    </a:lnTo>
                    <a:lnTo>
                      <a:pt x="238" y="172"/>
                    </a:lnTo>
                    <a:lnTo>
                      <a:pt x="238" y="176"/>
                    </a:lnTo>
                    <a:lnTo>
                      <a:pt x="236" y="182"/>
                    </a:lnTo>
                    <a:lnTo>
                      <a:pt x="236" y="1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2" name="Freeform 117"/>
              <p:cNvSpPr>
                <a:spLocks noEditPoints="1"/>
              </p:cNvSpPr>
              <p:nvPr userDrawn="1"/>
            </p:nvSpPr>
            <p:spPr bwMode="auto">
              <a:xfrm>
                <a:off x="3325758" y="4859299"/>
                <a:ext cx="685800" cy="269875"/>
              </a:xfrm>
              <a:custGeom>
                <a:avLst/>
                <a:gdLst/>
                <a:ahLst/>
                <a:cxnLst>
                  <a:cxn ang="0">
                    <a:pos x="288" y="20"/>
                  </a:cxn>
                  <a:cxn ang="0">
                    <a:pos x="270" y="14"/>
                  </a:cxn>
                  <a:cxn ang="0">
                    <a:pos x="294" y="44"/>
                  </a:cxn>
                  <a:cxn ang="0">
                    <a:pos x="314" y="6"/>
                  </a:cxn>
                  <a:cxn ang="0">
                    <a:pos x="312" y="50"/>
                  </a:cxn>
                  <a:cxn ang="0">
                    <a:pos x="326" y="16"/>
                  </a:cxn>
                  <a:cxn ang="0">
                    <a:pos x="326" y="64"/>
                  </a:cxn>
                  <a:cxn ang="0">
                    <a:pos x="352" y="70"/>
                  </a:cxn>
                  <a:cxn ang="0">
                    <a:pos x="348" y="46"/>
                  </a:cxn>
                  <a:cxn ang="0">
                    <a:pos x="340" y="32"/>
                  </a:cxn>
                  <a:cxn ang="0">
                    <a:pos x="364" y="74"/>
                  </a:cxn>
                  <a:cxn ang="0">
                    <a:pos x="344" y="62"/>
                  </a:cxn>
                  <a:cxn ang="0">
                    <a:pos x="376" y="24"/>
                  </a:cxn>
                  <a:cxn ang="0">
                    <a:pos x="392" y="78"/>
                  </a:cxn>
                  <a:cxn ang="0">
                    <a:pos x="388" y="72"/>
                  </a:cxn>
                  <a:cxn ang="0">
                    <a:pos x="402" y="86"/>
                  </a:cxn>
                  <a:cxn ang="0">
                    <a:pos x="412" y="56"/>
                  </a:cxn>
                  <a:cxn ang="0">
                    <a:pos x="424" y="92"/>
                  </a:cxn>
                  <a:cxn ang="0">
                    <a:pos x="426" y="42"/>
                  </a:cxn>
                  <a:cxn ang="0">
                    <a:pos x="0" y="38"/>
                  </a:cxn>
                  <a:cxn ang="0">
                    <a:pos x="24" y="22"/>
                  </a:cxn>
                  <a:cxn ang="0">
                    <a:pos x="4" y="14"/>
                  </a:cxn>
                  <a:cxn ang="0">
                    <a:pos x="32" y="8"/>
                  </a:cxn>
                  <a:cxn ang="0">
                    <a:pos x="38" y="10"/>
                  </a:cxn>
                  <a:cxn ang="0">
                    <a:pos x="48" y="64"/>
                  </a:cxn>
                  <a:cxn ang="0">
                    <a:pos x="66" y="26"/>
                  </a:cxn>
                  <a:cxn ang="0">
                    <a:pos x="58" y="56"/>
                  </a:cxn>
                  <a:cxn ang="0">
                    <a:pos x="50" y="34"/>
                  </a:cxn>
                  <a:cxn ang="0">
                    <a:pos x="58" y="52"/>
                  </a:cxn>
                  <a:cxn ang="0">
                    <a:pos x="86" y="66"/>
                  </a:cxn>
                  <a:cxn ang="0">
                    <a:pos x="90" y="68"/>
                  </a:cxn>
                  <a:cxn ang="0">
                    <a:pos x="110" y="42"/>
                  </a:cxn>
                  <a:cxn ang="0">
                    <a:pos x="110" y="74"/>
                  </a:cxn>
                  <a:cxn ang="0">
                    <a:pos x="148" y="54"/>
                  </a:cxn>
                  <a:cxn ang="0">
                    <a:pos x="130" y="52"/>
                  </a:cxn>
                  <a:cxn ang="0">
                    <a:pos x="150" y="100"/>
                  </a:cxn>
                  <a:cxn ang="0">
                    <a:pos x="160" y="100"/>
                  </a:cxn>
                  <a:cxn ang="0">
                    <a:pos x="186" y="88"/>
                  </a:cxn>
                  <a:cxn ang="0">
                    <a:pos x="174" y="56"/>
                  </a:cxn>
                  <a:cxn ang="0">
                    <a:pos x="172" y="66"/>
                  </a:cxn>
                  <a:cxn ang="0">
                    <a:pos x="186" y="96"/>
                  </a:cxn>
                  <a:cxn ang="0">
                    <a:pos x="202" y="102"/>
                  </a:cxn>
                  <a:cxn ang="0">
                    <a:pos x="208" y="100"/>
                  </a:cxn>
                  <a:cxn ang="0">
                    <a:pos x="234" y="114"/>
                  </a:cxn>
                  <a:cxn ang="0">
                    <a:pos x="254" y="110"/>
                  </a:cxn>
                  <a:cxn ang="0">
                    <a:pos x="238" y="114"/>
                  </a:cxn>
                  <a:cxn ang="0">
                    <a:pos x="266" y="92"/>
                  </a:cxn>
                  <a:cxn ang="0">
                    <a:pos x="274" y="94"/>
                  </a:cxn>
                  <a:cxn ang="0">
                    <a:pos x="310" y="100"/>
                  </a:cxn>
                  <a:cxn ang="0">
                    <a:pos x="318" y="112"/>
                  </a:cxn>
                  <a:cxn ang="0">
                    <a:pos x="332" y="100"/>
                  </a:cxn>
                  <a:cxn ang="0">
                    <a:pos x="332" y="146"/>
                  </a:cxn>
                  <a:cxn ang="0">
                    <a:pos x="358" y="154"/>
                  </a:cxn>
                  <a:cxn ang="0">
                    <a:pos x="354" y="130"/>
                  </a:cxn>
                  <a:cxn ang="0">
                    <a:pos x="346" y="116"/>
                  </a:cxn>
                  <a:cxn ang="0">
                    <a:pos x="370" y="158"/>
                  </a:cxn>
                  <a:cxn ang="0">
                    <a:pos x="350" y="144"/>
                  </a:cxn>
                  <a:cxn ang="0">
                    <a:pos x="380" y="128"/>
                  </a:cxn>
                  <a:cxn ang="0">
                    <a:pos x="394" y="134"/>
                  </a:cxn>
                  <a:cxn ang="0">
                    <a:pos x="408" y="132"/>
                  </a:cxn>
                  <a:cxn ang="0">
                    <a:pos x="412" y="144"/>
                  </a:cxn>
                  <a:cxn ang="0">
                    <a:pos x="26" y="74"/>
                  </a:cxn>
                </a:cxnLst>
                <a:rect l="0" t="0" r="r" b="b"/>
                <a:pathLst>
                  <a:path w="432" h="170">
                    <a:moveTo>
                      <a:pt x="264" y="42"/>
                    </a:moveTo>
                    <a:lnTo>
                      <a:pt x="264" y="42"/>
                    </a:lnTo>
                    <a:lnTo>
                      <a:pt x="264" y="4"/>
                    </a:lnTo>
                    <a:lnTo>
                      <a:pt x="264" y="4"/>
                    </a:lnTo>
                    <a:lnTo>
                      <a:pt x="268" y="6"/>
                    </a:lnTo>
                    <a:lnTo>
                      <a:pt x="268" y="6"/>
                    </a:lnTo>
                    <a:lnTo>
                      <a:pt x="268" y="10"/>
                    </a:lnTo>
                    <a:lnTo>
                      <a:pt x="268" y="10"/>
                    </a:lnTo>
                    <a:lnTo>
                      <a:pt x="272" y="8"/>
                    </a:lnTo>
                    <a:lnTo>
                      <a:pt x="278" y="8"/>
                    </a:lnTo>
                    <a:lnTo>
                      <a:pt x="278" y="8"/>
                    </a:lnTo>
                    <a:lnTo>
                      <a:pt x="282" y="10"/>
                    </a:lnTo>
                    <a:lnTo>
                      <a:pt x="282" y="10"/>
                    </a:lnTo>
                    <a:lnTo>
                      <a:pt x="286" y="14"/>
                    </a:lnTo>
                    <a:lnTo>
                      <a:pt x="286" y="14"/>
                    </a:lnTo>
                    <a:lnTo>
                      <a:pt x="288" y="20"/>
                    </a:lnTo>
                    <a:lnTo>
                      <a:pt x="288" y="20"/>
                    </a:lnTo>
                    <a:lnTo>
                      <a:pt x="288" y="26"/>
                    </a:lnTo>
                    <a:lnTo>
                      <a:pt x="288" y="26"/>
                    </a:lnTo>
                    <a:lnTo>
                      <a:pt x="286" y="50"/>
                    </a:lnTo>
                    <a:lnTo>
                      <a:pt x="286" y="50"/>
                    </a:lnTo>
                    <a:lnTo>
                      <a:pt x="282" y="48"/>
                    </a:lnTo>
                    <a:lnTo>
                      <a:pt x="282" y="48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2" y="18"/>
                    </a:lnTo>
                    <a:lnTo>
                      <a:pt x="282" y="18"/>
                    </a:lnTo>
                    <a:lnTo>
                      <a:pt x="280" y="16"/>
                    </a:lnTo>
                    <a:lnTo>
                      <a:pt x="280" y="16"/>
                    </a:lnTo>
                    <a:lnTo>
                      <a:pt x="276" y="12"/>
                    </a:lnTo>
                    <a:lnTo>
                      <a:pt x="276" y="12"/>
                    </a:lnTo>
                    <a:lnTo>
                      <a:pt x="274" y="12"/>
                    </a:lnTo>
                    <a:lnTo>
                      <a:pt x="270" y="14"/>
                    </a:lnTo>
                    <a:lnTo>
                      <a:pt x="270" y="14"/>
                    </a:lnTo>
                    <a:lnTo>
                      <a:pt x="268" y="16"/>
                    </a:lnTo>
                    <a:lnTo>
                      <a:pt x="268" y="22"/>
                    </a:lnTo>
                    <a:lnTo>
                      <a:pt x="268" y="22"/>
                    </a:lnTo>
                    <a:lnTo>
                      <a:pt x="268" y="44"/>
                    </a:lnTo>
                    <a:lnTo>
                      <a:pt x="268" y="44"/>
                    </a:lnTo>
                    <a:lnTo>
                      <a:pt x="264" y="42"/>
                    </a:lnTo>
                    <a:lnTo>
                      <a:pt x="264" y="42"/>
                    </a:lnTo>
                    <a:close/>
                    <a:moveTo>
                      <a:pt x="314" y="58"/>
                    </a:moveTo>
                    <a:lnTo>
                      <a:pt x="314" y="58"/>
                    </a:lnTo>
                    <a:lnTo>
                      <a:pt x="314" y="52"/>
                    </a:lnTo>
                    <a:lnTo>
                      <a:pt x="314" y="52"/>
                    </a:lnTo>
                    <a:lnTo>
                      <a:pt x="310" y="56"/>
                    </a:lnTo>
                    <a:lnTo>
                      <a:pt x="306" y="56"/>
                    </a:lnTo>
                    <a:lnTo>
                      <a:pt x="306" y="56"/>
                    </a:lnTo>
                    <a:lnTo>
                      <a:pt x="298" y="52"/>
                    </a:lnTo>
                    <a:lnTo>
                      <a:pt x="298" y="52"/>
                    </a:lnTo>
                    <a:lnTo>
                      <a:pt x="294" y="44"/>
                    </a:lnTo>
                    <a:lnTo>
                      <a:pt x="294" y="44"/>
                    </a:lnTo>
                    <a:lnTo>
                      <a:pt x="292" y="32"/>
                    </a:lnTo>
                    <a:lnTo>
                      <a:pt x="292" y="32"/>
                    </a:lnTo>
                    <a:lnTo>
                      <a:pt x="294" y="22"/>
                    </a:lnTo>
                    <a:lnTo>
                      <a:pt x="294" y="22"/>
                    </a:lnTo>
                    <a:lnTo>
                      <a:pt x="296" y="18"/>
                    </a:lnTo>
                    <a:lnTo>
                      <a:pt x="298" y="16"/>
                    </a:lnTo>
                    <a:lnTo>
                      <a:pt x="298" y="16"/>
                    </a:lnTo>
                    <a:lnTo>
                      <a:pt x="302" y="16"/>
                    </a:lnTo>
                    <a:lnTo>
                      <a:pt x="306" y="16"/>
                    </a:lnTo>
                    <a:lnTo>
                      <a:pt x="306" y="16"/>
                    </a:lnTo>
                    <a:lnTo>
                      <a:pt x="310" y="20"/>
                    </a:lnTo>
                    <a:lnTo>
                      <a:pt x="310" y="20"/>
                    </a:lnTo>
                    <a:lnTo>
                      <a:pt x="314" y="24"/>
                    </a:lnTo>
                    <a:lnTo>
                      <a:pt x="314" y="24"/>
                    </a:lnTo>
                    <a:lnTo>
                      <a:pt x="314" y="6"/>
                    </a:lnTo>
                    <a:lnTo>
                      <a:pt x="314" y="6"/>
                    </a:lnTo>
                    <a:lnTo>
                      <a:pt x="318" y="6"/>
                    </a:lnTo>
                    <a:lnTo>
                      <a:pt x="318" y="6"/>
                    </a:lnTo>
                    <a:lnTo>
                      <a:pt x="318" y="60"/>
                    </a:lnTo>
                    <a:lnTo>
                      <a:pt x="318" y="60"/>
                    </a:lnTo>
                    <a:lnTo>
                      <a:pt x="314" y="58"/>
                    </a:lnTo>
                    <a:lnTo>
                      <a:pt x="314" y="58"/>
                    </a:lnTo>
                    <a:close/>
                    <a:moveTo>
                      <a:pt x="298" y="34"/>
                    </a:moveTo>
                    <a:lnTo>
                      <a:pt x="298" y="34"/>
                    </a:lnTo>
                    <a:lnTo>
                      <a:pt x="298" y="40"/>
                    </a:lnTo>
                    <a:lnTo>
                      <a:pt x="300" y="46"/>
                    </a:lnTo>
                    <a:lnTo>
                      <a:pt x="300" y="46"/>
                    </a:lnTo>
                    <a:lnTo>
                      <a:pt x="302" y="48"/>
                    </a:lnTo>
                    <a:lnTo>
                      <a:pt x="306" y="50"/>
                    </a:lnTo>
                    <a:lnTo>
                      <a:pt x="306" y="50"/>
                    </a:lnTo>
                    <a:lnTo>
                      <a:pt x="308" y="50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14" y="46"/>
                    </a:lnTo>
                    <a:lnTo>
                      <a:pt x="314" y="40"/>
                    </a:lnTo>
                    <a:lnTo>
                      <a:pt x="314" y="40"/>
                    </a:lnTo>
                    <a:lnTo>
                      <a:pt x="314" y="32"/>
                    </a:lnTo>
                    <a:lnTo>
                      <a:pt x="312" y="28"/>
                    </a:lnTo>
                    <a:lnTo>
                      <a:pt x="312" y="28"/>
                    </a:lnTo>
                    <a:lnTo>
                      <a:pt x="308" y="24"/>
                    </a:lnTo>
                    <a:lnTo>
                      <a:pt x="306" y="22"/>
                    </a:lnTo>
                    <a:lnTo>
                      <a:pt x="306" y="22"/>
                    </a:lnTo>
                    <a:lnTo>
                      <a:pt x="302" y="22"/>
                    </a:lnTo>
                    <a:lnTo>
                      <a:pt x="300" y="24"/>
                    </a:lnTo>
                    <a:lnTo>
                      <a:pt x="300" y="24"/>
                    </a:lnTo>
                    <a:lnTo>
                      <a:pt x="298" y="28"/>
                    </a:lnTo>
                    <a:lnTo>
                      <a:pt x="298" y="34"/>
                    </a:lnTo>
                    <a:lnTo>
                      <a:pt x="298" y="34"/>
                    </a:lnTo>
                    <a:close/>
                    <a:moveTo>
                      <a:pt x="326" y="16"/>
                    </a:moveTo>
                    <a:lnTo>
                      <a:pt x="326" y="16"/>
                    </a:lnTo>
                    <a:lnTo>
                      <a:pt x="326" y="10"/>
                    </a:lnTo>
                    <a:lnTo>
                      <a:pt x="326" y="10"/>
                    </a:lnTo>
                    <a:lnTo>
                      <a:pt x="332" y="10"/>
                    </a:lnTo>
                    <a:lnTo>
                      <a:pt x="332" y="10"/>
                    </a:lnTo>
                    <a:lnTo>
                      <a:pt x="332" y="18"/>
                    </a:lnTo>
                    <a:lnTo>
                      <a:pt x="332" y="18"/>
                    </a:lnTo>
                    <a:lnTo>
                      <a:pt x="326" y="16"/>
                    </a:lnTo>
                    <a:lnTo>
                      <a:pt x="326" y="16"/>
                    </a:lnTo>
                    <a:close/>
                    <a:moveTo>
                      <a:pt x="320" y="74"/>
                    </a:moveTo>
                    <a:lnTo>
                      <a:pt x="320" y="74"/>
                    </a:lnTo>
                    <a:lnTo>
                      <a:pt x="320" y="68"/>
                    </a:lnTo>
                    <a:lnTo>
                      <a:pt x="320" y="68"/>
                    </a:lnTo>
                    <a:lnTo>
                      <a:pt x="322" y="70"/>
                    </a:lnTo>
                    <a:lnTo>
                      <a:pt x="322" y="70"/>
                    </a:lnTo>
                    <a:lnTo>
                      <a:pt x="326" y="70"/>
                    </a:lnTo>
                    <a:lnTo>
                      <a:pt x="326" y="70"/>
                    </a:lnTo>
                    <a:lnTo>
                      <a:pt x="326" y="64"/>
                    </a:lnTo>
                    <a:lnTo>
                      <a:pt x="326" y="64"/>
                    </a:lnTo>
                    <a:lnTo>
                      <a:pt x="326" y="24"/>
                    </a:lnTo>
                    <a:lnTo>
                      <a:pt x="326" y="24"/>
                    </a:lnTo>
                    <a:lnTo>
                      <a:pt x="332" y="26"/>
                    </a:lnTo>
                    <a:lnTo>
                      <a:pt x="332" y="26"/>
                    </a:lnTo>
                    <a:lnTo>
                      <a:pt x="330" y="66"/>
                    </a:lnTo>
                    <a:lnTo>
                      <a:pt x="330" y="66"/>
                    </a:lnTo>
                    <a:lnTo>
                      <a:pt x="330" y="74"/>
                    </a:lnTo>
                    <a:lnTo>
                      <a:pt x="330" y="74"/>
                    </a:lnTo>
                    <a:lnTo>
                      <a:pt x="328" y="76"/>
                    </a:lnTo>
                    <a:lnTo>
                      <a:pt x="324" y="76"/>
                    </a:lnTo>
                    <a:lnTo>
                      <a:pt x="324" y="76"/>
                    </a:lnTo>
                    <a:lnTo>
                      <a:pt x="320" y="74"/>
                    </a:lnTo>
                    <a:lnTo>
                      <a:pt x="320" y="74"/>
                    </a:lnTo>
                    <a:close/>
                    <a:moveTo>
                      <a:pt x="358" y="66"/>
                    </a:moveTo>
                    <a:lnTo>
                      <a:pt x="358" y="66"/>
                    </a:lnTo>
                    <a:lnTo>
                      <a:pt x="352" y="70"/>
                    </a:lnTo>
                    <a:lnTo>
                      <a:pt x="352" y="70"/>
                    </a:lnTo>
                    <a:lnTo>
                      <a:pt x="346" y="68"/>
                    </a:lnTo>
                    <a:lnTo>
                      <a:pt x="346" y="68"/>
                    </a:lnTo>
                    <a:lnTo>
                      <a:pt x="342" y="66"/>
                    </a:lnTo>
                    <a:lnTo>
                      <a:pt x="340" y="64"/>
                    </a:lnTo>
                    <a:lnTo>
                      <a:pt x="340" y="64"/>
                    </a:lnTo>
                    <a:lnTo>
                      <a:pt x="338" y="60"/>
                    </a:lnTo>
                    <a:lnTo>
                      <a:pt x="336" y="54"/>
                    </a:lnTo>
                    <a:lnTo>
                      <a:pt x="336" y="54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40" y="48"/>
                    </a:lnTo>
                    <a:lnTo>
                      <a:pt x="340" y="48"/>
                    </a:lnTo>
                    <a:lnTo>
                      <a:pt x="344" y="46"/>
                    </a:lnTo>
                    <a:lnTo>
                      <a:pt x="344" y="46"/>
                    </a:lnTo>
                    <a:lnTo>
                      <a:pt x="348" y="46"/>
                    </a:lnTo>
                    <a:lnTo>
                      <a:pt x="348" y="46"/>
                    </a:lnTo>
                    <a:lnTo>
                      <a:pt x="358" y="48"/>
                    </a:lnTo>
                    <a:lnTo>
                      <a:pt x="358" y="48"/>
                    </a:lnTo>
                    <a:lnTo>
                      <a:pt x="358" y="46"/>
                    </a:lnTo>
                    <a:lnTo>
                      <a:pt x="358" y="46"/>
                    </a:lnTo>
                    <a:lnTo>
                      <a:pt x="356" y="40"/>
                    </a:lnTo>
                    <a:lnTo>
                      <a:pt x="356" y="40"/>
                    </a:lnTo>
                    <a:lnTo>
                      <a:pt x="354" y="38"/>
                    </a:lnTo>
                    <a:lnTo>
                      <a:pt x="350" y="36"/>
                    </a:lnTo>
                    <a:lnTo>
                      <a:pt x="350" y="36"/>
                    </a:lnTo>
                    <a:lnTo>
                      <a:pt x="346" y="36"/>
                    </a:lnTo>
                    <a:lnTo>
                      <a:pt x="346" y="36"/>
                    </a:lnTo>
                    <a:lnTo>
                      <a:pt x="342" y="40"/>
                    </a:lnTo>
                    <a:lnTo>
                      <a:pt x="342" y="40"/>
                    </a:lnTo>
                    <a:lnTo>
                      <a:pt x="338" y="38"/>
                    </a:lnTo>
                    <a:lnTo>
                      <a:pt x="338" y="38"/>
                    </a:lnTo>
                    <a:lnTo>
                      <a:pt x="340" y="32"/>
                    </a:lnTo>
                    <a:lnTo>
                      <a:pt x="340" y="32"/>
                    </a:lnTo>
                    <a:lnTo>
                      <a:pt x="344" y="30"/>
                    </a:lnTo>
                    <a:lnTo>
                      <a:pt x="344" y="30"/>
                    </a:lnTo>
                    <a:lnTo>
                      <a:pt x="352" y="30"/>
                    </a:lnTo>
                    <a:lnTo>
                      <a:pt x="352" y="30"/>
                    </a:lnTo>
                    <a:lnTo>
                      <a:pt x="358" y="34"/>
                    </a:lnTo>
                    <a:lnTo>
                      <a:pt x="358" y="34"/>
                    </a:lnTo>
                    <a:lnTo>
                      <a:pt x="360" y="38"/>
                    </a:lnTo>
                    <a:lnTo>
                      <a:pt x="360" y="38"/>
                    </a:lnTo>
                    <a:lnTo>
                      <a:pt x="362" y="42"/>
                    </a:lnTo>
                    <a:lnTo>
                      <a:pt x="362" y="42"/>
                    </a:lnTo>
                    <a:lnTo>
                      <a:pt x="362" y="48"/>
                    </a:lnTo>
                    <a:lnTo>
                      <a:pt x="362" y="48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2" y="68"/>
                    </a:lnTo>
                    <a:lnTo>
                      <a:pt x="362" y="68"/>
                    </a:lnTo>
                    <a:lnTo>
                      <a:pt x="364" y="74"/>
                    </a:lnTo>
                    <a:lnTo>
                      <a:pt x="364" y="74"/>
                    </a:lnTo>
                    <a:lnTo>
                      <a:pt x="358" y="72"/>
                    </a:lnTo>
                    <a:lnTo>
                      <a:pt x="358" y="72"/>
                    </a:lnTo>
                    <a:lnTo>
                      <a:pt x="358" y="66"/>
                    </a:lnTo>
                    <a:lnTo>
                      <a:pt x="358" y="66"/>
                    </a:lnTo>
                    <a:close/>
                    <a:moveTo>
                      <a:pt x="358" y="52"/>
                    </a:moveTo>
                    <a:lnTo>
                      <a:pt x="358" y="52"/>
                    </a:lnTo>
                    <a:lnTo>
                      <a:pt x="350" y="52"/>
                    </a:lnTo>
                    <a:lnTo>
                      <a:pt x="350" y="52"/>
                    </a:lnTo>
                    <a:lnTo>
                      <a:pt x="346" y="52"/>
                    </a:lnTo>
                    <a:lnTo>
                      <a:pt x="346" y="52"/>
                    </a:lnTo>
                    <a:lnTo>
                      <a:pt x="342" y="54"/>
                    </a:lnTo>
                    <a:lnTo>
                      <a:pt x="342" y="54"/>
                    </a:lnTo>
                    <a:lnTo>
                      <a:pt x="342" y="56"/>
                    </a:lnTo>
                    <a:lnTo>
                      <a:pt x="342" y="56"/>
                    </a:lnTo>
                    <a:lnTo>
                      <a:pt x="344" y="62"/>
                    </a:lnTo>
                    <a:lnTo>
                      <a:pt x="344" y="62"/>
                    </a:lnTo>
                    <a:lnTo>
                      <a:pt x="348" y="64"/>
                    </a:lnTo>
                    <a:lnTo>
                      <a:pt x="348" y="64"/>
                    </a:lnTo>
                    <a:lnTo>
                      <a:pt x="354" y="64"/>
                    </a:lnTo>
                    <a:lnTo>
                      <a:pt x="354" y="64"/>
                    </a:lnTo>
                    <a:lnTo>
                      <a:pt x="356" y="60"/>
                    </a:lnTo>
                    <a:lnTo>
                      <a:pt x="356" y="60"/>
                    </a:lnTo>
                    <a:lnTo>
                      <a:pt x="358" y="54"/>
                    </a:lnTo>
                    <a:lnTo>
                      <a:pt x="358" y="54"/>
                    </a:lnTo>
                    <a:lnTo>
                      <a:pt x="358" y="52"/>
                    </a:lnTo>
                    <a:lnTo>
                      <a:pt x="358" y="52"/>
                    </a:lnTo>
                    <a:close/>
                    <a:moveTo>
                      <a:pt x="374" y="76"/>
                    </a:moveTo>
                    <a:lnTo>
                      <a:pt x="374" y="76"/>
                    </a:lnTo>
                    <a:lnTo>
                      <a:pt x="370" y="76"/>
                    </a:lnTo>
                    <a:lnTo>
                      <a:pt x="370" y="76"/>
                    </a:lnTo>
                    <a:lnTo>
                      <a:pt x="370" y="22"/>
                    </a:lnTo>
                    <a:lnTo>
                      <a:pt x="370" y="22"/>
                    </a:lnTo>
                    <a:lnTo>
                      <a:pt x="376" y="24"/>
                    </a:lnTo>
                    <a:lnTo>
                      <a:pt x="376" y="24"/>
                    </a:lnTo>
                    <a:lnTo>
                      <a:pt x="374" y="42"/>
                    </a:lnTo>
                    <a:lnTo>
                      <a:pt x="374" y="42"/>
                    </a:lnTo>
                    <a:lnTo>
                      <a:pt x="378" y="40"/>
                    </a:lnTo>
                    <a:lnTo>
                      <a:pt x="384" y="40"/>
                    </a:lnTo>
                    <a:lnTo>
                      <a:pt x="384" y="40"/>
                    </a:lnTo>
                    <a:lnTo>
                      <a:pt x="388" y="44"/>
                    </a:lnTo>
                    <a:lnTo>
                      <a:pt x="388" y="44"/>
                    </a:lnTo>
                    <a:lnTo>
                      <a:pt x="392" y="48"/>
                    </a:lnTo>
                    <a:lnTo>
                      <a:pt x="392" y="48"/>
                    </a:lnTo>
                    <a:lnTo>
                      <a:pt x="394" y="56"/>
                    </a:lnTo>
                    <a:lnTo>
                      <a:pt x="394" y="56"/>
                    </a:lnTo>
                    <a:lnTo>
                      <a:pt x="396" y="64"/>
                    </a:lnTo>
                    <a:lnTo>
                      <a:pt x="396" y="64"/>
                    </a:lnTo>
                    <a:lnTo>
                      <a:pt x="394" y="72"/>
                    </a:lnTo>
                    <a:lnTo>
                      <a:pt x="392" y="78"/>
                    </a:lnTo>
                    <a:lnTo>
                      <a:pt x="392" y="78"/>
                    </a:lnTo>
                    <a:lnTo>
                      <a:pt x="388" y="80"/>
                    </a:lnTo>
                    <a:lnTo>
                      <a:pt x="382" y="80"/>
                    </a:lnTo>
                    <a:lnTo>
                      <a:pt x="382" y="80"/>
                    </a:lnTo>
                    <a:lnTo>
                      <a:pt x="378" y="78"/>
                    </a:lnTo>
                    <a:lnTo>
                      <a:pt x="374" y="72"/>
                    </a:lnTo>
                    <a:lnTo>
                      <a:pt x="374" y="72"/>
                    </a:lnTo>
                    <a:lnTo>
                      <a:pt x="374" y="76"/>
                    </a:lnTo>
                    <a:lnTo>
                      <a:pt x="374" y="76"/>
                    </a:lnTo>
                    <a:close/>
                    <a:moveTo>
                      <a:pt x="374" y="58"/>
                    </a:moveTo>
                    <a:lnTo>
                      <a:pt x="374" y="58"/>
                    </a:lnTo>
                    <a:lnTo>
                      <a:pt x="376" y="68"/>
                    </a:lnTo>
                    <a:lnTo>
                      <a:pt x="376" y="68"/>
                    </a:lnTo>
                    <a:lnTo>
                      <a:pt x="378" y="72"/>
                    </a:lnTo>
                    <a:lnTo>
                      <a:pt x="382" y="74"/>
                    </a:lnTo>
                    <a:lnTo>
                      <a:pt x="382" y="74"/>
                    </a:lnTo>
                    <a:lnTo>
                      <a:pt x="386" y="74"/>
                    </a:lnTo>
                    <a:lnTo>
                      <a:pt x="388" y="72"/>
                    </a:lnTo>
                    <a:lnTo>
                      <a:pt x="388" y="72"/>
                    </a:lnTo>
                    <a:lnTo>
                      <a:pt x="390" y="68"/>
                    </a:lnTo>
                    <a:lnTo>
                      <a:pt x="390" y="62"/>
                    </a:lnTo>
                    <a:lnTo>
                      <a:pt x="390" y="62"/>
                    </a:lnTo>
                    <a:lnTo>
                      <a:pt x="390" y="56"/>
                    </a:lnTo>
                    <a:lnTo>
                      <a:pt x="388" y="50"/>
                    </a:lnTo>
                    <a:lnTo>
                      <a:pt x="388" y="50"/>
                    </a:lnTo>
                    <a:lnTo>
                      <a:pt x="386" y="48"/>
                    </a:lnTo>
                    <a:lnTo>
                      <a:pt x="382" y="46"/>
                    </a:lnTo>
                    <a:lnTo>
                      <a:pt x="382" y="46"/>
                    </a:lnTo>
                    <a:lnTo>
                      <a:pt x="380" y="46"/>
                    </a:lnTo>
                    <a:lnTo>
                      <a:pt x="376" y="48"/>
                    </a:lnTo>
                    <a:lnTo>
                      <a:pt x="376" y="48"/>
                    </a:lnTo>
                    <a:lnTo>
                      <a:pt x="376" y="52"/>
                    </a:lnTo>
                    <a:lnTo>
                      <a:pt x="374" y="58"/>
                    </a:lnTo>
                    <a:lnTo>
                      <a:pt x="374" y="58"/>
                    </a:lnTo>
                    <a:close/>
                    <a:moveTo>
                      <a:pt x="402" y="86"/>
                    </a:moveTo>
                    <a:lnTo>
                      <a:pt x="402" y="86"/>
                    </a:lnTo>
                    <a:lnTo>
                      <a:pt x="402" y="46"/>
                    </a:lnTo>
                    <a:lnTo>
                      <a:pt x="402" y="46"/>
                    </a:lnTo>
                    <a:lnTo>
                      <a:pt x="406" y="48"/>
                    </a:lnTo>
                    <a:lnTo>
                      <a:pt x="406" y="48"/>
                    </a:lnTo>
                    <a:lnTo>
                      <a:pt x="406" y="54"/>
                    </a:lnTo>
                    <a:lnTo>
                      <a:pt x="406" y="54"/>
                    </a:lnTo>
                    <a:lnTo>
                      <a:pt x="410" y="50"/>
                    </a:lnTo>
                    <a:lnTo>
                      <a:pt x="410" y="50"/>
                    </a:lnTo>
                    <a:lnTo>
                      <a:pt x="412" y="50"/>
                    </a:lnTo>
                    <a:lnTo>
                      <a:pt x="412" y="50"/>
                    </a:lnTo>
                    <a:lnTo>
                      <a:pt x="418" y="54"/>
                    </a:lnTo>
                    <a:lnTo>
                      <a:pt x="418" y="54"/>
                    </a:lnTo>
                    <a:lnTo>
                      <a:pt x="416" y="58"/>
                    </a:lnTo>
                    <a:lnTo>
                      <a:pt x="416" y="58"/>
                    </a:lnTo>
                    <a:lnTo>
                      <a:pt x="412" y="56"/>
                    </a:lnTo>
                    <a:lnTo>
                      <a:pt x="412" y="56"/>
                    </a:lnTo>
                    <a:lnTo>
                      <a:pt x="410" y="56"/>
                    </a:lnTo>
                    <a:lnTo>
                      <a:pt x="410" y="56"/>
                    </a:lnTo>
                    <a:lnTo>
                      <a:pt x="408" y="60"/>
                    </a:lnTo>
                    <a:lnTo>
                      <a:pt x="408" y="60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6" y="86"/>
                    </a:lnTo>
                    <a:lnTo>
                      <a:pt x="406" y="86"/>
                    </a:lnTo>
                    <a:lnTo>
                      <a:pt x="402" y="86"/>
                    </a:lnTo>
                    <a:lnTo>
                      <a:pt x="402" y="86"/>
                    </a:lnTo>
                    <a:close/>
                    <a:moveTo>
                      <a:pt x="430" y="88"/>
                    </a:moveTo>
                    <a:lnTo>
                      <a:pt x="430" y="88"/>
                    </a:lnTo>
                    <a:lnTo>
                      <a:pt x="432" y="94"/>
                    </a:lnTo>
                    <a:lnTo>
                      <a:pt x="432" y="94"/>
                    </a:lnTo>
                    <a:lnTo>
                      <a:pt x="428" y="94"/>
                    </a:lnTo>
                    <a:lnTo>
                      <a:pt x="428" y="94"/>
                    </a:lnTo>
                    <a:lnTo>
                      <a:pt x="424" y="92"/>
                    </a:lnTo>
                    <a:lnTo>
                      <a:pt x="424" y="92"/>
                    </a:lnTo>
                    <a:lnTo>
                      <a:pt x="422" y="88"/>
                    </a:lnTo>
                    <a:lnTo>
                      <a:pt x="422" y="88"/>
                    </a:lnTo>
                    <a:lnTo>
                      <a:pt x="422" y="80"/>
                    </a:lnTo>
                    <a:lnTo>
                      <a:pt x="422" y="80"/>
                    </a:lnTo>
                    <a:lnTo>
                      <a:pt x="422" y="58"/>
                    </a:lnTo>
                    <a:lnTo>
                      <a:pt x="422" y="58"/>
                    </a:lnTo>
                    <a:lnTo>
                      <a:pt x="418" y="56"/>
                    </a:lnTo>
                    <a:lnTo>
                      <a:pt x="418" y="56"/>
                    </a:lnTo>
                    <a:lnTo>
                      <a:pt x="418" y="52"/>
                    </a:lnTo>
                    <a:lnTo>
                      <a:pt x="418" y="52"/>
                    </a:lnTo>
                    <a:lnTo>
                      <a:pt x="422" y="52"/>
                    </a:lnTo>
                    <a:lnTo>
                      <a:pt x="422" y="52"/>
                    </a:lnTo>
                    <a:lnTo>
                      <a:pt x="422" y="44"/>
                    </a:lnTo>
                    <a:lnTo>
                      <a:pt x="422" y="44"/>
                    </a:lnTo>
                    <a:lnTo>
                      <a:pt x="426" y="42"/>
                    </a:lnTo>
                    <a:lnTo>
                      <a:pt x="426" y="42"/>
                    </a:lnTo>
                    <a:lnTo>
                      <a:pt x="426" y="54"/>
                    </a:lnTo>
                    <a:lnTo>
                      <a:pt x="426" y="54"/>
                    </a:lnTo>
                    <a:lnTo>
                      <a:pt x="432" y="56"/>
                    </a:lnTo>
                    <a:lnTo>
                      <a:pt x="432" y="56"/>
                    </a:lnTo>
                    <a:lnTo>
                      <a:pt x="432" y="62"/>
                    </a:lnTo>
                    <a:lnTo>
                      <a:pt x="432" y="62"/>
                    </a:lnTo>
                    <a:lnTo>
                      <a:pt x="426" y="60"/>
                    </a:lnTo>
                    <a:lnTo>
                      <a:pt x="426" y="60"/>
                    </a:lnTo>
                    <a:lnTo>
                      <a:pt x="426" y="82"/>
                    </a:lnTo>
                    <a:lnTo>
                      <a:pt x="426" y="82"/>
                    </a:lnTo>
                    <a:lnTo>
                      <a:pt x="426" y="86"/>
                    </a:lnTo>
                    <a:lnTo>
                      <a:pt x="428" y="88"/>
                    </a:lnTo>
                    <a:lnTo>
                      <a:pt x="428" y="88"/>
                    </a:lnTo>
                    <a:lnTo>
                      <a:pt x="428" y="88"/>
                    </a:lnTo>
                    <a:lnTo>
                      <a:pt x="430" y="88"/>
                    </a:lnTo>
                    <a:lnTo>
                      <a:pt x="430" y="8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22" y="12"/>
                    </a:lnTo>
                    <a:lnTo>
                      <a:pt x="22" y="12"/>
                    </a:lnTo>
                    <a:lnTo>
                      <a:pt x="22" y="16"/>
                    </a:lnTo>
                    <a:lnTo>
                      <a:pt x="22" y="16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16" y="12"/>
                    </a:lnTo>
                    <a:lnTo>
                      <a:pt x="16" y="12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4" y="14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32" y="48"/>
                    </a:moveTo>
                    <a:lnTo>
                      <a:pt x="32" y="4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0"/>
                    </a:lnTo>
                    <a:lnTo>
                      <a:pt x="28" y="10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32" y="2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8" y="10"/>
                    </a:lnTo>
                    <a:lnTo>
                      <a:pt x="38" y="10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42" y="14"/>
                    </a:lnTo>
                    <a:lnTo>
                      <a:pt x="42" y="1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36" y="18"/>
                    </a:lnTo>
                    <a:lnTo>
                      <a:pt x="36" y="18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2" y="48"/>
                    </a:lnTo>
                    <a:lnTo>
                      <a:pt x="32" y="48"/>
                    </a:lnTo>
                    <a:close/>
                    <a:moveTo>
                      <a:pt x="46" y="56"/>
                    </a:moveTo>
                    <a:lnTo>
                      <a:pt x="46" y="56"/>
                    </a:lnTo>
                    <a:lnTo>
                      <a:pt x="46" y="60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52" y="68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60" y="72"/>
                    </a:lnTo>
                    <a:lnTo>
                      <a:pt x="64" y="70"/>
                    </a:lnTo>
                    <a:lnTo>
                      <a:pt x="64" y="70"/>
                    </a:lnTo>
                    <a:lnTo>
                      <a:pt x="66" y="70"/>
                    </a:lnTo>
                    <a:lnTo>
                      <a:pt x="68" y="66"/>
                    </a:lnTo>
                    <a:lnTo>
                      <a:pt x="68" y="66"/>
                    </a:lnTo>
                    <a:lnTo>
                      <a:pt x="70" y="56"/>
                    </a:lnTo>
                    <a:lnTo>
                      <a:pt x="70" y="56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2" y="22"/>
                    </a:lnTo>
                    <a:lnTo>
                      <a:pt x="58" y="18"/>
                    </a:lnTo>
                    <a:lnTo>
                      <a:pt x="58" y="18"/>
                    </a:lnTo>
                    <a:lnTo>
                      <a:pt x="54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22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4" y="34"/>
                    </a:lnTo>
                    <a:lnTo>
                      <a:pt x="44" y="34"/>
                    </a:lnTo>
                    <a:lnTo>
                      <a:pt x="46" y="40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2" y="52"/>
                    </a:lnTo>
                    <a:lnTo>
                      <a:pt x="58" y="56"/>
                    </a:lnTo>
                    <a:lnTo>
                      <a:pt x="58" y="56"/>
                    </a:lnTo>
                    <a:lnTo>
                      <a:pt x="62" y="56"/>
                    </a:lnTo>
                    <a:lnTo>
                      <a:pt x="66" y="54"/>
                    </a:lnTo>
                    <a:lnTo>
                      <a:pt x="66" y="54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62" y="66"/>
                    </a:lnTo>
                    <a:lnTo>
                      <a:pt x="62" y="66"/>
                    </a:lnTo>
                    <a:lnTo>
                      <a:pt x="56" y="66"/>
                    </a:lnTo>
                    <a:lnTo>
                      <a:pt x="56" y="66"/>
                    </a:lnTo>
                    <a:lnTo>
                      <a:pt x="52" y="62"/>
                    </a:lnTo>
                    <a:lnTo>
                      <a:pt x="52" y="62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46" y="56"/>
                    </a:lnTo>
                    <a:lnTo>
                      <a:pt x="46" y="56"/>
                    </a:lnTo>
                    <a:close/>
                    <a:moveTo>
                      <a:pt x="50" y="34"/>
                    </a:moveTo>
                    <a:lnTo>
                      <a:pt x="50" y="34"/>
                    </a:lnTo>
                    <a:lnTo>
                      <a:pt x="50" y="30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4" y="24"/>
                    </a:lnTo>
                    <a:lnTo>
                      <a:pt x="58" y="24"/>
                    </a:lnTo>
                    <a:lnTo>
                      <a:pt x="58" y="24"/>
                    </a:lnTo>
                    <a:lnTo>
                      <a:pt x="60" y="26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66" y="34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4" y="46"/>
                    </a:lnTo>
                    <a:lnTo>
                      <a:pt x="64" y="50"/>
                    </a:lnTo>
                    <a:lnTo>
                      <a:pt x="64" y="50"/>
                    </a:lnTo>
                    <a:lnTo>
                      <a:pt x="60" y="52"/>
                    </a:lnTo>
                    <a:lnTo>
                      <a:pt x="58" y="52"/>
                    </a:lnTo>
                    <a:lnTo>
                      <a:pt x="58" y="52"/>
                    </a:lnTo>
                    <a:lnTo>
                      <a:pt x="54" y="50"/>
                    </a:lnTo>
                    <a:lnTo>
                      <a:pt x="52" y="46"/>
                    </a:lnTo>
                    <a:lnTo>
                      <a:pt x="52" y="46"/>
                    </a:lnTo>
                    <a:lnTo>
                      <a:pt x="50" y="42"/>
                    </a:lnTo>
                    <a:lnTo>
                      <a:pt x="50" y="34"/>
                    </a:lnTo>
                    <a:lnTo>
                      <a:pt x="50" y="34"/>
                    </a:lnTo>
                    <a:close/>
                    <a:moveTo>
                      <a:pt x="78" y="76"/>
                    </a:moveTo>
                    <a:lnTo>
                      <a:pt x="78" y="7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82" y="72"/>
                    </a:lnTo>
                    <a:lnTo>
                      <a:pt x="84" y="70"/>
                    </a:lnTo>
                    <a:lnTo>
                      <a:pt x="84" y="70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80" y="26"/>
                    </a:lnTo>
                    <a:lnTo>
                      <a:pt x="80" y="26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8" y="60"/>
                    </a:lnTo>
                    <a:lnTo>
                      <a:pt x="88" y="60"/>
                    </a:lnTo>
                    <a:lnTo>
                      <a:pt x="90" y="52"/>
                    </a:lnTo>
                    <a:lnTo>
                      <a:pt x="90" y="52"/>
                    </a:lnTo>
                    <a:lnTo>
                      <a:pt x="98" y="32"/>
                    </a:lnTo>
                    <a:lnTo>
                      <a:pt x="98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90" y="68"/>
                    </a:lnTo>
                    <a:lnTo>
                      <a:pt x="90" y="68"/>
                    </a:lnTo>
                    <a:lnTo>
                      <a:pt x="88" y="74"/>
                    </a:lnTo>
                    <a:lnTo>
                      <a:pt x="88" y="74"/>
                    </a:lnTo>
                    <a:lnTo>
                      <a:pt x="84" y="78"/>
                    </a:lnTo>
                    <a:lnTo>
                      <a:pt x="84" y="78"/>
                    </a:lnTo>
                    <a:lnTo>
                      <a:pt x="80" y="78"/>
                    </a:lnTo>
                    <a:lnTo>
                      <a:pt x="80" y="78"/>
                    </a:lnTo>
                    <a:lnTo>
                      <a:pt x="78" y="76"/>
                    </a:lnTo>
                    <a:lnTo>
                      <a:pt x="78" y="76"/>
                    </a:lnTo>
                    <a:close/>
                    <a:moveTo>
                      <a:pt x="106" y="72"/>
                    </a:moveTo>
                    <a:lnTo>
                      <a:pt x="106" y="72"/>
                    </a:lnTo>
                    <a:lnTo>
                      <a:pt x="106" y="36"/>
                    </a:lnTo>
                    <a:lnTo>
                      <a:pt x="106" y="36"/>
                    </a:lnTo>
                    <a:lnTo>
                      <a:pt x="110" y="36"/>
                    </a:lnTo>
                    <a:lnTo>
                      <a:pt x="110" y="36"/>
                    </a:lnTo>
                    <a:lnTo>
                      <a:pt x="110" y="42"/>
                    </a:lnTo>
                    <a:lnTo>
                      <a:pt x="110" y="42"/>
                    </a:lnTo>
                    <a:lnTo>
                      <a:pt x="114" y="38"/>
                    </a:lnTo>
                    <a:lnTo>
                      <a:pt x="114" y="38"/>
                    </a:lnTo>
                    <a:lnTo>
                      <a:pt x="116" y="38"/>
                    </a:lnTo>
                    <a:lnTo>
                      <a:pt x="116" y="38"/>
                    </a:lnTo>
                    <a:lnTo>
                      <a:pt x="122" y="42"/>
                    </a:lnTo>
                    <a:lnTo>
                      <a:pt x="122" y="42"/>
                    </a:lnTo>
                    <a:lnTo>
                      <a:pt x="120" y="46"/>
                    </a:lnTo>
                    <a:lnTo>
                      <a:pt x="120" y="46"/>
                    </a:lnTo>
                    <a:lnTo>
                      <a:pt x="116" y="44"/>
                    </a:lnTo>
                    <a:lnTo>
                      <a:pt x="116" y="44"/>
                    </a:lnTo>
                    <a:lnTo>
                      <a:pt x="114" y="44"/>
                    </a:lnTo>
                    <a:lnTo>
                      <a:pt x="114" y="44"/>
                    </a:lnTo>
                    <a:lnTo>
                      <a:pt x="112" y="48"/>
                    </a:lnTo>
                    <a:lnTo>
                      <a:pt x="112" y="48"/>
                    </a:lnTo>
                    <a:lnTo>
                      <a:pt x="110" y="54"/>
                    </a:lnTo>
                    <a:lnTo>
                      <a:pt x="110" y="54"/>
                    </a:lnTo>
                    <a:lnTo>
                      <a:pt x="110" y="74"/>
                    </a:lnTo>
                    <a:lnTo>
                      <a:pt x="110" y="74"/>
                    </a:lnTo>
                    <a:lnTo>
                      <a:pt x="106" y="72"/>
                    </a:lnTo>
                    <a:lnTo>
                      <a:pt x="106" y="72"/>
                    </a:lnTo>
                    <a:close/>
                    <a:moveTo>
                      <a:pt x="124" y="78"/>
                    </a:moveTo>
                    <a:lnTo>
                      <a:pt x="124" y="78"/>
                    </a:lnTo>
                    <a:lnTo>
                      <a:pt x="124" y="28"/>
                    </a:lnTo>
                    <a:lnTo>
                      <a:pt x="124" y="28"/>
                    </a:lnTo>
                    <a:lnTo>
                      <a:pt x="130" y="28"/>
                    </a:lnTo>
                    <a:lnTo>
                      <a:pt x="130" y="28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4" y="44"/>
                    </a:lnTo>
                    <a:lnTo>
                      <a:pt x="138" y="44"/>
                    </a:lnTo>
                    <a:lnTo>
                      <a:pt x="138" y="44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8" y="54"/>
                    </a:lnTo>
                    <a:lnTo>
                      <a:pt x="148" y="54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8" y="86"/>
                    </a:lnTo>
                    <a:lnTo>
                      <a:pt x="148" y="86"/>
                    </a:lnTo>
                    <a:lnTo>
                      <a:pt x="144" y="84"/>
                    </a:lnTo>
                    <a:lnTo>
                      <a:pt x="144" y="84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2" y="54"/>
                    </a:lnTo>
                    <a:lnTo>
                      <a:pt x="142" y="54"/>
                    </a:lnTo>
                    <a:lnTo>
                      <a:pt x="138" y="50"/>
                    </a:lnTo>
                    <a:lnTo>
                      <a:pt x="13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0" y="80"/>
                    </a:lnTo>
                    <a:lnTo>
                      <a:pt x="130" y="80"/>
                    </a:lnTo>
                    <a:lnTo>
                      <a:pt x="124" y="78"/>
                    </a:lnTo>
                    <a:lnTo>
                      <a:pt x="124" y="78"/>
                    </a:lnTo>
                    <a:close/>
                    <a:moveTo>
                      <a:pt x="156" y="44"/>
                    </a:moveTo>
                    <a:lnTo>
                      <a:pt x="156" y="44"/>
                    </a:lnTo>
                    <a:lnTo>
                      <a:pt x="156" y="38"/>
                    </a:lnTo>
                    <a:lnTo>
                      <a:pt x="156" y="38"/>
                    </a:lnTo>
                    <a:lnTo>
                      <a:pt x="162" y="38"/>
                    </a:lnTo>
                    <a:lnTo>
                      <a:pt x="162" y="38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56" y="44"/>
                    </a:lnTo>
                    <a:lnTo>
                      <a:pt x="156" y="44"/>
                    </a:lnTo>
                    <a:close/>
                    <a:moveTo>
                      <a:pt x="150" y="100"/>
                    </a:moveTo>
                    <a:lnTo>
                      <a:pt x="150" y="100"/>
                    </a:lnTo>
                    <a:lnTo>
                      <a:pt x="150" y="96"/>
                    </a:lnTo>
                    <a:lnTo>
                      <a:pt x="150" y="96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56" y="96"/>
                    </a:lnTo>
                    <a:lnTo>
                      <a:pt x="156" y="96"/>
                    </a:lnTo>
                    <a:lnTo>
                      <a:pt x="156" y="90"/>
                    </a:lnTo>
                    <a:lnTo>
                      <a:pt x="156" y="90"/>
                    </a:lnTo>
                    <a:lnTo>
                      <a:pt x="156" y="52"/>
                    </a:lnTo>
                    <a:lnTo>
                      <a:pt x="156" y="52"/>
                    </a:lnTo>
                    <a:lnTo>
                      <a:pt x="162" y="52"/>
                    </a:lnTo>
                    <a:lnTo>
                      <a:pt x="162" y="52"/>
                    </a:lnTo>
                    <a:lnTo>
                      <a:pt x="162" y="92"/>
                    </a:lnTo>
                    <a:lnTo>
                      <a:pt x="162" y="92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58" y="102"/>
                    </a:lnTo>
                    <a:lnTo>
                      <a:pt x="154" y="102"/>
                    </a:lnTo>
                    <a:lnTo>
                      <a:pt x="154" y="102"/>
                    </a:lnTo>
                    <a:lnTo>
                      <a:pt x="150" y="100"/>
                    </a:lnTo>
                    <a:lnTo>
                      <a:pt x="150" y="100"/>
                    </a:lnTo>
                    <a:close/>
                    <a:moveTo>
                      <a:pt x="166" y="80"/>
                    </a:moveTo>
                    <a:lnTo>
                      <a:pt x="166" y="80"/>
                    </a:lnTo>
                    <a:lnTo>
                      <a:pt x="172" y="82"/>
                    </a:lnTo>
                    <a:lnTo>
                      <a:pt x="172" y="82"/>
                    </a:lnTo>
                    <a:lnTo>
                      <a:pt x="174" y="88"/>
                    </a:lnTo>
                    <a:lnTo>
                      <a:pt x="174" y="88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2" y="92"/>
                    </a:lnTo>
                    <a:lnTo>
                      <a:pt x="184" y="92"/>
                    </a:lnTo>
                    <a:lnTo>
                      <a:pt x="184" y="92"/>
                    </a:lnTo>
                    <a:lnTo>
                      <a:pt x="186" y="88"/>
                    </a:lnTo>
                    <a:lnTo>
                      <a:pt x="186" y="88"/>
                    </a:lnTo>
                    <a:lnTo>
                      <a:pt x="184" y="84"/>
                    </a:lnTo>
                    <a:lnTo>
                      <a:pt x="184" y="84"/>
                    </a:lnTo>
                    <a:lnTo>
                      <a:pt x="180" y="80"/>
                    </a:lnTo>
                    <a:lnTo>
                      <a:pt x="180" y="80"/>
                    </a:lnTo>
                    <a:lnTo>
                      <a:pt x="172" y="74"/>
                    </a:lnTo>
                    <a:lnTo>
                      <a:pt x="172" y="74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68" y="64"/>
                    </a:lnTo>
                    <a:lnTo>
                      <a:pt x="168" y="64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70" y="58"/>
                    </a:lnTo>
                    <a:lnTo>
                      <a:pt x="170" y="58"/>
                    </a:lnTo>
                    <a:lnTo>
                      <a:pt x="174" y="56"/>
                    </a:lnTo>
                    <a:lnTo>
                      <a:pt x="174" y="56"/>
                    </a:lnTo>
                    <a:lnTo>
                      <a:pt x="178" y="58"/>
                    </a:lnTo>
                    <a:lnTo>
                      <a:pt x="178" y="58"/>
                    </a:lnTo>
                    <a:lnTo>
                      <a:pt x="184" y="60"/>
                    </a:lnTo>
                    <a:lnTo>
                      <a:pt x="184" y="60"/>
                    </a:lnTo>
                    <a:lnTo>
                      <a:pt x="188" y="66"/>
                    </a:lnTo>
                    <a:lnTo>
                      <a:pt x="188" y="66"/>
                    </a:lnTo>
                    <a:lnTo>
                      <a:pt x="190" y="72"/>
                    </a:lnTo>
                    <a:lnTo>
                      <a:pt x="190" y="72"/>
                    </a:lnTo>
                    <a:lnTo>
                      <a:pt x="186" y="70"/>
                    </a:lnTo>
                    <a:lnTo>
                      <a:pt x="186" y="70"/>
                    </a:lnTo>
                    <a:lnTo>
                      <a:pt x="184" y="66"/>
                    </a:lnTo>
                    <a:lnTo>
                      <a:pt x="184" y="66"/>
                    </a:lnTo>
                    <a:lnTo>
                      <a:pt x="178" y="62"/>
                    </a:lnTo>
                    <a:lnTo>
                      <a:pt x="178" y="62"/>
                    </a:lnTo>
                    <a:lnTo>
                      <a:pt x="174" y="62"/>
                    </a:lnTo>
                    <a:lnTo>
                      <a:pt x="174" y="62"/>
                    </a:lnTo>
                    <a:lnTo>
                      <a:pt x="172" y="66"/>
                    </a:lnTo>
                    <a:lnTo>
                      <a:pt x="172" y="66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80" y="74"/>
                    </a:lnTo>
                    <a:lnTo>
                      <a:pt x="180" y="74"/>
                    </a:lnTo>
                    <a:lnTo>
                      <a:pt x="186" y="78"/>
                    </a:lnTo>
                    <a:lnTo>
                      <a:pt x="186" y="78"/>
                    </a:lnTo>
                    <a:lnTo>
                      <a:pt x="190" y="82"/>
                    </a:lnTo>
                    <a:lnTo>
                      <a:pt x="190" y="82"/>
                    </a:lnTo>
                    <a:lnTo>
                      <a:pt x="190" y="88"/>
                    </a:lnTo>
                    <a:lnTo>
                      <a:pt x="190" y="88"/>
                    </a:lnTo>
                    <a:lnTo>
                      <a:pt x="190" y="94"/>
                    </a:lnTo>
                    <a:lnTo>
                      <a:pt x="190" y="94"/>
                    </a:lnTo>
                    <a:lnTo>
                      <a:pt x="186" y="96"/>
                    </a:lnTo>
                    <a:lnTo>
                      <a:pt x="186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74" y="94"/>
                    </a:lnTo>
                    <a:lnTo>
                      <a:pt x="170" y="90"/>
                    </a:lnTo>
                    <a:lnTo>
                      <a:pt x="170" y="90"/>
                    </a:lnTo>
                    <a:lnTo>
                      <a:pt x="168" y="86"/>
                    </a:lnTo>
                    <a:lnTo>
                      <a:pt x="166" y="80"/>
                    </a:lnTo>
                    <a:lnTo>
                      <a:pt x="166" y="80"/>
                    </a:lnTo>
                    <a:close/>
                    <a:moveTo>
                      <a:pt x="216" y="108"/>
                    </a:moveTo>
                    <a:lnTo>
                      <a:pt x="216" y="108"/>
                    </a:lnTo>
                    <a:lnTo>
                      <a:pt x="216" y="102"/>
                    </a:lnTo>
                    <a:lnTo>
                      <a:pt x="216" y="102"/>
                    </a:lnTo>
                    <a:lnTo>
                      <a:pt x="212" y="106"/>
                    </a:lnTo>
                    <a:lnTo>
                      <a:pt x="206" y="106"/>
                    </a:lnTo>
                    <a:lnTo>
                      <a:pt x="206" y="106"/>
                    </a:lnTo>
                    <a:lnTo>
                      <a:pt x="202" y="102"/>
                    </a:lnTo>
                    <a:lnTo>
                      <a:pt x="202" y="102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198" y="94"/>
                    </a:lnTo>
                    <a:lnTo>
                      <a:pt x="198" y="94"/>
                    </a:lnTo>
                    <a:lnTo>
                      <a:pt x="196" y="88"/>
                    </a:lnTo>
                    <a:lnTo>
                      <a:pt x="196" y="88"/>
                    </a:lnTo>
                    <a:lnTo>
                      <a:pt x="196" y="64"/>
                    </a:lnTo>
                    <a:lnTo>
                      <a:pt x="196" y="64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2" y="86"/>
                    </a:lnTo>
                    <a:lnTo>
                      <a:pt x="202" y="86"/>
                    </a:lnTo>
                    <a:lnTo>
                      <a:pt x="202" y="92"/>
                    </a:lnTo>
                    <a:lnTo>
                      <a:pt x="202" y="9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100"/>
                    </a:lnTo>
                    <a:lnTo>
                      <a:pt x="208" y="100"/>
                    </a:lnTo>
                    <a:lnTo>
                      <a:pt x="212" y="100"/>
                    </a:lnTo>
                    <a:lnTo>
                      <a:pt x="212" y="100"/>
                    </a:lnTo>
                    <a:lnTo>
                      <a:pt x="214" y="96"/>
                    </a:lnTo>
                    <a:lnTo>
                      <a:pt x="214" y="96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16" y="70"/>
                    </a:lnTo>
                    <a:lnTo>
                      <a:pt x="216" y="70"/>
                    </a:lnTo>
                    <a:lnTo>
                      <a:pt x="220" y="72"/>
                    </a:lnTo>
                    <a:lnTo>
                      <a:pt x="220" y="72"/>
                    </a:lnTo>
                    <a:lnTo>
                      <a:pt x="220" y="108"/>
                    </a:lnTo>
                    <a:lnTo>
                      <a:pt x="220" y="108"/>
                    </a:lnTo>
                    <a:lnTo>
                      <a:pt x="216" y="108"/>
                    </a:lnTo>
                    <a:lnTo>
                      <a:pt x="216" y="108"/>
                    </a:lnTo>
                    <a:close/>
                    <a:moveTo>
                      <a:pt x="234" y="114"/>
                    </a:moveTo>
                    <a:lnTo>
                      <a:pt x="234" y="114"/>
                    </a:lnTo>
                    <a:lnTo>
                      <a:pt x="224" y="72"/>
                    </a:lnTo>
                    <a:lnTo>
                      <a:pt x="224" y="72"/>
                    </a:lnTo>
                    <a:lnTo>
                      <a:pt x="230" y="74"/>
                    </a:lnTo>
                    <a:lnTo>
                      <a:pt x="230" y="74"/>
                    </a:lnTo>
                    <a:lnTo>
                      <a:pt x="234" y="98"/>
                    </a:lnTo>
                    <a:lnTo>
                      <a:pt x="234" y="98"/>
                    </a:lnTo>
                    <a:lnTo>
                      <a:pt x="236" y="106"/>
                    </a:lnTo>
                    <a:lnTo>
                      <a:pt x="236" y="106"/>
                    </a:lnTo>
                    <a:lnTo>
                      <a:pt x="238" y="98"/>
                    </a:lnTo>
                    <a:lnTo>
                      <a:pt x="238" y="98"/>
                    </a:lnTo>
                    <a:lnTo>
                      <a:pt x="242" y="78"/>
                    </a:lnTo>
                    <a:lnTo>
                      <a:pt x="242" y="78"/>
                    </a:lnTo>
                    <a:lnTo>
                      <a:pt x="248" y="80"/>
                    </a:lnTo>
                    <a:lnTo>
                      <a:pt x="248" y="80"/>
                    </a:lnTo>
                    <a:lnTo>
                      <a:pt x="252" y="104"/>
                    </a:lnTo>
                    <a:lnTo>
                      <a:pt x="252" y="104"/>
                    </a:lnTo>
                    <a:lnTo>
                      <a:pt x="254" y="110"/>
                    </a:lnTo>
                    <a:lnTo>
                      <a:pt x="254" y="110"/>
                    </a:lnTo>
                    <a:lnTo>
                      <a:pt x="256" y="104"/>
                    </a:lnTo>
                    <a:lnTo>
                      <a:pt x="256" y="104"/>
                    </a:lnTo>
                    <a:lnTo>
                      <a:pt x="260" y="84"/>
                    </a:lnTo>
                    <a:lnTo>
                      <a:pt x="260" y="84"/>
                    </a:lnTo>
                    <a:lnTo>
                      <a:pt x="266" y="86"/>
                    </a:lnTo>
                    <a:lnTo>
                      <a:pt x="266" y="86"/>
                    </a:lnTo>
                    <a:lnTo>
                      <a:pt x="256" y="120"/>
                    </a:lnTo>
                    <a:lnTo>
                      <a:pt x="256" y="120"/>
                    </a:lnTo>
                    <a:lnTo>
                      <a:pt x="250" y="118"/>
                    </a:lnTo>
                    <a:lnTo>
                      <a:pt x="250" y="118"/>
                    </a:lnTo>
                    <a:lnTo>
                      <a:pt x="246" y="94"/>
                    </a:lnTo>
                    <a:lnTo>
                      <a:pt x="246" y="94"/>
                    </a:lnTo>
                    <a:lnTo>
                      <a:pt x="244" y="88"/>
                    </a:lnTo>
                    <a:lnTo>
                      <a:pt x="244" y="88"/>
                    </a:lnTo>
                    <a:lnTo>
                      <a:pt x="238" y="114"/>
                    </a:lnTo>
                    <a:lnTo>
                      <a:pt x="238" y="114"/>
                    </a:lnTo>
                    <a:lnTo>
                      <a:pt x="234" y="114"/>
                    </a:lnTo>
                    <a:lnTo>
                      <a:pt x="234" y="114"/>
                    </a:lnTo>
                    <a:close/>
                    <a:moveTo>
                      <a:pt x="280" y="122"/>
                    </a:moveTo>
                    <a:lnTo>
                      <a:pt x="280" y="122"/>
                    </a:lnTo>
                    <a:lnTo>
                      <a:pt x="280" y="128"/>
                    </a:lnTo>
                    <a:lnTo>
                      <a:pt x="280" y="128"/>
                    </a:lnTo>
                    <a:lnTo>
                      <a:pt x="276" y="128"/>
                    </a:lnTo>
                    <a:lnTo>
                      <a:pt x="276" y="128"/>
                    </a:lnTo>
                    <a:lnTo>
                      <a:pt x="272" y="126"/>
                    </a:lnTo>
                    <a:lnTo>
                      <a:pt x="272" y="126"/>
                    </a:lnTo>
                    <a:lnTo>
                      <a:pt x="270" y="122"/>
                    </a:lnTo>
                    <a:lnTo>
                      <a:pt x="270" y="122"/>
                    </a:lnTo>
                    <a:lnTo>
                      <a:pt x="270" y="114"/>
                    </a:lnTo>
                    <a:lnTo>
                      <a:pt x="270" y="114"/>
                    </a:lnTo>
                    <a:lnTo>
                      <a:pt x="270" y="92"/>
                    </a:lnTo>
                    <a:lnTo>
                      <a:pt x="270" y="92"/>
                    </a:lnTo>
                    <a:lnTo>
                      <a:pt x="266" y="92"/>
                    </a:lnTo>
                    <a:lnTo>
                      <a:pt x="266" y="92"/>
                    </a:lnTo>
                    <a:lnTo>
                      <a:pt x="266" y="86"/>
                    </a:lnTo>
                    <a:lnTo>
                      <a:pt x="266" y="86"/>
                    </a:lnTo>
                    <a:lnTo>
                      <a:pt x="270" y="88"/>
                    </a:lnTo>
                    <a:lnTo>
                      <a:pt x="270" y="88"/>
                    </a:lnTo>
                    <a:lnTo>
                      <a:pt x="270" y="78"/>
                    </a:lnTo>
                    <a:lnTo>
                      <a:pt x="270" y="78"/>
                    </a:lnTo>
                    <a:lnTo>
                      <a:pt x="276" y="76"/>
                    </a:lnTo>
                    <a:lnTo>
                      <a:pt x="276" y="76"/>
                    </a:lnTo>
                    <a:lnTo>
                      <a:pt x="274" y="88"/>
                    </a:lnTo>
                    <a:lnTo>
                      <a:pt x="274" y="88"/>
                    </a:lnTo>
                    <a:lnTo>
                      <a:pt x="280" y="90"/>
                    </a:lnTo>
                    <a:lnTo>
                      <a:pt x="280" y="90"/>
                    </a:lnTo>
                    <a:lnTo>
                      <a:pt x="280" y="96"/>
                    </a:lnTo>
                    <a:lnTo>
                      <a:pt x="280" y="96"/>
                    </a:lnTo>
                    <a:lnTo>
                      <a:pt x="274" y="94"/>
                    </a:lnTo>
                    <a:lnTo>
                      <a:pt x="274" y="94"/>
                    </a:lnTo>
                    <a:lnTo>
                      <a:pt x="274" y="116"/>
                    </a:lnTo>
                    <a:lnTo>
                      <a:pt x="274" y="116"/>
                    </a:lnTo>
                    <a:lnTo>
                      <a:pt x="276" y="120"/>
                    </a:lnTo>
                    <a:lnTo>
                      <a:pt x="276" y="120"/>
                    </a:lnTo>
                    <a:lnTo>
                      <a:pt x="278" y="122"/>
                    </a:lnTo>
                    <a:lnTo>
                      <a:pt x="278" y="122"/>
                    </a:lnTo>
                    <a:lnTo>
                      <a:pt x="280" y="122"/>
                    </a:lnTo>
                    <a:lnTo>
                      <a:pt x="280" y="122"/>
                    </a:lnTo>
                    <a:close/>
                    <a:moveTo>
                      <a:pt x="300" y="134"/>
                    </a:moveTo>
                    <a:lnTo>
                      <a:pt x="300" y="134"/>
                    </a:lnTo>
                    <a:lnTo>
                      <a:pt x="300" y="98"/>
                    </a:lnTo>
                    <a:lnTo>
                      <a:pt x="300" y="98"/>
                    </a:lnTo>
                    <a:lnTo>
                      <a:pt x="306" y="98"/>
                    </a:lnTo>
                    <a:lnTo>
                      <a:pt x="306" y="98"/>
                    </a:lnTo>
                    <a:lnTo>
                      <a:pt x="306" y="104"/>
                    </a:lnTo>
                    <a:lnTo>
                      <a:pt x="306" y="104"/>
                    </a:lnTo>
                    <a:lnTo>
                      <a:pt x="310" y="100"/>
                    </a:lnTo>
                    <a:lnTo>
                      <a:pt x="314" y="100"/>
                    </a:lnTo>
                    <a:lnTo>
                      <a:pt x="314" y="100"/>
                    </a:lnTo>
                    <a:lnTo>
                      <a:pt x="320" y="104"/>
                    </a:lnTo>
                    <a:lnTo>
                      <a:pt x="320" y="104"/>
                    </a:lnTo>
                    <a:lnTo>
                      <a:pt x="322" y="108"/>
                    </a:lnTo>
                    <a:lnTo>
                      <a:pt x="322" y="108"/>
                    </a:lnTo>
                    <a:lnTo>
                      <a:pt x="324" y="112"/>
                    </a:lnTo>
                    <a:lnTo>
                      <a:pt x="324" y="112"/>
                    </a:lnTo>
                    <a:lnTo>
                      <a:pt x="324" y="120"/>
                    </a:lnTo>
                    <a:lnTo>
                      <a:pt x="324" y="120"/>
                    </a:lnTo>
                    <a:lnTo>
                      <a:pt x="324" y="142"/>
                    </a:lnTo>
                    <a:lnTo>
                      <a:pt x="324" y="142"/>
                    </a:lnTo>
                    <a:lnTo>
                      <a:pt x="320" y="140"/>
                    </a:lnTo>
                    <a:lnTo>
                      <a:pt x="320" y="140"/>
                    </a:lnTo>
                    <a:lnTo>
                      <a:pt x="320" y="118"/>
                    </a:lnTo>
                    <a:lnTo>
                      <a:pt x="320" y="118"/>
                    </a:lnTo>
                    <a:lnTo>
                      <a:pt x="318" y="112"/>
                    </a:lnTo>
                    <a:lnTo>
                      <a:pt x="318" y="112"/>
                    </a:lnTo>
                    <a:lnTo>
                      <a:pt x="316" y="108"/>
                    </a:lnTo>
                    <a:lnTo>
                      <a:pt x="316" y="108"/>
                    </a:lnTo>
                    <a:lnTo>
                      <a:pt x="314" y="106"/>
                    </a:lnTo>
                    <a:lnTo>
                      <a:pt x="314" y="106"/>
                    </a:lnTo>
                    <a:lnTo>
                      <a:pt x="310" y="106"/>
                    </a:lnTo>
                    <a:lnTo>
                      <a:pt x="308" y="106"/>
                    </a:lnTo>
                    <a:lnTo>
                      <a:pt x="308" y="106"/>
                    </a:lnTo>
                    <a:lnTo>
                      <a:pt x="306" y="110"/>
                    </a:lnTo>
                    <a:lnTo>
                      <a:pt x="306" y="116"/>
                    </a:lnTo>
                    <a:lnTo>
                      <a:pt x="306" y="116"/>
                    </a:lnTo>
                    <a:lnTo>
                      <a:pt x="306" y="136"/>
                    </a:lnTo>
                    <a:lnTo>
                      <a:pt x="306" y="136"/>
                    </a:lnTo>
                    <a:lnTo>
                      <a:pt x="300" y="134"/>
                    </a:lnTo>
                    <a:lnTo>
                      <a:pt x="300" y="134"/>
                    </a:lnTo>
                    <a:close/>
                    <a:moveTo>
                      <a:pt x="332" y="100"/>
                    </a:moveTo>
                    <a:lnTo>
                      <a:pt x="332" y="100"/>
                    </a:lnTo>
                    <a:lnTo>
                      <a:pt x="332" y="92"/>
                    </a:lnTo>
                    <a:lnTo>
                      <a:pt x="332" y="92"/>
                    </a:lnTo>
                    <a:lnTo>
                      <a:pt x="336" y="94"/>
                    </a:lnTo>
                    <a:lnTo>
                      <a:pt x="336" y="94"/>
                    </a:lnTo>
                    <a:lnTo>
                      <a:pt x="336" y="102"/>
                    </a:lnTo>
                    <a:lnTo>
                      <a:pt x="336" y="102"/>
                    </a:lnTo>
                    <a:lnTo>
                      <a:pt x="332" y="100"/>
                    </a:lnTo>
                    <a:lnTo>
                      <a:pt x="332" y="100"/>
                    </a:lnTo>
                    <a:close/>
                    <a:moveTo>
                      <a:pt x="326" y="158"/>
                    </a:moveTo>
                    <a:lnTo>
                      <a:pt x="326" y="158"/>
                    </a:lnTo>
                    <a:lnTo>
                      <a:pt x="326" y="152"/>
                    </a:lnTo>
                    <a:lnTo>
                      <a:pt x="326" y="152"/>
                    </a:lnTo>
                    <a:lnTo>
                      <a:pt x="328" y="154"/>
                    </a:lnTo>
                    <a:lnTo>
                      <a:pt x="328" y="154"/>
                    </a:lnTo>
                    <a:lnTo>
                      <a:pt x="330" y="154"/>
                    </a:lnTo>
                    <a:lnTo>
                      <a:pt x="330" y="154"/>
                    </a:lnTo>
                    <a:lnTo>
                      <a:pt x="332" y="146"/>
                    </a:lnTo>
                    <a:lnTo>
                      <a:pt x="332" y="146"/>
                    </a:lnTo>
                    <a:lnTo>
                      <a:pt x="332" y="108"/>
                    </a:lnTo>
                    <a:lnTo>
                      <a:pt x="332" y="108"/>
                    </a:lnTo>
                    <a:lnTo>
                      <a:pt x="336" y="108"/>
                    </a:lnTo>
                    <a:lnTo>
                      <a:pt x="336" y="108"/>
                    </a:lnTo>
                    <a:lnTo>
                      <a:pt x="336" y="148"/>
                    </a:lnTo>
                    <a:lnTo>
                      <a:pt x="336" y="148"/>
                    </a:lnTo>
                    <a:lnTo>
                      <a:pt x="336" y="158"/>
                    </a:lnTo>
                    <a:lnTo>
                      <a:pt x="336" y="158"/>
                    </a:lnTo>
                    <a:lnTo>
                      <a:pt x="332" y="160"/>
                    </a:lnTo>
                    <a:lnTo>
                      <a:pt x="330" y="160"/>
                    </a:lnTo>
                    <a:lnTo>
                      <a:pt x="330" y="160"/>
                    </a:lnTo>
                    <a:lnTo>
                      <a:pt x="326" y="158"/>
                    </a:lnTo>
                    <a:lnTo>
                      <a:pt x="326" y="158"/>
                    </a:lnTo>
                    <a:close/>
                    <a:moveTo>
                      <a:pt x="364" y="150"/>
                    </a:moveTo>
                    <a:lnTo>
                      <a:pt x="364" y="150"/>
                    </a:lnTo>
                    <a:lnTo>
                      <a:pt x="358" y="154"/>
                    </a:lnTo>
                    <a:lnTo>
                      <a:pt x="358" y="154"/>
                    </a:lnTo>
                    <a:lnTo>
                      <a:pt x="352" y="152"/>
                    </a:lnTo>
                    <a:lnTo>
                      <a:pt x="352" y="152"/>
                    </a:lnTo>
                    <a:lnTo>
                      <a:pt x="348" y="150"/>
                    </a:lnTo>
                    <a:lnTo>
                      <a:pt x="346" y="148"/>
                    </a:lnTo>
                    <a:lnTo>
                      <a:pt x="346" y="148"/>
                    </a:lnTo>
                    <a:lnTo>
                      <a:pt x="344" y="144"/>
                    </a:lnTo>
                    <a:lnTo>
                      <a:pt x="342" y="138"/>
                    </a:lnTo>
                    <a:lnTo>
                      <a:pt x="342" y="138"/>
                    </a:lnTo>
                    <a:lnTo>
                      <a:pt x="344" y="134"/>
                    </a:lnTo>
                    <a:lnTo>
                      <a:pt x="344" y="134"/>
                    </a:lnTo>
                    <a:lnTo>
                      <a:pt x="346" y="130"/>
                    </a:lnTo>
                    <a:lnTo>
                      <a:pt x="346" y="130"/>
                    </a:lnTo>
                    <a:lnTo>
                      <a:pt x="350" y="130"/>
                    </a:lnTo>
                    <a:lnTo>
                      <a:pt x="350" y="130"/>
                    </a:lnTo>
                    <a:lnTo>
                      <a:pt x="354" y="130"/>
                    </a:lnTo>
                    <a:lnTo>
                      <a:pt x="354" y="130"/>
                    </a:lnTo>
                    <a:lnTo>
                      <a:pt x="364" y="130"/>
                    </a:lnTo>
                    <a:lnTo>
                      <a:pt x="364" y="130"/>
                    </a:lnTo>
                    <a:lnTo>
                      <a:pt x="364" y="130"/>
                    </a:lnTo>
                    <a:lnTo>
                      <a:pt x="364" y="130"/>
                    </a:lnTo>
                    <a:lnTo>
                      <a:pt x="362" y="124"/>
                    </a:lnTo>
                    <a:lnTo>
                      <a:pt x="362" y="124"/>
                    </a:lnTo>
                    <a:lnTo>
                      <a:pt x="360" y="120"/>
                    </a:lnTo>
                    <a:lnTo>
                      <a:pt x="356" y="120"/>
                    </a:lnTo>
                    <a:lnTo>
                      <a:pt x="356" y="120"/>
                    </a:lnTo>
                    <a:lnTo>
                      <a:pt x="350" y="120"/>
                    </a:lnTo>
                    <a:lnTo>
                      <a:pt x="350" y="120"/>
                    </a:lnTo>
                    <a:lnTo>
                      <a:pt x="348" y="124"/>
                    </a:lnTo>
                    <a:lnTo>
                      <a:pt x="348" y="124"/>
                    </a:lnTo>
                    <a:lnTo>
                      <a:pt x="344" y="122"/>
                    </a:lnTo>
                    <a:lnTo>
                      <a:pt x="344" y="122"/>
                    </a:lnTo>
                    <a:lnTo>
                      <a:pt x="346" y="116"/>
                    </a:lnTo>
                    <a:lnTo>
                      <a:pt x="346" y="116"/>
                    </a:lnTo>
                    <a:lnTo>
                      <a:pt x="350" y="114"/>
                    </a:lnTo>
                    <a:lnTo>
                      <a:pt x="350" y="114"/>
                    </a:lnTo>
                    <a:lnTo>
                      <a:pt x="356" y="114"/>
                    </a:lnTo>
                    <a:lnTo>
                      <a:pt x="356" y="114"/>
                    </a:lnTo>
                    <a:lnTo>
                      <a:pt x="362" y="118"/>
                    </a:lnTo>
                    <a:lnTo>
                      <a:pt x="362" y="118"/>
                    </a:lnTo>
                    <a:lnTo>
                      <a:pt x="366" y="122"/>
                    </a:lnTo>
                    <a:lnTo>
                      <a:pt x="366" y="122"/>
                    </a:lnTo>
                    <a:lnTo>
                      <a:pt x="368" y="126"/>
                    </a:lnTo>
                    <a:lnTo>
                      <a:pt x="368" y="126"/>
                    </a:lnTo>
                    <a:lnTo>
                      <a:pt x="368" y="132"/>
                    </a:lnTo>
                    <a:lnTo>
                      <a:pt x="368" y="132"/>
                    </a:lnTo>
                    <a:lnTo>
                      <a:pt x="368" y="140"/>
                    </a:lnTo>
                    <a:lnTo>
                      <a:pt x="368" y="140"/>
                    </a:lnTo>
                    <a:lnTo>
                      <a:pt x="368" y="152"/>
                    </a:lnTo>
                    <a:lnTo>
                      <a:pt x="368" y="152"/>
                    </a:lnTo>
                    <a:lnTo>
                      <a:pt x="370" y="158"/>
                    </a:lnTo>
                    <a:lnTo>
                      <a:pt x="370" y="158"/>
                    </a:lnTo>
                    <a:lnTo>
                      <a:pt x="364" y="156"/>
                    </a:lnTo>
                    <a:lnTo>
                      <a:pt x="364" y="156"/>
                    </a:lnTo>
                    <a:lnTo>
                      <a:pt x="364" y="150"/>
                    </a:lnTo>
                    <a:lnTo>
                      <a:pt x="364" y="150"/>
                    </a:lnTo>
                    <a:close/>
                    <a:moveTo>
                      <a:pt x="364" y="136"/>
                    </a:moveTo>
                    <a:lnTo>
                      <a:pt x="364" y="136"/>
                    </a:lnTo>
                    <a:lnTo>
                      <a:pt x="354" y="136"/>
                    </a:lnTo>
                    <a:lnTo>
                      <a:pt x="354" y="136"/>
                    </a:lnTo>
                    <a:lnTo>
                      <a:pt x="350" y="136"/>
                    </a:lnTo>
                    <a:lnTo>
                      <a:pt x="350" y="136"/>
                    </a:lnTo>
                    <a:lnTo>
                      <a:pt x="348" y="138"/>
                    </a:lnTo>
                    <a:lnTo>
                      <a:pt x="348" y="138"/>
                    </a:lnTo>
                    <a:lnTo>
                      <a:pt x="348" y="140"/>
                    </a:lnTo>
                    <a:lnTo>
                      <a:pt x="348" y="140"/>
                    </a:lnTo>
                    <a:lnTo>
                      <a:pt x="350" y="144"/>
                    </a:lnTo>
                    <a:lnTo>
                      <a:pt x="350" y="144"/>
                    </a:lnTo>
                    <a:lnTo>
                      <a:pt x="354" y="148"/>
                    </a:lnTo>
                    <a:lnTo>
                      <a:pt x="354" y="148"/>
                    </a:lnTo>
                    <a:lnTo>
                      <a:pt x="358" y="148"/>
                    </a:lnTo>
                    <a:lnTo>
                      <a:pt x="358" y="148"/>
                    </a:lnTo>
                    <a:lnTo>
                      <a:pt x="362" y="144"/>
                    </a:lnTo>
                    <a:lnTo>
                      <a:pt x="362" y="144"/>
                    </a:lnTo>
                    <a:lnTo>
                      <a:pt x="364" y="138"/>
                    </a:lnTo>
                    <a:lnTo>
                      <a:pt x="364" y="138"/>
                    </a:lnTo>
                    <a:lnTo>
                      <a:pt x="364" y="136"/>
                    </a:lnTo>
                    <a:lnTo>
                      <a:pt x="364" y="136"/>
                    </a:lnTo>
                    <a:close/>
                    <a:moveTo>
                      <a:pt x="376" y="160"/>
                    </a:moveTo>
                    <a:lnTo>
                      <a:pt x="376" y="160"/>
                    </a:lnTo>
                    <a:lnTo>
                      <a:pt x="376" y="106"/>
                    </a:lnTo>
                    <a:lnTo>
                      <a:pt x="376" y="106"/>
                    </a:lnTo>
                    <a:lnTo>
                      <a:pt x="380" y="108"/>
                    </a:lnTo>
                    <a:lnTo>
                      <a:pt x="380" y="108"/>
                    </a:lnTo>
                    <a:lnTo>
                      <a:pt x="380" y="128"/>
                    </a:lnTo>
                    <a:lnTo>
                      <a:pt x="380" y="128"/>
                    </a:lnTo>
                    <a:lnTo>
                      <a:pt x="384" y="124"/>
                    </a:lnTo>
                    <a:lnTo>
                      <a:pt x="390" y="124"/>
                    </a:lnTo>
                    <a:lnTo>
                      <a:pt x="390" y="124"/>
                    </a:lnTo>
                    <a:lnTo>
                      <a:pt x="396" y="128"/>
                    </a:lnTo>
                    <a:lnTo>
                      <a:pt x="396" y="128"/>
                    </a:lnTo>
                    <a:lnTo>
                      <a:pt x="398" y="134"/>
                    </a:lnTo>
                    <a:lnTo>
                      <a:pt x="398" y="134"/>
                    </a:lnTo>
                    <a:lnTo>
                      <a:pt x="400" y="142"/>
                    </a:lnTo>
                    <a:lnTo>
                      <a:pt x="400" y="142"/>
                    </a:lnTo>
                    <a:lnTo>
                      <a:pt x="400" y="166"/>
                    </a:lnTo>
                    <a:lnTo>
                      <a:pt x="400" y="166"/>
                    </a:lnTo>
                    <a:lnTo>
                      <a:pt x="394" y="166"/>
                    </a:lnTo>
                    <a:lnTo>
                      <a:pt x="394" y="166"/>
                    </a:lnTo>
                    <a:lnTo>
                      <a:pt x="394" y="142"/>
                    </a:lnTo>
                    <a:lnTo>
                      <a:pt x="394" y="142"/>
                    </a:lnTo>
                    <a:lnTo>
                      <a:pt x="394" y="134"/>
                    </a:lnTo>
                    <a:lnTo>
                      <a:pt x="394" y="134"/>
                    </a:lnTo>
                    <a:lnTo>
                      <a:pt x="388" y="130"/>
                    </a:lnTo>
                    <a:lnTo>
                      <a:pt x="388" y="130"/>
                    </a:lnTo>
                    <a:lnTo>
                      <a:pt x="384" y="130"/>
                    </a:lnTo>
                    <a:lnTo>
                      <a:pt x="384" y="130"/>
                    </a:lnTo>
                    <a:lnTo>
                      <a:pt x="382" y="134"/>
                    </a:lnTo>
                    <a:lnTo>
                      <a:pt x="382" y="134"/>
                    </a:lnTo>
                    <a:lnTo>
                      <a:pt x="380" y="140"/>
                    </a:lnTo>
                    <a:lnTo>
                      <a:pt x="380" y="140"/>
                    </a:lnTo>
                    <a:lnTo>
                      <a:pt x="380" y="160"/>
                    </a:lnTo>
                    <a:lnTo>
                      <a:pt x="380" y="160"/>
                    </a:lnTo>
                    <a:lnTo>
                      <a:pt x="376" y="160"/>
                    </a:lnTo>
                    <a:lnTo>
                      <a:pt x="376" y="160"/>
                    </a:lnTo>
                    <a:close/>
                    <a:moveTo>
                      <a:pt x="408" y="170"/>
                    </a:moveTo>
                    <a:lnTo>
                      <a:pt x="408" y="170"/>
                    </a:lnTo>
                    <a:lnTo>
                      <a:pt x="408" y="132"/>
                    </a:lnTo>
                    <a:lnTo>
                      <a:pt x="408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8"/>
                    </a:lnTo>
                    <a:lnTo>
                      <a:pt x="412" y="138"/>
                    </a:lnTo>
                    <a:lnTo>
                      <a:pt x="414" y="134"/>
                    </a:lnTo>
                    <a:lnTo>
                      <a:pt x="414" y="134"/>
                    </a:lnTo>
                    <a:lnTo>
                      <a:pt x="418" y="134"/>
                    </a:lnTo>
                    <a:lnTo>
                      <a:pt x="418" y="134"/>
                    </a:lnTo>
                    <a:lnTo>
                      <a:pt x="424" y="138"/>
                    </a:lnTo>
                    <a:lnTo>
                      <a:pt x="424" y="138"/>
                    </a:lnTo>
                    <a:lnTo>
                      <a:pt x="422" y="142"/>
                    </a:lnTo>
                    <a:lnTo>
                      <a:pt x="422" y="142"/>
                    </a:lnTo>
                    <a:lnTo>
                      <a:pt x="418" y="140"/>
                    </a:lnTo>
                    <a:lnTo>
                      <a:pt x="418" y="140"/>
                    </a:lnTo>
                    <a:lnTo>
                      <a:pt x="414" y="140"/>
                    </a:lnTo>
                    <a:lnTo>
                      <a:pt x="414" y="140"/>
                    </a:lnTo>
                    <a:lnTo>
                      <a:pt x="412" y="144"/>
                    </a:lnTo>
                    <a:lnTo>
                      <a:pt x="412" y="144"/>
                    </a:lnTo>
                    <a:lnTo>
                      <a:pt x="412" y="150"/>
                    </a:lnTo>
                    <a:lnTo>
                      <a:pt x="412" y="150"/>
                    </a:lnTo>
                    <a:lnTo>
                      <a:pt x="412" y="170"/>
                    </a:lnTo>
                    <a:lnTo>
                      <a:pt x="412" y="170"/>
                    </a:lnTo>
                    <a:lnTo>
                      <a:pt x="408" y="170"/>
                    </a:lnTo>
                    <a:lnTo>
                      <a:pt x="408" y="170"/>
                    </a:lnTo>
                    <a:close/>
                    <a:moveTo>
                      <a:pt x="0" y="116"/>
                    </a:moveTo>
                    <a:lnTo>
                      <a:pt x="0" y="116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4" y="68"/>
                    </a:lnTo>
                    <a:lnTo>
                      <a:pt x="4" y="68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26" y="74"/>
                    </a:lnTo>
                    <a:lnTo>
                      <a:pt x="26" y="74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32" y="126"/>
                    </a:lnTo>
                    <a:lnTo>
                      <a:pt x="32" y="126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4" y="78"/>
                    </a:lnTo>
                    <a:lnTo>
                      <a:pt x="4" y="78"/>
                    </a:lnTo>
                    <a:lnTo>
                      <a:pt x="4" y="118"/>
                    </a:lnTo>
                    <a:lnTo>
                      <a:pt x="4" y="118"/>
                    </a:lnTo>
                    <a:lnTo>
                      <a:pt x="0" y="116"/>
                    </a:lnTo>
                    <a:lnTo>
                      <a:pt x="0" y="1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3" name="Freeform 118"/>
              <p:cNvSpPr>
                <a:spLocks noEditPoints="1"/>
              </p:cNvSpPr>
              <p:nvPr userDrawn="1"/>
            </p:nvSpPr>
            <p:spPr bwMode="auto">
              <a:xfrm>
                <a:off x="3389258" y="4983124"/>
                <a:ext cx="654050" cy="295275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22" y="54"/>
                  </a:cxn>
                  <a:cxn ang="0">
                    <a:pos x="6" y="44"/>
                  </a:cxn>
                  <a:cxn ang="0">
                    <a:pos x="18" y="28"/>
                  </a:cxn>
                  <a:cxn ang="0">
                    <a:pos x="44" y="66"/>
                  </a:cxn>
                  <a:cxn ang="0">
                    <a:pos x="32" y="44"/>
                  </a:cxn>
                  <a:cxn ang="0">
                    <a:pos x="42" y="32"/>
                  </a:cxn>
                  <a:cxn ang="0">
                    <a:pos x="44" y="28"/>
                  </a:cxn>
                  <a:cxn ang="0">
                    <a:pos x="54" y="64"/>
                  </a:cxn>
                  <a:cxn ang="0">
                    <a:pos x="38" y="48"/>
                  </a:cxn>
                  <a:cxn ang="0">
                    <a:pos x="48" y="58"/>
                  </a:cxn>
                  <a:cxn ang="0">
                    <a:pos x="66" y="72"/>
                  </a:cxn>
                  <a:cxn ang="0">
                    <a:pos x="72" y="38"/>
                  </a:cxn>
                  <a:cxn ang="0">
                    <a:pos x="82" y="78"/>
                  </a:cxn>
                  <a:cxn ang="0">
                    <a:pos x="80" y="66"/>
                  </a:cxn>
                  <a:cxn ang="0">
                    <a:pos x="66" y="48"/>
                  </a:cxn>
                  <a:cxn ang="0">
                    <a:pos x="106" y="88"/>
                  </a:cxn>
                  <a:cxn ang="0">
                    <a:pos x="106" y="48"/>
                  </a:cxn>
                  <a:cxn ang="0">
                    <a:pos x="102" y="80"/>
                  </a:cxn>
                  <a:cxn ang="0">
                    <a:pos x="112" y="60"/>
                  </a:cxn>
                  <a:cxn ang="0">
                    <a:pos x="126" y="56"/>
                  </a:cxn>
                  <a:cxn ang="0">
                    <a:pos x="140" y="68"/>
                  </a:cxn>
                  <a:cxn ang="0">
                    <a:pos x="124" y="92"/>
                  </a:cxn>
                  <a:cxn ang="0">
                    <a:pos x="144" y="100"/>
                  </a:cxn>
                  <a:cxn ang="0">
                    <a:pos x="160" y="108"/>
                  </a:cxn>
                  <a:cxn ang="0">
                    <a:pos x="176" y="104"/>
                  </a:cxn>
                  <a:cxn ang="0">
                    <a:pos x="158" y="72"/>
                  </a:cxn>
                  <a:cxn ang="0">
                    <a:pos x="180" y="74"/>
                  </a:cxn>
                  <a:cxn ang="0">
                    <a:pos x="158" y="116"/>
                  </a:cxn>
                  <a:cxn ang="0">
                    <a:pos x="168" y="102"/>
                  </a:cxn>
                  <a:cxn ang="0">
                    <a:pos x="168" y="74"/>
                  </a:cxn>
                  <a:cxn ang="0">
                    <a:pos x="192" y="78"/>
                  </a:cxn>
                  <a:cxn ang="0">
                    <a:pos x="212" y="98"/>
                  </a:cxn>
                  <a:cxn ang="0">
                    <a:pos x="200" y="86"/>
                  </a:cxn>
                  <a:cxn ang="0">
                    <a:pos x="220" y="124"/>
                  </a:cxn>
                  <a:cxn ang="0">
                    <a:pos x="238" y="94"/>
                  </a:cxn>
                  <a:cxn ang="0">
                    <a:pos x="236" y="100"/>
                  </a:cxn>
                  <a:cxn ang="0">
                    <a:pos x="220" y="124"/>
                  </a:cxn>
                  <a:cxn ang="0">
                    <a:pos x="252" y="94"/>
                  </a:cxn>
                  <a:cxn ang="0">
                    <a:pos x="262" y="92"/>
                  </a:cxn>
                  <a:cxn ang="0">
                    <a:pos x="256" y="104"/>
                  </a:cxn>
                  <a:cxn ang="0">
                    <a:pos x="286" y="94"/>
                  </a:cxn>
                  <a:cxn ang="0">
                    <a:pos x="266" y="110"/>
                  </a:cxn>
                  <a:cxn ang="0">
                    <a:pos x="286" y="146"/>
                  </a:cxn>
                  <a:cxn ang="0">
                    <a:pos x="284" y="116"/>
                  </a:cxn>
                  <a:cxn ang="0">
                    <a:pos x="272" y="134"/>
                  </a:cxn>
                  <a:cxn ang="0">
                    <a:pos x="326" y="156"/>
                  </a:cxn>
                  <a:cxn ang="0">
                    <a:pos x="314" y="134"/>
                  </a:cxn>
                  <a:cxn ang="0">
                    <a:pos x="330" y="124"/>
                  </a:cxn>
                  <a:cxn ang="0">
                    <a:pos x="318" y="126"/>
                  </a:cxn>
                  <a:cxn ang="0">
                    <a:pos x="334" y="146"/>
                  </a:cxn>
                  <a:cxn ang="0">
                    <a:pos x="312" y="150"/>
                  </a:cxn>
                  <a:cxn ang="0">
                    <a:pos x="354" y="170"/>
                  </a:cxn>
                  <a:cxn ang="0">
                    <a:pos x="350" y="130"/>
                  </a:cxn>
                  <a:cxn ang="0">
                    <a:pos x="358" y="140"/>
                  </a:cxn>
                  <a:cxn ang="0">
                    <a:pos x="350" y="162"/>
                  </a:cxn>
                  <a:cxn ang="0">
                    <a:pos x="372" y="138"/>
                  </a:cxn>
                  <a:cxn ang="0">
                    <a:pos x="382" y="180"/>
                  </a:cxn>
                  <a:cxn ang="0">
                    <a:pos x="400" y="146"/>
                  </a:cxn>
                  <a:cxn ang="0">
                    <a:pos x="412" y="138"/>
                  </a:cxn>
                  <a:cxn ang="0">
                    <a:pos x="410" y="150"/>
                  </a:cxn>
                </a:cxnLst>
                <a:rect l="0" t="0" r="r" b="b"/>
                <a:pathLst>
                  <a:path w="412" h="186">
                    <a:moveTo>
                      <a:pt x="4" y="52"/>
                    </a:moveTo>
                    <a:lnTo>
                      <a:pt x="4" y="52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8" y="20"/>
                    </a:lnTo>
                    <a:lnTo>
                      <a:pt x="18" y="20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24" y="32"/>
                    </a:lnTo>
                    <a:lnTo>
                      <a:pt x="24" y="32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24" y="48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8" y="52"/>
                    </a:lnTo>
                    <a:lnTo>
                      <a:pt x="4" y="48"/>
                    </a:lnTo>
                    <a:lnTo>
                      <a:pt x="4" y="48"/>
                    </a:lnTo>
                    <a:lnTo>
                      <a:pt x="4" y="52"/>
                    </a:lnTo>
                    <a:lnTo>
                      <a:pt x="4" y="52"/>
                    </a:lnTo>
                    <a:close/>
                    <a:moveTo>
                      <a:pt x="4" y="34"/>
                    </a:moveTo>
                    <a:lnTo>
                      <a:pt x="4" y="3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8" y="48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0"/>
                    </a:lnTo>
                    <a:lnTo>
                      <a:pt x="20" y="46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0" y="32"/>
                    </a:lnTo>
                    <a:lnTo>
                      <a:pt x="18" y="28"/>
                    </a:lnTo>
                    <a:lnTo>
                      <a:pt x="18" y="28"/>
                    </a:lnTo>
                    <a:lnTo>
                      <a:pt x="16" y="24"/>
                    </a:lnTo>
                    <a:lnTo>
                      <a:pt x="12" y="22"/>
                    </a:lnTo>
                    <a:lnTo>
                      <a:pt x="12" y="22"/>
                    </a:lnTo>
                    <a:lnTo>
                      <a:pt x="10" y="22"/>
                    </a:lnTo>
                    <a:lnTo>
                      <a:pt x="6" y="24"/>
                    </a:lnTo>
                    <a:lnTo>
                      <a:pt x="6" y="24"/>
                    </a:lnTo>
                    <a:lnTo>
                      <a:pt x="4" y="28"/>
                    </a:lnTo>
                    <a:lnTo>
                      <a:pt x="4" y="34"/>
                    </a:lnTo>
                    <a:lnTo>
                      <a:pt x="4" y="34"/>
                    </a:lnTo>
                    <a:close/>
                    <a:moveTo>
                      <a:pt x="50" y="64"/>
                    </a:moveTo>
                    <a:lnTo>
                      <a:pt x="50" y="64"/>
                    </a:lnTo>
                    <a:lnTo>
                      <a:pt x="44" y="66"/>
                    </a:lnTo>
                    <a:lnTo>
                      <a:pt x="44" y="66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34" y="62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0" y="56"/>
                    </a:lnTo>
                    <a:lnTo>
                      <a:pt x="30" y="52"/>
                    </a:lnTo>
                    <a:lnTo>
                      <a:pt x="30" y="52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6" y="42"/>
                    </a:lnTo>
                    <a:lnTo>
                      <a:pt x="36" y="42"/>
                    </a:lnTo>
                    <a:lnTo>
                      <a:pt x="40" y="44"/>
                    </a:lnTo>
                    <a:lnTo>
                      <a:pt x="40" y="44"/>
                    </a:lnTo>
                    <a:lnTo>
                      <a:pt x="50" y="44"/>
                    </a:lnTo>
                    <a:lnTo>
                      <a:pt x="50" y="44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48" y="36"/>
                    </a:lnTo>
                    <a:lnTo>
                      <a:pt x="48" y="36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0" y="34"/>
                    </a:lnTo>
                    <a:lnTo>
                      <a:pt x="30" y="34"/>
                    </a:lnTo>
                    <a:lnTo>
                      <a:pt x="32" y="30"/>
                    </a:lnTo>
                    <a:lnTo>
                      <a:pt x="32" y="30"/>
                    </a:lnTo>
                    <a:lnTo>
                      <a:pt x="36" y="28"/>
                    </a:lnTo>
                    <a:lnTo>
                      <a:pt x="36" y="28"/>
                    </a:lnTo>
                    <a:lnTo>
                      <a:pt x="44" y="28"/>
                    </a:lnTo>
                    <a:lnTo>
                      <a:pt x="44" y="28"/>
                    </a:lnTo>
                    <a:lnTo>
                      <a:pt x="50" y="32"/>
                    </a:lnTo>
                    <a:lnTo>
                      <a:pt x="50" y="32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4" y="46"/>
                    </a:lnTo>
                    <a:lnTo>
                      <a:pt x="54" y="46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50" y="68"/>
                    </a:lnTo>
                    <a:lnTo>
                      <a:pt x="50" y="68"/>
                    </a:lnTo>
                    <a:lnTo>
                      <a:pt x="50" y="64"/>
                    </a:lnTo>
                    <a:lnTo>
                      <a:pt x="50" y="64"/>
                    </a:lnTo>
                    <a:close/>
                    <a:moveTo>
                      <a:pt x="50" y="50"/>
                    </a:moveTo>
                    <a:lnTo>
                      <a:pt x="50" y="50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40" y="60"/>
                    </a:lnTo>
                    <a:lnTo>
                      <a:pt x="40" y="6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8" y="58"/>
                    </a:lnTo>
                    <a:lnTo>
                      <a:pt x="48" y="58"/>
                    </a:lnTo>
                    <a:lnTo>
                      <a:pt x="50" y="52"/>
                    </a:lnTo>
                    <a:lnTo>
                      <a:pt x="50" y="50"/>
                    </a:lnTo>
                    <a:close/>
                    <a:moveTo>
                      <a:pt x="82" y="78"/>
                    </a:moveTo>
                    <a:lnTo>
                      <a:pt x="82" y="78"/>
                    </a:lnTo>
                    <a:lnTo>
                      <a:pt x="82" y="74"/>
                    </a:lnTo>
                    <a:lnTo>
                      <a:pt x="82" y="74"/>
                    </a:lnTo>
                    <a:lnTo>
                      <a:pt x="78" y="76"/>
                    </a:lnTo>
                    <a:lnTo>
                      <a:pt x="74" y="76"/>
                    </a:lnTo>
                    <a:lnTo>
                      <a:pt x="74" y="76"/>
                    </a:lnTo>
                    <a:lnTo>
                      <a:pt x="66" y="72"/>
                    </a:lnTo>
                    <a:lnTo>
                      <a:pt x="66" y="72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4" y="40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6" y="28"/>
                    </a:lnTo>
                    <a:lnTo>
                      <a:pt x="86" y="2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82" y="78"/>
                    </a:lnTo>
                    <a:lnTo>
                      <a:pt x="82" y="78"/>
                    </a:lnTo>
                    <a:close/>
                    <a:moveTo>
                      <a:pt x="66" y="54"/>
                    </a:moveTo>
                    <a:lnTo>
                      <a:pt x="66" y="54"/>
                    </a:lnTo>
                    <a:lnTo>
                      <a:pt x="66" y="60"/>
                    </a:lnTo>
                    <a:lnTo>
                      <a:pt x="68" y="66"/>
                    </a:lnTo>
                    <a:lnTo>
                      <a:pt x="68" y="66"/>
                    </a:lnTo>
                    <a:lnTo>
                      <a:pt x="70" y="70"/>
                    </a:lnTo>
                    <a:lnTo>
                      <a:pt x="74" y="72"/>
                    </a:lnTo>
                    <a:lnTo>
                      <a:pt x="74" y="72"/>
                    </a:lnTo>
                    <a:lnTo>
                      <a:pt x="76" y="72"/>
                    </a:lnTo>
                    <a:lnTo>
                      <a:pt x="78" y="70"/>
                    </a:lnTo>
                    <a:lnTo>
                      <a:pt x="78" y="70"/>
                    </a:lnTo>
                    <a:lnTo>
                      <a:pt x="80" y="66"/>
                    </a:lnTo>
                    <a:lnTo>
                      <a:pt x="82" y="60"/>
                    </a:lnTo>
                    <a:lnTo>
                      <a:pt x="82" y="60"/>
                    </a:lnTo>
                    <a:lnTo>
                      <a:pt x="80" y="54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6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0" y="42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66" y="48"/>
                    </a:lnTo>
                    <a:lnTo>
                      <a:pt x="66" y="54"/>
                    </a:lnTo>
                    <a:lnTo>
                      <a:pt x="66" y="54"/>
                    </a:lnTo>
                    <a:close/>
                    <a:moveTo>
                      <a:pt x="114" y="78"/>
                    </a:moveTo>
                    <a:lnTo>
                      <a:pt x="114" y="78"/>
                    </a:lnTo>
                    <a:lnTo>
                      <a:pt x="118" y="80"/>
                    </a:lnTo>
                    <a:lnTo>
                      <a:pt x="118" y="80"/>
                    </a:lnTo>
                    <a:lnTo>
                      <a:pt x="118" y="84"/>
                    </a:lnTo>
                    <a:lnTo>
                      <a:pt x="114" y="86"/>
                    </a:lnTo>
                    <a:lnTo>
                      <a:pt x="114" y="86"/>
                    </a:lnTo>
                    <a:lnTo>
                      <a:pt x="110" y="88"/>
                    </a:lnTo>
                    <a:lnTo>
                      <a:pt x="106" y="88"/>
                    </a:lnTo>
                    <a:lnTo>
                      <a:pt x="106" y="88"/>
                    </a:lnTo>
                    <a:lnTo>
                      <a:pt x="100" y="84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92" y="72"/>
                    </a:lnTo>
                    <a:lnTo>
                      <a:pt x="92" y="64"/>
                    </a:lnTo>
                    <a:lnTo>
                      <a:pt x="92" y="64"/>
                    </a:lnTo>
                    <a:lnTo>
                      <a:pt x="92" y="56"/>
                    </a:lnTo>
                    <a:lnTo>
                      <a:pt x="96" y="50"/>
                    </a:lnTo>
                    <a:lnTo>
                      <a:pt x="96" y="50"/>
                    </a:lnTo>
                    <a:lnTo>
                      <a:pt x="100" y="48"/>
                    </a:lnTo>
                    <a:lnTo>
                      <a:pt x="106" y="48"/>
                    </a:lnTo>
                    <a:lnTo>
                      <a:pt x="106" y="48"/>
                    </a:lnTo>
                    <a:lnTo>
                      <a:pt x="112" y="52"/>
                    </a:lnTo>
                    <a:lnTo>
                      <a:pt x="116" y="56"/>
                    </a:lnTo>
                    <a:lnTo>
                      <a:pt x="116" y="56"/>
                    </a:lnTo>
                    <a:lnTo>
                      <a:pt x="118" y="64"/>
                    </a:lnTo>
                    <a:lnTo>
                      <a:pt x="118" y="72"/>
                    </a:lnTo>
                    <a:lnTo>
                      <a:pt x="118" y="74"/>
                    </a:lnTo>
                    <a:lnTo>
                      <a:pt x="118" y="74"/>
                    </a:lnTo>
                    <a:lnTo>
                      <a:pt x="98" y="66"/>
                    </a:lnTo>
                    <a:lnTo>
                      <a:pt x="98" y="66"/>
                    </a:lnTo>
                    <a:lnTo>
                      <a:pt x="100" y="76"/>
                    </a:lnTo>
                    <a:lnTo>
                      <a:pt x="100" y="76"/>
                    </a:lnTo>
                    <a:lnTo>
                      <a:pt x="102" y="80"/>
                    </a:lnTo>
                    <a:lnTo>
                      <a:pt x="106" y="82"/>
                    </a:lnTo>
                    <a:lnTo>
                      <a:pt x="106" y="8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4" y="78"/>
                    </a:lnTo>
                    <a:lnTo>
                      <a:pt x="114" y="78"/>
                    </a:lnTo>
                    <a:close/>
                    <a:moveTo>
                      <a:pt x="98" y="62"/>
                    </a:moveTo>
                    <a:lnTo>
                      <a:pt x="98" y="62"/>
                    </a:lnTo>
                    <a:lnTo>
                      <a:pt x="114" y="66"/>
                    </a:lnTo>
                    <a:lnTo>
                      <a:pt x="114" y="66"/>
                    </a:lnTo>
                    <a:lnTo>
                      <a:pt x="112" y="60"/>
                    </a:lnTo>
                    <a:lnTo>
                      <a:pt x="112" y="60"/>
                    </a:lnTo>
                    <a:lnTo>
                      <a:pt x="110" y="56"/>
                    </a:lnTo>
                    <a:lnTo>
                      <a:pt x="106" y="54"/>
                    </a:lnTo>
                    <a:lnTo>
                      <a:pt x="106" y="54"/>
                    </a:lnTo>
                    <a:lnTo>
                      <a:pt x="102" y="54"/>
                    </a:lnTo>
                    <a:lnTo>
                      <a:pt x="100" y="54"/>
                    </a:lnTo>
                    <a:lnTo>
                      <a:pt x="100" y="54"/>
                    </a:lnTo>
                    <a:lnTo>
                      <a:pt x="98" y="58"/>
                    </a:lnTo>
                    <a:lnTo>
                      <a:pt x="98" y="62"/>
                    </a:lnTo>
                    <a:lnTo>
                      <a:pt x="98" y="62"/>
                    </a:lnTo>
                    <a:close/>
                    <a:moveTo>
                      <a:pt x="124" y="92"/>
                    </a:moveTo>
                    <a:lnTo>
                      <a:pt x="124" y="9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30" y="58"/>
                    </a:lnTo>
                    <a:lnTo>
                      <a:pt x="130" y="58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32" y="58"/>
                    </a:lnTo>
                    <a:lnTo>
                      <a:pt x="132" y="58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42" y="62"/>
                    </a:lnTo>
                    <a:lnTo>
                      <a:pt x="142" y="62"/>
                    </a:lnTo>
                    <a:lnTo>
                      <a:pt x="140" y="68"/>
                    </a:lnTo>
                    <a:lnTo>
                      <a:pt x="140" y="68"/>
                    </a:lnTo>
                    <a:lnTo>
                      <a:pt x="136" y="64"/>
                    </a:lnTo>
                    <a:lnTo>
                      <a:pt x="136" y="64"/>
                    </a:lnTo>
                    <a:lnTo>
                      <a:pt x="132" y="66"/>
                    </a:lnTo>
                    <a:lnTo>
                      <a:pt x="132" y="66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0" y="76"/>
                    </a:lnTo>
                    <a:lnTo>
                      <a:pt x="130" y="76"/>
                    </a:lnTo>
                    <a:lnTo>
                      <a:pt x="130" y="94"/>
                    </a:lnTo>
                    <a:lnTo>
                      <a:pt x="130" y="94"/>
                    </a:lnTo>
                    <a:lnTo>
                      <a:pt x="124" y="92"/>
                    </a:lnTo>
                    <a:lnTo>
                      <a:pt x="124" y="92"/>
                    </a:lnTo>
                    <a:close/>
                    <a:moveTo>
                      <a:pt x="144" y="56"/>
                    </a:moveTo>
                    <a:lnTo>
                      <a:pt x="144" y="56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50" y="56"/>
                    </a:lnTo>
                    <a:lnTo>
                      <a:pt x="150" y="56"/>
                    </a:lnTo>
                    <a:lnTo>
                      <a:pt x="144" y="56"/>
                    </a:lnTo>
                    <a:lnTo>
                      <a:pt x="144" y="56"/>
                    </a:lnTo>
                    <a:close/>
                    <a:moveTo>
                      <a:pt x="144" y="100"/>
                    </a:moveTo>
                    <a:lnTo>
                      <a:pt x="144" y="100"/>
                    </a:lnTo>
                    <a:lnTo>
                      <a:pt x="144" y="62"/>
                    </a:lnTo>
                    <a:lnTo>
                      <a:pt x="144" y="62"/>
                    </a:lnTo>
                    <a:lnTo>
                      <a:pt x="150" y="64"/>
                    </a:lnTo>
                    <a:lnTo>
                      <a:pt x="150" y="64"/>
                    </a:lnTo>
                    <a:lnTo>
                      <a:pt x="148" y="100"/>
                    </a:lnTo>
                    <a:lnTo>
                      <a:pt x="148" y="100"/>
                    </a:lnTo>
                    <a:lnTo>
                      <a:pt x="144" y="100"/>
                    </a:lnTo>
                    <a:lnTo>
                      <a:pt x="144" y="100"/>
                    </a:lnTo>
                    <a:close/>
                    <a:moveTo>
                      <a:pt x="156" y="106"/>
                    </a:moveTo>
                    <a:lnTo>
                      <a:pt x="156" y="106"/>
                    </a:lnTo>
                    <a:lnTo>
                      <a:pt x="160" y="108"/>
                    </a:lnTo>
                    <a:lnTo>
                      <a:pt x="160" y="108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6" y="116"/>
                    </a:lnTo>
                    <a:lnTo>
                      <a:pt x="166" y="116"/>
                    </a:lnTo>
                    <a:lnTo>
                      <a:pt x="170" y="118"/>
                    </a:lnTo>
                    <a:lnTo>
                      <a:pt x="172" y="116"/>
                    </a:lnTo>
                    <a:lnTo>
                      <a:pt x="172" y="116"/>
                    </a:lnTo>
                    <a:lnTo>
                      <a:pt x="174" y="112"/>
                    </a:lnTo>
                    <a:lnTo>
                      <a:pt x="174" y="112"/>
                    </a:lnTo>
                    <a:lnTo>
                      <a:pt x="176" y="104"/>
                    </a:lnTo>
                    <a:lnTo>
                      <a:pt x="176" y="104"/>
                    </a:lnTo>
                    <a:lnTo>
                      <a:pt x="172" y="108"/>
                    </a:lnTo>
                    <a:lnTo>
                      <a:pt x="168" y="106"/>
                    </a:lnTo>
                    <a:lnTo>
                      <a:pt x="168" y="106"/>
                    </a:lnTo>
                    <a:lnTo>
                      <a:pt x="162" y="104"/>
                    </a:lnTo>
                    <a:lnTo>
                      <a:pt x="158" y="98"/>
                    </a:lnTo>
                    <a:lnTo>
                      <a:pt x="158" y="98"/>
                    </a:lnTo>
                    <a:lnTo>
                      <a:pt x="156" y="92"/>
                    </a:lnTo>
                    <a:lnTo>
                      <a:pt x="154" y="84"/>
                    </a:lnTo>
                    <a:lnTo>
                      <a:pt x="154" y="84"/>
                    </a:lnTo>
                    <a:lnTo>
                      <a:pt x="156" y="74"/>
                    </a:lnTo>
                    <a:lnTo>
                      <a:pt x="156" y="74"/>
                    </a:lnTo>
                    <a:lnTo>
                      <a:pt x="158" y="72"/>
                    </a:lnTo>
                    <a:lnTo>
                      <a:pt x="160" y="70"/>
                    </a:lnTo>
                    <a:lnTo>
                      <a:pt x="160" y="70"/>
                    </a:lnTo>
                    <a:lnTo>
                      <a:pt x="164" y="68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72" y="72"/>
                    </a:lnTo>
                    <a:lnTo>
                      <a:pt x="176" y="78"/>
                    </a:lnTo>
                    <a:lnTo>
                      <a:pt x="176" y="78"/>
                    </a:lnTo>
                    <a:lnTo>
                      <a:pt x="176" y="72"/>
                    </a:lnTo>
                    <a:lnTo>
                      <a:pt x="176" y="72"/>
                    </a:lnTo>
                    <a:lnTo>
                      <a:pt x="180" y="74"/>
                    </a:lnTo>
                    <a:lnTo>
                      <a:pt x="180" y="74"/>
                    </a:lnTo>
                    <a:lnTo>
                      <a:pt x="180" y="106"/>
                    </a:lnTo>
                    <a:lnTo>
                      <a:pt x="180" y="106"/>
                    </a:lnTo>
                    <a:lnTo>
                      <a:pt x="178" y="118"/>
                    </a:lnTo>
                    <a:lnTo>
                      <a:pt x="178" y="118"/>
                    </a:lnTo>
                    <a:lnTo>
                      <a:pt x="176" y="120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2" y="122"/>
                    </a:lnTo>
                    <a:lnTo>
                      <a:pt x="166" y="122"/>
                    </a:lnTo>
                    <a:lnTo>
                      <a:pt x="166" y="122"/>
                    </a:lnTo>
                    <a:lnTo>
                      <a:pt x="162" y="120"/>
                    </a:lnTo>
                    <a:lnTo>
                      <a:pt x="158" y="116"/>
                    </a:lnTo>
                    <a:lnTo>
                      <a:pt x="158" y="116"/>
                    </a:lnTo>
                    <a:lnTo>
                      <a:pt x="156" y="112"/>
                    </a:lnTo>
                    <a:lnTo>
                      <a:pt x="156" y="106"/>
                    </a:lnTo>
                    <a:lnTo>
                      <a:pt x="156" y="106"/>
                    </a:lnTo>
                    <a:close/>
                    <a:moveTo>
                      <a:pt x="160" y="86"/>
                    </a:moveTo>
                    <a:lnTo>
                      <a:pt x="160" y="86"/>
                    </a:lnTo>
                    <a:lnTo>
                      <a:pt x="160" y="92"/>
                    </a:lnTo>
                    <a:lnTo>
                      <a:pt x="162" y="96"/>
                    </a:lnTo>
                    <a:lnTo>
                      <a:pt x="162" y="96"/>
                    </a:lnTo>
                    <a:lnTo>
                      <a:pt x="164" y="100"/>
                    </a:lnTo>
                    <a:lnTo>
                      <a:pt x="168" y="102"/>
                    </a:lnTo>
                    <a:lnTo>
                      <a:pt x="168" y="102"/>
                    </a:lnTo>
                    <a:lnTo>
                      <a:pt x="170" y="102"/>
                    </a:lnTo>
                    <a:lnTo>
                      <a:pt x="174" y="100"/>
                    </a:lnTo>
                    <a:lnTo>
                      <a:pt x="174" y="100"/>
                    </a:lnTo>
                    <a:lnTo>
                      <a:pt x="176" y="96"/>
                    </a:lnTo>
                    <a:lnTo>
                      <a:pt x="176" y="90"/>
                    </a:lnTo>
                    <a:lnTo>
                      <a:pt x="176" y="90"/>
                    </a:lnTo>
                    <a:lnTo>
                      <a:pt x="176" y="84"/>
                    </a:lnTo>
                    <a:lnTo>
                      <a:pt x="174" y="80"/>
                    </a:lnTo>
                    <a:lnTo>
                      <a:pt x="174" y="80"/>
                    </a:lnTo>
                    <a:lnTo>
                      <a:pt x="170" y="76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4" y="74"/>
                    </a:lnTo>
                    <a:lnTo>
                      <a:pt x="162" y="76"/>
                    </a:lnTo>
                    <a:lnTo>
                      <a:pt x="162" y="76"/>
                    </a:lnTo>
                    <a:lnTo>
                      <a:pt x="160" y="80"/>
                    </a:lnTo>
                    <a:lnTo>
                      <a:pt x="160" y="86"/>
                    </a:lnTo>
                    <a:lnTo>
                      <a:pt x="160" y="86"/>
                    </a:lnTo>
                    <a:close/>
                    <a:moveTo>
                      <a:pt x="188" y="114"/>
                    </a:moveTo>
                    <a:lnTo>
                      <a:pt x="188" y="114"/>
                    </a:lnTo>
                    <a:lnTo>
                      <a:pt x="188" y="76"/>
                    </a:lnTo>
                    <a:lnTo>
                      <a:pt x="188" y="76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192" y="84"/>
                    </a:lnTo>
                    <a:lnTo>
                      <a:pt x="192" y="84"/>
                    </a:lnTo>
                    <a:lnTo>
                      <a:pt x="196" y="80"/>
                    </a:lnTo>
                    <a:lnTo>
                      <a:pt x="202" y="80"/>
                    </a:lnTo>
                    <a:lnTo>
                      <a:pt x="202" y="80"/>
                    </a:lnTo>
                    <a:lnTo>
                      <a:pt x="206" y="84"/>
                    </a:lnTo>
                    <a:lnTo>
                      <a:pt x="206" y="84"/>
                    </a:lnTo>
                    <a:lnTo>
                      <a:pt x="210" y="88"/>
                    </a:lnTo>
                    <a:lnTo>
                      <a:pt x="210" y="88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12" y="98"/>
                    </a:lnTo>
                    <a:lnTo>
                      <a:pt x="212" y="98"/>
                    </a:lnTo>
                    <a:lnTo>
                      <a:pt x="212" y="122"/>
                    </a:lnTo>
                    <a:lnTo>
                      <a:pt x="212" y="122"/>
                    </a:lnTo>
                    <a:lnTo>
                      <a:pt x="206" y="120"/>
                    </a:lnTo>
                    <a:lnTo>
                      <a:pt x="206" y="120"/>
                    </a:lnTo>
                    <a:lnTo>
                      <a:pt x="206" y="98"/>
                    </a:lnTo>
                    <a:lnTo>
                      <a:pt x="206" y="98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4" y="88"/>
                    </a:lnTo>
                    <a:lnTo>
                      <a:pt x="204" y="88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198" y="86"/>
                    </a:lnTo>
                    <a:lnTo>
                      <a:pt x="196" y="86"/>
                    </a:lnTo>
                    <a:lnTo>
                      <a:pt x="196" y="86"/>
                    </a:lnTo>
                    <a:lnTo>
                      <a:pt x="194" y="90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2" y="116"/>
                    </a:lnTo>
                    <a:lnTo>
                      <a:pt x="192" y="116"/>
                    </a:lnTo>
                    <a:lnTo>
                      <a:pt x="188" y="114"/>
                    </a:lnTo>
                    <a:lnTo>
                      <a:pt x="188" y="114"/>
                    </a:lnTo>
                    <a:close/>
                    <a:moveTo>
                      <a:pt x="220" y="124"/>
                    </a:moveTo>
                    <a:lnTo>
                      <a:pt x="220" y="124"/>
                    </a:lnTo>
                    <a:lnTo>
                      <a:pt x="220" y="72"/>
                    </a:lnTo>
                    <a:lnTo>
                      <a:pt x="220" y="72"/>
                    </a:lnTo>
                    <a:lnTo>
                      <a:pt x="224" y="74"/>
                    </a:lnTo>
                    <a:lnTo>
                      <a:pt x="224" y="74"/>
                    </a:lnTo>
                    <a:lnTo>
                      <a:pt x="224" y="92"/>
                    </a:lnTo>
                    <a:lnTo>
                      <a:pt x="224" y="92"/>
                    </a:lnTo>
                    <a:lnTo>
                      <a:pt x="228" y="90"/>
                    </a:lnTo>
                    <a:lnTo>
                      <a:pt x="232" y="90"/>
                    </a:lnTo>
                    <a:lnTo>
                      <a:pt x="232" y="90"/>
                    </a:lnTo>
                    <a:lnTo>
                      <a:pt x="238" y="94"/>
                    </a:lnTo>
                    <a:lnTo>
                      <a:pt x="238" y="94"/>
                    </a:lnTo>
                    <a:lnTo>
                      <a:pt x="242" y="100"/>
                    </a:lnTo>
                    <a:lnTo>
                      <a:pt x="242" y="100"/>
                    </a:lnTo>
                    <a:lnTo>
                      <a:pt x="244" y="108"/>
                    </a:lnTo>
                    <a:lnTo>
                      <a:pt x="244" y="108"/>
                    </a:lnTo>
                    <a:lnTo>
                      <a:pt x="244" y="132"/>
                    </a:lnTo>
                    <a:lnTo>
                      <a:pt x="244" y="132"/>
                    </a:lnTo>
                    <a:lnTo>
                      <a:pt x="238" y="130"/>
                    </a:lnTo>
                    <a:lnTo>
                      <a:pt x="238" y="130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36" y="100"/>
                    </a:lnTo>
                    <a:lnTo>
                      <a:pt x="236" y="100"/>
                    </a:lnTo>
                    <a:lnTo>
                      <a:pt x="232" y="96"/>
                    </a:lnTo>
                    <a:lnTo>
                      <a:pt x="232" y="96"/>
                    </a:lnTo>
                    <a:lnTo>
                      <a:pt x="228" y="96"/>
                    </a:lnTo>
                    <a:lnTo>
                      <a:pt x="228" y="96"/>
                    </a:lnTo>
                    <a:lnTo>
                      <a:pt x="226" y="98"/>
                    </a:lnTo>
                    <a:lnTo>
                      <a:pt x="226" y="98"/>
                    </a:lnTo>
                    <a:lnTo>
                      <a:pt x="224" y="106"/>
                    </a:lnTo>
                    <a:lnTo>
                      <a:pt x="224" y="106"/>
                    </a:lnTo>
                    <a:lnTo>
                      <a:pt x="224" y="126"/>
                    </a:lnTo>
                    <a:lnTo>
                      <a:pt x="224" y="126"/>
                    </a:lnTo>
                    <a:lnTo>
                      <a:pt x="220" y="124"/>
                    </a:lnTo>
                    <a:lnTo>
                      <a:pt x="220" y="124"/>
                    </a:lnTo>
                    <a:close/>
                    <a:moveTo>
                      <a:pt x="252" y="136"/>
                    </a:moveTo>
                    <a:lnTo>
                      <a:pt x="252" y="136"/>
                    </a:lnTo>
                    <a:lnTo>
                      <a:pt x="252" y="102"/>
                    </a:lnTo>
                    <a:lnTo>
                      <a:pt x="252" y="102"/>
                    </a:lnTo>
                    <a:lnTo>
                      <a:pt x="248" y="102"/>
                    </a:lnTo>
                    <a:lnTo>
                      <a:pt x="248" y="102"/>
                    </a:lnTo>
                    <a:lnTo>
                      <a:pt x="248" y="96"/>
                    </a:lnTo>
                    <a:lnTo>
                      <a:pt x="248" y="96"/>
                    </a:lnTo>
                    <a:lnTo>
                      <a:pt x="252" y="98"/>
                    </a:lnTo>
                    <a:lnTo>
                      <a:pt x="252" y="98"/>
                    </a:lnTo>
                    <a:lnTo>
                      <a:pt x="252" y="94"/>
                    </a:lnTo>
                    <a:lnTo>
                      <a:pt x="252" y="94"/>
                    </a:lnTo>
                    <a:lnTo>
                      <a:pt x="252" y="88"/>
                    </a:lnTo>
                    <a:lnTo>
                      <a:pt x="252" y="88"/>
                    </a:lnTo>
                    <a:lnTo>
                      <a:pt x="256" y="84"/>
                    </a:lnTo>
                    <a:lnTo>
                      <a:pt x="256" y="84"/>
                    </a:lnTo>
                    <a:lnTo>
                      <a:pt x="260" y="86"/>
                    </a:lnTo>
                    <a:lnTo>
                      <a:pt x="260" y="86"/>
                    </a:lnTo>
                    <a:lnTo>
                      <a:pt x="264" y="88"/>
                    </a:lnTo>
                    <a:lnTo>
                      <a:pt x="264" y="88"/>
                    </a:lnTo>
                    <a:lnTo>
                      <a:pt x="264" y="92"/>
                    </a:lnTo>
                    <a:lnTo>
                      <a:pt x="264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58" y="92"/>
                    </a:lnTo>
                    <a:lnTo>
                      <a:pt x="258" y="92"/>
                    </a:lnTo>
                    <a:lnTo>
                      <a:pt x="256" y="96"/>
                    </a:lnTo>
                    <a:lnTo>
                      <a:pt x="256" y="96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62" y="102"/>
                    </a:lnTo>
                    <a:lnTo>
                      <a:pt x="262" y="102"/>
                    </a:lnTo>
                    <a:lnTo>
                      <a:pt x="262" y="106"/>
                    </a:lnTo>
                    <a:lnTo>
                      <a:pt x="262" y="106"/>
                    </a:lnTo>
                    <a:lnTo>
                      <a:pt x="256" y="104"/>
                    </a:lnTo>
                    <a:lnTo>
                      <a:pt x="256" y="104"/>
                    </a:lnTo>
                    <a:lnTo>
                      <a:pt x="256" y="136"/>
                    </a:lnTo>
                    <a:lnTo>
                      <a:pt x="256" y="136"/>
                    </a:lnTo>
                    <a:lnTo>
                      <a:pt x="252" y="136"/>
                    </a:lnTo>
                    <a:lnTo>
                      <a:pt x="252" y="136"/>
                    </a:lnTo>
                    <a:close/>
                    <a:moveTo>
                      <a:pt x="286" y="146"/>
                    </a:moveTo>
                    <a:lnTo>
                      <a:pt x="286" y="146"/>
                    </a:lnTo>
                    <a:lnTo>
                      <a:pt x="290" y="148"/>
                    </a:lnTo>
                    <a:lnTo>
                      <a:pt x="290" y="148"/>
                    </a:lnTo>
                    <a:lnTo>
                      <a:pt x="290" y="96"/>
                    </a:lnTo>
                    <a:lnTo>
                      <a:pt x="290" y="96"/>
                    </a:lnTo>
                    <a:lnTo>
                      <a:pt x="286" y="94"/>
                    </a:lnTo>
                    <a:lnTo>
                      <a:pt x="286" y="94"/>
                    </a:lnTo>
                    <a:lnTo>
                      <a:pt x="286" y="112"/>
                    </a:lnTo>
                    <a:lnTo>
                      <a:pt x="286" y="112"/>
                    </a:lnTo>
                    <a:lnTo>
                      <a:pt x="282" y="108"/>
                    </a:lnTo>
                    <a:lnTo>
                      <a:pt x="282" y="108"/>
                    </a:lnTo>
                    <a:lnTo>
                      <a:pt x="278" y="104"/>
                    </a:lnTo>
                    <a:lnTo>
                      <a:pt x="278" y="104"/>
                    </a:lnTo>
                    <a:lnTo>
                      <a:pt x="274" y="104"/>
                    </a:lnTo>
                    <a:lnTo>
                      <a:pt x="270" y="106"/>
                    </a:lnTo>
                    <a:lnTo>
                      <a:pt x="270" y="106"/>
                    </a:lnTo>
                    <a:lnTo>
                      <a:pt x="268" y="108"/>
                    </a:lnTo>
                    <a:lnTo>
                      <a:pt x="266" y="110"/>
                    </a:lnTo>
                    <a:lnTo>
                      <a:pt x="266" y="110"/>
                    </a:lnTo>
                    <a:lnTo>
                      <a:pt x="264" y="120"/>
                    </a:lnTo>
                    <a:lnTo>
                      <a:pt x="264" y="120"/>
                    </a:lnTo>
                    <a:lnTo>
                      <a:pt x="266" y="132"/>
                    </a:lnTo>
                    <a:lnTo>
                      <a:pt x="266" y="132"/>
                    </a:lnTo>
                    <a:lnTo>
                      <a:pt x="270" y="140"/>
                    </a:lnTo>
                    <a:lnTo>
                      <a:pt x="270" y="140"/>
                    </a:lnTo>
                    <a:lnTo>
                      <a:pt x="278" y="144"/>
                    </a:lnTo>
                    <a:lnTo>
                      <a:pt x="278" y="144"/>
                    </a:lnTo>
                    <a:lnTo>
                      <a:pt x="282" y="144"/>
                    </a:lnTo>
                    <a:lnTo>
                      <a:pt x="286" y="142"/>
                    </a:lnTo>
                    <a:lnTo>
                      <a:pt x="286" y="142"/>
                    </a:lnTo>
                    <a:lnTo>
                      <a:pt x="286" y="146"/>
                    </a:lnTo>
                    <a:lnTo>
                      <a:pt x="286" y="146"/>
                    </a:lnTo>
                    <a:close/>
                    <a:moveTo>
                      <a:pt x="270" y="122"/>
                    </a:moveTo>
                    <a:lnTo>
                      <a:pt x="270" y="122"/>
                    </a:lnTo>
                    <a:lnTo>
                      <a:pt x="270" y="116"/>
                    </a:lnTo>
                    <a:lnTo>
                      <a:pt x="272" y="112"/>
                    </a:lnTo>
                    <a:lnTo>
                      <a:pt x="272" y="112"/>
                    </a:lnTo>
                    <a:lnTo>
                      <a:pt x="274" y="110"/>
                    </a:lnTo>
                    <a:lnTo>
                      <a:pt x="278" y="110"/>
                    </a:lnTo>
                    <a:lnTo>
                      <a:pt x="278" y="110"/>
                    </a:lnTo>
                    <a:lnTo>
                      <a:pt x="280" y="112"/>
                    </a:lnTo>
                    <a:lnTo>
                      <a:pt x="284" y="116"/>
                    </a:lnTo>
                    <a:lnTo>
                      <a:pt x="284" y="116"/>
                    </a:lnTo>
                    <a:lnTo>
                      <a:pt x="284" y="122"/>
                    </a:lnTo>
                    <a:lnTo>
                      <a:pt x="286" y="128"/>
                    </a:lnTo>
                    <a:lnTo>
                      <a:pt x="286" y="128"/>
                    </a:lnTo>
                    <a:lnTo>
                      <a:pt x="284" y="134"/>
                    </a:lnTo>
                    <a:lnTo>
                      <a:pt x="282" y="138"/>
                    </a:lnTo>
                    <a:lnTo>
                      <a:pt x="282" y="138"/>
                    </a:lnTo>
                    <a:lnTo>
                      <a:pt x="280" y="140"/>
                    </a:lnTo>
                    <a:lnTo>
                      <a:pt x="278" y="140"/>
                    </a:lnTo>
                    <a:lnTo>
                      <a:pt x="278" y="140"/>
                    </a:lnTo>
                    <a:lnTo>
                      <a:pt x="274" y="138"/>
                    </a:lnTo>
                    <a:lnTo>
                      <a:pt x="272" y="134"/>
                    </a:lnTo>
                    <a:lnTo>
                      <a:pt x="272" y="134"/>
                    </a:lnTo>
                    <a:lnTo>
                      <a:pt x="270" y="128"/>
                    </a:lnTo>
                    <a:lnTo>
                      <a:pt x="270" y="122"/>
                    </a:lnTo>
                    <a:lnTo>
                      <a:pt x="270" y="122"/>
                    </a:lnTo>
                    <a:close/>
                    <a:moveTo>
                      <a:pt x="312" y="144"/>
                    </a:moveTo>
                    <a:lnTo>
                      <a:pt x="312" y="144"/>
                    </a:lnTo>
                    <a:lnTo>
                      <a:pt x="316" y="144"/>
                    </a:lnTo>
                    <a:lnTo>
                      <a:pt x="316" y="144"/>
                    </a:lnTo>
                    <a:lnTo>
                      <a:pt x="318" y="152"/>
                    </a:lnTo>
                    <a:lnTo>
                      <a:pt x="318" y="152"/>
                    </a:lnTo>
                    <a:lnTo>
                      <a:pt x="324" y="156"/>
                    </a:lnTo>
                    <a:lnTo>
                      <a:pt x="324" y="156"/>
                    </a:lnTo>
                    <a:lnTo>
                      <a:pt x="326" y="156"/>
                    </a:lnTo>
                    <a:lnTo>
                      <a:pt x="328" y="154"/>
                    </a:lnTo>
                    <a:lnTo>
                      <a:pt x="328" y="154"/>
                    </a:lnTo>
                    <a:lnTo>
                      <a:pt x="330" y="152"/>
                    </a:lnTo>
                    <a:lnTo>
                      <a:pt x="330" y="152"/>
                    </a:lnTo>
                    <a:lnTo>
                      <a:pt x="330" y="148"/>
                    </a:lnTo>
                    <a:lnTo>
                      <a:pt x="330" y="148"/>
                    </a:lnTo>
                    <a:lnTo>
                      <a:pt x="324" y="144"/>
                    </a:lnTo>
                    <a:lnTo>
                      <a:pt x="324" y="144"/>
                    </a:lnTo>
                    <a:lnTo>
                      <a:pt x="316" y="138"/>
                    </a:lnTo>
                    <a:lnTo>
                      <a:pt x="316" y="138"/>
                    </a:lnTo>
                    <a:lnTo>
                      <a:pt x="314" y="134"/>
                    </a:lnTo>
                    <a:lnTo>
                      <a:pt x="314" y="134"/>
                    </a:lnTo>
                    <a:lnTo>
                      <a:pt x="312" y="128"/>
                    </a:lnTo>
                    <a:lnTo>
                      <a:pt x="312" y="128"/>
                    </a:lnTo>
                    <a:lnTo>
                      <a:pt x="314" y="124"/>
                    </a:lnTo>
                    <a:lnTo>
                      <a:pt x="314" y="124"/>
                    </a:lnTo>
                    <a:lnTo>
                      <a:pt x="316" y="120"/>
                    </a:lnTo>
                    <a:lnTo>
                      <a:pt x="316" y="120"/>
                    </a:lnTo>
                    <a:lnTo>
                      <a:pt x="318" y="120"/>
                    </a:lnTo>
                    <a:lnTo>
                      <a:pt x="318" y="120"/>
                    </a:lnTo>
                    <a:lnTo>
                      <a:pt x="324" y="120"/>
                    </a:lnTo>
                    <a:lnTo>
                      <a:pt x="324" y="120"/>
                    </a:lnTo>
                    <a:lnTo>
                      <a:pt x="330" y="124"/>
                    </a:lnTo>
                    <a:lnTo>
                      <a:pt x="330" y="124"/>
                    </a:lnTo>
                    <a:lnTo>
                      <a:pt x="334" y="128"/>
                    </a:lnTo>
                    <a:lnTo>
                      <a:pt x="334" y="128"/>
                    </a:lnTo>
                    <a:lnTo>
                      <a:pt x="334" y="134"/>
                    </a:lnTo>
                    <a:lnTo>
                      <a:pt x="334" y="134"/>
                    </a:lnTo>
                    <a:lnTo>
                      <a:pt x="330" y="134"/>
                    </a:lnTo>
                    <a:lnTo>
                      <a:pt x="330" y="134"/>
                    </a:lnTo>
                    <a:lnTo>
                      <a:pt x="328" y="128"/>
                    </a:lnTo>
                    <a:lnTo>
                      <a:pt x="328" y="128"/>
                    </a:lnTo>
                    <a:lnTo>
                      <a:pt x="324" y="126"/>
                    </a:lnTo>
                    <a:lnTo>
                      <a:pt x="324" y="126"/>
                    </a:lnTo>
                    <a:lnTo>
                      <a:pt x="318" y="126"/>
                    </a:lnTo>
                    <a:lnTo>
                      <a:pt x="318" y="126"/>
                    </a:lnTo>
                    <a:lnTo>
                      <a:pt x="318" y="128"/>
                    </a:lnTo>
                    <a:lnTo>
                      <a:pt x="318" y="128"/>
                    </a:lnTo>
                    <a:lnTo>
                      <a:pt x="318" y="130"/>
                    </a:lnTo>
                    <a:lnTo>
                      <a:pt x="318" y="130"/>
                    </a:lnTo>
                    <a:lnTo>
                      <a:pt x="320" y="134"/>
                    </a:lnTo>
                    <a:lnTo>
                      <a:pt x="320" y="134"/>
                    </a:lnTo>
                    <a:lnTo>
                      <a:pt x="324" y="136"/>
                    </a:lnTo>
                    <a:lnTo>
                      <a:pt x="324" y="136"/>
                    </a:lnTo>
                    <a:lnTo>
                      <a:pt x="332" y="142"/>
                    </a:lnTo>
                    <a:lnTo>
                      <a:pt x="332" y="142"/>
                    </a:lnTo>
                    <a:lnTo>
                      <a:pt x="334" y="146"/>
                    </a:lnTo>
                    <a:lnTo>
                      <a:pt x="334" y="146"/>
                    </a:lnTo>
                    <a:lnTo>
                      <a:pt x="336" y="152"/>
                    </a:lnTo>
                    <a:lnTo>
                      <a:pt x="336" y="152"/>
                    </a:lnTo>
                    <a:lnTo>
                      <a:pt x="334" y="158"/>
                    </a:lnTo>
                    <a:lnTo>
                      <a:pt x="334" y="158"/>
                    </a:lnTo>
                    <a:lnTo>
                      <a:pt x="330" y="160"/>
                    </a:lnTo>
                    <a:lnTo>
                      <a:pt x="330" y="160"/>
                    </a:lnTo>
                    <a:lnTo>
                      <a:pt x="324" y="160"/>
                    </a:lnTo>
                    <a:lnTo>
                      <a:pt x="324" y="160"/>
                    </a:lnTo>
                    <a:lnTo>
                      <a:pt x="318" y="158"/>
                    </a:lnTo>
                    <a:lnTo>
                      <a:pt x="316" y="154"/>
                    </a:lnTo>
                    <a:lnTo>
                      <a:pt x="316" y="154"/>
                    </a:lnTo>
                    <a:lnTo>
                      <a:pt x="312" y="150"/>
                    </a:lnTo>
                    <a:lnTo>
                      <a:pt x="312" y="144"/>
                    </a:lnTo>
                    <a:lnTo>
                      <a:pt x="312" y="144"/>
                    </a:lnTo>
                    <a:close/>
                    <a:moveTo>
                      <a:pt x="360" y="158"/>
                    </a:moveTo>
                    <a:lnTo>
                      <a:pt x="360" y="158"/>
                    </a:lnTo>
                    <a:lnTo>
                      <a:pt x="366" y="160"/>
                    </a:lnTo>
                    <a:lnTo>
                      <a:pt x="366" y="160"/>
                    </a:lnTo>
                    <a:lnTo>
                      <a:pt x="364" y="166"/>
                    </a:lnTo>
                    <a:lnTo>
                      <a:pt x="362" y="170"/>
                    </a:lnTo>
                    <a:lnTo>
                      <a:pt x="362" y="170"/>
                    </a:lnTo>
                    <a:lnTo>
                      <a:pt x="358" y="170"/>
                    </a:lnTo>
                    <a:lnTo>
                      <a:pt x="354" y="170"/>
                    </a:lnTo>
                    <a:lnTo>
                      <a:pt x="354" y="170"/>
                    </a:lnTo>
                    <a:lnTo>
                      <a:pt x="348" y="168"/>
                    </a:lnTo>
                    <a:lnTo>
                      <a:pt x="344" y="162"/>
                    </a:lnTo>
                    <a:lnTo>
                      <a:pt x="344" y="162"/>
                    </a:lnTo>
                    <a:lnTo>
                      <a:pt x="342" y="154"/>
                    </a:lnTo>
                    <a:lnTo>
                      <a:pt x="340" y="146"/>
                    </a:lnTo>
                    <a:lnTo>
                      <a:pt x="340" y="146"/>
                    </a:lnTo>
                    <a:lnTo>
                      <a:pt x="342" y="136"/>
                    </a:lnTo>
                    <a:lnTo>
                      <a:pt x="342" y="136"/>
                    </a:lnTo>
                    <a:lnTo>
                      <a:pt x="344" y="132"/>
                    </a:lnTo>
                    <a:lnTo>
                      <a:pt x="346" y="130"/>
                    </a:lnTo>
                    <a:lnTo>
                      <a:pt x="346" y="130"/>
                    </a:lnTo>
                    <a:lnTo>
                      <a:pt x="350" y="130"/>
                    </a:lnTo>
                    <a:lnTo>
                      <a:pt x="354" y="130"/>
                    </a:lnTo>
                    <a:lnTo>
                      <a:pt x="354" y="130"/>
                    </a:lnTo>
                    <a:lnTo>
                      <a:pt x="358" y="132"/>
                    </a:lnTo>
                    <a:lnTo>
                      <a:pt x="362" y="136"/>
                    </a:lnTo>
                    <a:lnTo>
                      <a:pt x="362" y="136"/>
                    </a:lnTo>
                    <a:lnTo>
                      <a:pt x="364" y="140"/>
                    </a:lnTo>
                    <a:lnTo>
                      <a:pt x="366" y="146"/>
                    </a:lnTo>
                    <a:lnTo>
                      <a:pt x="366" y="146"/>
                    </a:lnTo>
                    <a:lnTo>
                      <a:pt x="360" y="146"/>
                    </a:lnTo>
                    <a:lnTo>
                      <a:pt x="360" y="146"/>
                    </a:lnTo>
                    <a:lnTo>
                      <a:pt x="358" y="140"/>
                    </a:lnTo>
                    <a:lnTo>
                      <a:pt x="358" y="140"/>
                    </a:lnTo>
                    <a:lnTo>
                      <a:pt x="354" y="136"/>
                    </a:lnTo>
                    <a:lnTo>
                      <a:pt x="354" y="136"/>
                    </a:lnTo>
                    <a:lnTo>
                      <a:pt x="350" y="136"/>
                    </a:lnTo>
                    <a:lnTo>
                      <a:pt x="348" y="138"/>
                    </a:lnTo>
                    <a:lnTo>
                      <a:pt x="348" y="138"/>
                    </a:lnTo>
                    <a:lnTo>
                      <a:pt x="346" y="142"/>
                    </a:lnTo>
                    <a:lnTo>
                      <a:pt x="346" y="148"/>
                    </a:lnTo>
                    <a:lnTo>
                      <a:pt x="346" y="148"/>
                    </a:lnTo>
                    <a:lnTo>
                      <a:pt x="346" y="154"/>
                    </a:lnTo>
                    <a:lnTo>
                      <a:pt x="348" y="160"/>
                    </a:lnTo>
                    <a:lnTo>
                      <a:pt x="348" y="160"/>
                    </a:lnTo>
                    <a:lnTo>
                      <a:pt x="350" y="162"/>
                    </a:lnTo>
                    <a:lnTo>
                      <a:pt x="354" y="164"/>
                    </a:lnTo>
                    <a:lnTo>
                      <a:pt x="354" y="164"/>
                    </a:lnTo>
                    <a:lnTo>
                      <a:pt x="356" y="166"/>
                    </a:lnTo>
                    <a:lnTo>
                      <a:pt x="358" y="164"/>
                    </a:lnTo>
                    <a:lnTo>
                      <a:pt x="358" y="164"/>
                    </a:lnTo>
                    <a:lnTo>
                      <a:pt x="360" y="158"/>
                    </a:lnTo>
                    <a:lnTo>
                      <a:pt x="360" y="158"/>
                    </a:lnTo>
                    <a:close/>
                    <a:moveTo>
                      <a:pt x="378" y="178"/>
                    </a:moveTo>
                    <a:lnTo>
                      <a:pt x="378" y="178"/>
                    </a:lnTo>
                    <a:lnTo>
                      <a:pt x="368" y="136"/>
                    </a:lnTo>
                    <a:lnTo>
                      <a:pt x="368" y="136"/>
                    </a:lnTo>
                    <a:lnTo>
                      <a:pt x="372" y="138"/>
                    </a:lnTo>
                    <a:lnTo>
                      <a:pt x="372" y="138"/>
                    </a:lnTo>
                    <a:lnTo>
                      <a:pt x="378" y="162"/>
                    </a:lnTo>
                    <a:lnTo>
                      <a:pt x="378" y="162"/>
                    </a:lnTo>
                    <a:lnTo>
                      <a:pt x="380" y="170"/>
                    </a:lnTo>
                    <a:lnTo>
                      <a:pt x="380" y="170"/>
                    </a:lnTo>
                    <a:lnTo>
                      <a:pt x="382" y="164"/>
                    </a:lnTo>
                    <a:lnTo>
                      <a:pt x="382" y="164"/>
                    </a:lnTo>
                    <a:lnTo>
                      <a:pt x="388" y="142"/>
                    </a:lnTo>
                    <a:lnTo>
                      <a:pt x="388" y="142"/>
                    </a:lnTo>
                    <a:lnTo>
                      <a:pt x="394" y="144"/>
                    </a:lnTo>
                    <a:lnTo>
                      <a:pt x="394" y="144"/>
                    </a:lnTo>
                    <a:lnTo>
                      <a:pt x="382" y="180"/>
                    </a:lnTo>
                    <a:lnTo>
                      <a:pt x="382" y="180"/>
                    </a:lnTo>
                    <a:lnTo>
                      <a:pt x="378" y="178"/>
                    </a:lnTo>
                    <a:lnTo>
                      <a:pt x="378" y="178"/>
                    </a:lnTo>
                    <a:close/>
                    <a:moveTo>
                      <a:pt x="400" y="184"/>
                    </a:moveTo>
                    <a:lnTo>
                      <a:pt x="400" y="184"/>
                    </a:lnTo>
                    <a:lnTo>
                      <a:pt x="400" y="152"/>
                    </a:lnTo>
                    <a:lnTo>
                      <a:pt x="400" y="152"/>
                    </a:lnTo>
                    <a:lnTo>
                      <a:pt x="396" y="150"/>
                    </a:lnTo>
                    <a:lnTo>
                      <a:pt x="396" y="150"/>
                    </a:lnTo>
                    <a:lnTo>
                      <a:pt x="396" y="144"/>
                    </a:lnTo>
                    <a:lnTo>
                      <a:pt x="396" y="144"/>
                    </a:lnTo>
                    <a:lnTo>
                      <a:pt x="400" y="146"/>
                    </a:lnTo>
                    <a:lnTo>
                      <a:pt x="400" y="146"/>
                    </a:lnTo>
                    <a:lnTo>
                      <a:pt x="400" y="142"/>
                    </a:lnTo>
                    <a:lnTo>
                      <a:pt x="400" y="142"/>
                    </a:lnTo>
                    <a:lnTo>
                      <a:pt x="400" y="136"/>
                    </a:lnTo>
                    <a:lnTo>
                      <a:pt x="400" y="136"/>
                    </a:lnTo>
                    <a:lnTo>
                      <a:pt x="402" y="134"/>
                    </a:lnTo>
                    <a:lnTo>
                      <a:pt x="402" y="134"/>
                    </a:lnTo>
                    <a:lnTo>
                      <a:pt x="408" y="134"/>
                    </a:lnTo>
                    <a:lnTo>
                      <a:pt x="408" y="134"/>
                    </a:lnTo>
                    <a:lnTo>
                      <a:pt x="412" y="136"/>
                    </a:lnTo>
                    <a:lnTo>
                      <a:pt x="412" y="136"/>
                    </a:lnTo>
                    <a:lnTo>
                      <a:pt x="412" y="138"/>
                    </a:lnTo>
                    <a:lnTo>
                      <a:pt x="412" y="138"/>
                    </a:lnTo>
                    <a:lnTo>
                      <a:pt x="412" y="140"/>
                    </a:lnTo>
                    <a:lnTo>
                      <a:pt x="412" y="140"/>
                    </a:lnTo>
                    <a:lnTo>
                      <a:pt x="408" y="140"/>
                    </a:lnTo>
                    <a:lnTo>
                      <a:pt x="408" y="140"/>
                    </a:lnTo>
                    <a:lnTo>
                      <a:pt x="406" y="140"/>
                    </a:lnTo>
                    <a:lnTo>
                      <a:pt x="406" y="140"/>
                    </a:lnTo>
                    <a:lnTo>
                      <a:pt x="404" y="144"/>
                    </a:lnTo>
                    <a:lnTo>
                      <a:pt x="404" y="144"/>
                    </a:lnTo>
                    <a:lnTo>
                      <a:pt x="404" y="148"/>
                    </a:lnTo>
                    <a:lnTo>
                      <a:pt x="404" y="148"/>
                    </a:lnTo>
                    <a:lnTo>
                      <a:pt x="410" y="150"/>
                    </a:lnTo>
                    <a:lnTo>
                      <a:pt x="410" y="150"/>
                    </a:lnTo>
                    <a:lnTo>
                      <a:pt x="410" y="154"/>
                    </a:lnTo>
                    <a:lnTo>
                      <a:pt x="410" y="154"/>
                    </a:lnTo>
                    <a:lnTo>
                      <a:pt x="404" y="152"/>
                    </a:lnTo>
                    <a:lnTo>
                      <a:pt x="404" y="152"/>
                    </a:lnTo>
                    <a:lnTo>
                      <a:pt x="404" y="186"/>
                    </a:lnTo>
                    <a:lnTo>
                      <a:pt x="404" y="186"/>
                    </a:lnTo>
                    <a:lnTo>
                      <a:pt x="400" y="184"/>
                    </a:lnTo>
                    <a:lnTo>
                      <a:pt x="400" y="1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294" name="그룹 135"/>
            <p:cNvGrpSpPr/>
            <p:nvPr userDrawn="1"/>
          </p:nvGrpSpPr>
          <p:grpSpPr>
            <a:xfrm>
              <a:off x="4038577" y="4687849"/>
              <a:ext cx="552450" cy="879475"/>
              <a:chOff x="5741988" y="4735513"/>
              <a:chExt cx="552450" cy="879475"/>
            </a:xfrm>
            <a:solidFill>
              <a:schemeClr val="bg1"/>
            </a:solidFill>
          </p:grpSpPr>
          <p:sp>
            <p:nvSpPr>
              <p:cNvPr id="295" name="Freeform 120"/>
              <p:cNvSpPr>
                <a:spLocks/>
              </p:cNvSpPr>
              <p:nvPr userDrawn="1"/>
            </p:nvSpPr>
            <p:spPr bwMode="auto">
              <a:xfrm>
                <a:off x="5741988" y="5205413"/>
                <a:ext cx="79375" cy="38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0" y="16"/>
                  </a:cxn>
                  <a:cxn ang="0">
                    <a:pos x="50" y="16"/>
                  </a:cxn>
                  <a:cxn ang="0">
                    <a:pos x="50" y="24"/>
                  </a:cxn>
                  <a:cxn ang="0">
                    <a:pos x="50" y="2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0" h="24">
                    <a:moveTo>
                      <a:pt x="0" y="0"/>
                    </a:moveTo>
                    <a:lnTo>
                      <a:pt x="0" y="0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6" name="Freeform 121"/>
              <p:cNvSpPr>
                <a:spLocks/>
              </p:cNvSpPr>
              <p:nvPr userDrawn="1"/>
            </p:nvSpPr>
            <p:spPr bwMode="auto">
              <a:xfrm>
                <a:off x="5741988" y="4910138"/>
                <a:ext cx="12700" cy="2889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8" y="92"/>
                  </a:cxn>
                  <a:cxn ang="0">
                    <a:pos x="8" y="92"/>
                  </a:cxn>
                  <a:cxn ang="0">
                    <a:pos x="6" y="182"/>
                  </a:cxn>
                  <a:cxn ang="0">
                    <a:pos x="6" y="182"/>
                  </a:cxn>
                  <a:cxn ang="0">
                    <a:pos x="0" y="180"/>
                  </a:cxn>
                  <a:cxn ang="0">
                    <a:pos x="0" y="180"/>
                  </a:cxn>
                  <a:cxn ang="0">
                    <a:pos x="2" y="90"/>
                  </a:cxn>
                  <a:cxn ang="0">
                    <a:pos x="2" y="9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8" h="182">
                    <a:moveTo>
                      <a:pt x="2" y="0"/>
                    </a:moveTo>
                    <a:lnTo>
                      <a:pt x="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92"/>
                    </a:lnTo>
                    <a:lnTo>
                      <a:pt x="8" y="92"/>
                    </a:lnTo>
                    <a:lnTo>
                      <a:pt x="6" y="182"/>
                    </a:lnTo>
                    <a:lnTo>
                      <a:pt x="6" y="182"/>
                    </a:lnTo>
                    <a:lnTo>
                      <a:pt x="0" y="180"/>
                    </a:lnTo>
                    <a:lnTo>
                      <a:pt x="0" y="180"/>
                    </a:lnTo>
                    <a:lnTo>
                      <a:pt x="2" y="90"/>
                    </a:lnTo>
                    <a:lnTo>
                      <a:pt x="2" y="9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7" name="Freeform 122"/>
              <p:cNvSpPr>
                <a:spLocks/>
              </p:cNvSpPr>
              <p:nvPr userDrawn="1"/>
            </p:nvSpPr>
            <p:spPr bwMode="auto">
              <a:xfrm>
                <a:off x="5745163" y="4735513"/>
                <a:ext cx="69850" cy="168275"/>
              </a:xfrm>
              <a:custGeom>
                <a:avLst/>
                <a:gdLst/>
                <a:ahLst/>
                <a:cxnLst>
                  <a:cxn ang="0">
                    <a:pos x="0" y="92"/>
                  </a:cxn>
                  <a:cxn ang="0">
                    <a:pos x="0" y="9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42" y="24"/>
                  </a:cxn>
                  <a:cxn ang="0">
                    <a:pos x="42" y="24"/>
                  </a:cxn>
                  <a:cxn ang="0">
                    <a:pos x="8" y="14"/>
                  </a:cxn>
                  <a:cxn ang="0">
                    <a:pos x="8" y="14"/>
                  </a:cxn>
                  <a:cxn ang="0">
                    <a:pos x="8" y="42"/>
                  </a:cxn>
                  <a:cxn ang="0">
                    <a:pos x="8" y="42"/>
                  </a:cxn>
                  <a:cxn ang="0">
                    <a:pos x="40" y="50"/>
                  </a:cxn>
                  <a:cxn ang="0">
                    <a:pos x="40" y="50"/>
                  </a:cxn>
                  <a:cxn ang="0">
                    <a:pos x="40" y="62"/>
                  </a:cxn>
                  <a:cxn ang="0">
                    <a:pos x="40" y="62"/>
                  </a:cxn>
                  <a:cxn ang="0">
                    <a:pos x="8" y="52"/>
                  </a:cxn>
                  <a:cxn ang="0">
                    <a:pos x="8" y="52"/>
                  </a:cxn>
                  <a:cxn ang="0">
                    <a:pos x="8" y="84"/>
                  </a:cxn>
                  <a:cxn ang="0">
                    <a:pos x="8" y="84"/>
                  </a:cxn>
                  <a:cxn ang="0">
                    <a:pos x="44" y="94"/>
                  </a:cxn>
                  <a:cxn ang="0">
                    <a:pos x="44" y="94"/>
                  </a:cxn>
                  <a:cxn ang="0">
                    <a:pos x="44" y="106"/>
                  </a:cxn>
                  <a:cxn ang="0">
                    <a:pos x="44" y="106"/>
                  </a:cxn>
                  <a:cxn ang="0">
                    <a:pos x="0" y="92"/>
                  </a:cxn>
                  <a:cxn ang="0">
                    <a:pos x="0" y="92"/>
                  </a:cxn>
                </a:cxnLst>
                <a:rect l="0" t="0" r="r" b="b"/>
                <a:pathLst>
                  <a:path w="44" h="106">
                    <a:moveTo>
                      <a:pt x="0" y="92"/>
                    </a:moveTo>
                    <a:lnTo>
                      <a:pt x="0" y="9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8" y="84"/>
                    </a:lnTo>
                    <a:lnTo>
                      <a:pt x="8" y="8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44" y="106"/>
                    </a:lnTo>
                    <a:lnTo>
                      <a:pt x="44" y="106"/>
                    </a:lnTo>
                    <a:lnTo>
                      <a:pt x="0" y="92"/>
                    </a:lnTo>
                    <a:lnTo>
                      <a:pt x="0" y="9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8" name="Freeform 123"/>
              <p:cNvSpPr>
                <a:spLocks/>
              </p:cNvSpPr>
              <p:nvPr userDrawn="1"/>
            </p:nvSpPr>
            <p:spPr bwMode="auto">
              <a:xfrm>
                <a:off x="6215063" y="5087938"/>
                <a:ext cx="79375" cy="34925"/>
              </a:xfrm>
              <a:custGeom>
                <a:avLst/>
                <a:gdLst/>
                <a:ahLst/>
                <a:cxnLst>
                  <a:cxn ang="0">
                    <a:pos x="50" y="22"/>
                  </a:cxn>
                  <a:cxn ang="0">
                    <a:pos x="50" y="2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50" y="14"/>
                  </a:cxn>
                  <a:cxn ang="0">
                    <a:pos x="50" y="14"/>
                  </a:cxn>
                  <a:cxn ang="0">
                    <a:pos x="50" y="22"/>
                  </a:cxn>
                  <a:cxn ang="0">
                    <a:pos x="50" y="22"/>
                  </a:cxn>
                </a:cxnLst>
                <a:rect l="0" t="0" r="r" b="b"/>
                <a:pathLst>
                  <a:path w="50" h="22">
                    <a:moveTo>
                      <a:pt x="50" y="22"/>
                    </a:moveTo>
                    <a:lnTo>
                      <a:pt x="50" y="2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0" y="14"/>
                    </a:lnTo>
                    <a:lnTo>
                      <a:pt x="50" y="14"/>
                    </a:lnTo>
                    <a:lnTo>
                      <a:pt x="50" y="22"/>
                    </a:lnTo>
                    <a:lnTo>
                      <a:pt x="5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299" name="Freeform 124"/>
              <p:cNvSpPr>
                <a:spLocks/>
              </p:cNvSpPr>
              <p:nvPr userDrawn="1"/>
            </p:nvSpPr>
            <p:spPr bwMode="auto">
              <a:xfrm>
                <a:off x="6284913" y="5129213"/>
                <a:ext cx="9525" cy="304800"/>
              </a:xfrm>
              <a:custGeom>
                <a:avLst/>
                <a:gdLst/>
                <a:ahLst/>
                <a:cxnLst>
                  <a:cxn ang="0">
                    <a:pos x="6" y="192"/>
                  </a:cxn>
                  <a:cxn ang="0">
                    <a:pos x="6" y="192"/>
                  </a:cxn>
                  <a:cxn ang="0">
                    <a:pos x="0" y="190"/>
                  </a:cxn>
                  <a:cxn ang="0">
                    <a:pos x="0" y="190"/>
                  </a:cxn>
                  <a:cxn ang="0">
                    <a:pos x="0" y="96"/>
                  </a:cxn>
                  <a:cxn ang="0">
                    <a:pos x="0" y="9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6" y="98"/>
                  </a:cxn>
                  <a:cxn ang="0">
                    <a:pos x="6" y="98"/>
                  </a:cxn>
                  <a:cxn ang="0">
                    <a:pos x="6" y="192"/>
                  </a:cxn>
                  <a:cxn ang="0">
                    <a:pos x="6" y="192"/>
                  </a:cxn>
                </a:cxnLst>
                <a:rect l="0" t="0" r="r" b="b"/>
                <a:pathLst>
                  <a:path w="6" h="192">
                    <a:moveTo>
                      <a:pt x="6" y="192"/>
                    </a:moveTo>
                    <a:lnTo>
                      <a:pt x="6" y="192"/>
                    </a:lnTo>
                    <a:lnTo>
                      <a:pt x="0" y="190"/>
                    </a:lnTo>
                    <a:lnTo>
                      <a:pt x="0" y="19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98"/>
                    </a:lnTo>
                    <a:lnTo>
                      <a:pt x="6" y="98"/>
                    </a:lnTo>
                    <a:lnTo>
                      <a:pt x="6" y="192"/>
                    </a:lnTo>
                    <a:lnTo>
                      <a:pt x="6" y="19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300" name="Freeform 125"/>
              <p:cNvSpPr>
                <a:spLocks/>
              </p:cNvSpPr>
              <p:nvPr userDrawn="1"/>
            </p:nvSpPr>
            <p:spPr bwMode="auto">
              <a:xfrm>
                <a:off x="6224588" y="5440363"/>
                <a:ext cx="69850" cy="174625"/>
              </a:xfrm>
              <a:custGeom>
                <a:avLst/>
                <a:gdLst/>
                <a:ahLst/>
                <a:cxnLst>
                  <a:cxn ang="0">
                    <a:pos x="44" y="14"/>
                  </a:cxn>
                  <a:cxn ang="0">
                    <a:pos x="44" y="14"/>
                  </a:cxn>
                  <a:cxn ang="0">
                    <a:pos x="44" y="110"/>
                  </a:cxn>
                  <a:cxn ang="0">
                    <a:pos x="44" y="110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84"/>
                  </a:cxn>
                  <a:cxn ang="0">
                    <a:pos x="0" y="84"/>
                  </a:cxn>
                  <a:cxn ang="0">
                    <a:pos x="36" y="96"/>
                  </a:cxn>
                  <a:cxn ang="0">
                    <a:pos x="36" y="96"/>
                  </a:cxn>
                  <a:cxn ang="0">
                    <a:pos x="36" y="66"/>
                  </a:cxn>
                  <a:cxn ang="0">
                    <a:pos x="36" y="66"/>
                  </a:cxn>
                  <a:cxn ang="0">
                    <a:pos x="2" y="56"/>
                  </a:cxn>
                  <a:cxn ang="0">
                    <a:pos x="2" y="56"/>
                  </a:cxn>
                  <a:cxn ang="0">
                    <a:pos x="2" y="44"/>
                  </a:cxn>
                  <a:cxn ang="0">
                    <a:pos x="2" y="44"/>
                  </a:cxn>
                  <a:cxn ang="0">
                    <a:pos x="36" y="54"/>
                  </a:cxn>
                  <a:cxn ang="0">
                    <a:pos x="36" y="54"/>
                  </a:cxn>
                  <a:cxn ang="0">
                    <a:pos x="36" y="22"/>
                  </a:cxn>
                  <a:cxn ang="0">
                    <a:pos x="36" y="22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4" y="14"/>
                  </a:cxn>
                  <a:cxn ang="0">
                    <a:pos x="44" y="14"/>
                  </a:cxn>
                </a:cxnLst>
                <a:rect l="0" t="0" r="r" b="b"/>
                <a:pathLst>
                  <a:path w="44" h="110">
                    <a:moveTo>
                      <a:pt x="44" y="14"/>
                    </a:moveTo>
                    <a:lnTo>
                      <a:pt x="44" y="14"/>
                    </a:lnTo>
                    <a:lnTo>
                      <a:pt x="44" y="110"/>
                    </a:lnTo>
                    <a:lnTo>
                      <a:pt x="44" y="110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36" y="96"/>
                    </a:lnTo>
                    <a:lnTo>
                      <a:pt x="36" y="9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2" y="56"/>
                    </a:lnTo>
                    <a:lnTo>
                      <a:pt x="2" y="56"/>
                    </a:lnTo>
                    <a:lnTo>
                      <a:pt x="2" y="44"/>
                    </a:lnTo>
                    <a:lnTo>
                      <a:pt x="2" y="44"/>
                    </a:lnTo>
                    <a:lnTo>
                      <a:pt x="36" y="54"/>
                    </a:lnTo>
                    <a:lnTo>
                      <a:pt x="36" y="54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4" y="14"/>
                    </a:lnTo>
                    <a:lnTo>
                      <a:pt x="44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301" name="Freeform 126"/>
              <p:cNvSpPr>
                <a:spLocks noEditPoints="1"/>
              </p:cNvSpPr>
              <p:nvPr userDrawn="1"/>
            </p:nvSpPr>
            <p:spPr bwMode="auto">
              <a:xfrm>
                <a:off x="5830888" y="4967288"/>
                <a:ext cx="190500" cy="415925"/>
              </a:xfrm>
              <a:custGeom>
                <a:avLst/>
                <a:gdLst/>
                <a:ahLst/>
                <a:cxnLst>
                  <a:cxn ang="0">
                    <a:pos x="60" y="2"/>
                  </a:cxn>
                  <a:cxn ang="0">
                    <a:pos x="84" y="16"/>
                  </a:cxn>
                  <a:cxn ang="0">
                    <a:pos x="102" y="42"/>
                  </a:cxn>
                  <a:cxn ang="0">
                    <a:pos x="110" y="62"/>
                  </a:cxn>
                  <a:cxn ang="0">
                    <a:pos x="118" y="116"/>
                  </a:cxn>
                  <a:cxn ang="0">
                    <a:pos x="120" y="150"/>
                  </a:cxn>
                  <a:cxn ang="0">
                    <a:pos x="114" y="210"/>
                  </a:cxn>
                  <a:cxn ang="0">
                    <a:pos x="100" y="246"/>
                  </a:cxn>
                  <a:cxn ang="0">
                    <a:pos x="92" y="256"/>
                  </a:cxn>
                  <a:cxn ang="0">
                    <a:pos x="72" y="262"/>
                  </a:cxn>
                  <a:cxn ang="0">
                    <a:pos x="58" y="258"/>
                  </a:cxn>
                  <a:cxn ang="0">
                    <a:pos x="34" y="244"/>
                  </a:cxn>
                  <a:cxn ang="0">
                    <a:pos x="16" y="216"/>
                  </a:cxn>
                  <a:cxn ang="0">
                    <a:pos x="8" y="198"/>
                  </a:cxn>
                  <a:cxn ang="0">
                    <a:pos x="0" y="146"/>
                  </a:cxn>
                  <a:cxn ang="0">
                    <a:pos x="0" y="112"/>
                  </a:cxn>
                  <a:cxn ang="0">
                    <a:pos x="4" y="52"/>
                  </a:cxn>
                  <a:cxn ang="0">
                    <a:pos x="18" y="16"/>
                  </a:cxn>
                  <a:cxn ang="0">
                    <a:pos x="26" y="8"/>
                  </a:cxn>
                  <a:cxn ang="0">
                    <a:pos x="48" y="0"/>
                  </a:cxn>
                  <a:cxn ang="0">
                    <a:pos x="60" y="2"/>
                  </a:cxn>
                  <a:cxn ang="0">
                    <a:pos x="60" y="42"/>
                  </a:cxn>
                  <a:cxn ang="0">
                    <a:pos x="48" y="44"/>
                  </a:cxn>
                  <a:cxn ang="0">
                    <a:pos x="44" y="52"/>
                  </a:cxn>
                  <a:cxn ang="0">
                    <a:pos x="40" y="62"/>
                  </a:cxn>
                  <a:cxn ang="0">
                    <a:pos x="36" y="124"/>
                  </a:cxn>
                  <a:cxn ang="0">
                    <a:pos x="38" y="162"/>
                  </a:cxn>
                  <a:cxn ang="0">
                    <a:pos x="40" y="186"/>
                  </a:cxn>
                  <a:cxn ang="0">
                    <a:pos x="48" y="210"/>
                  </a:cxn>
                  <a:cxn ang="0">
                    <a:pos x="52" y="216"/>
                  </a:cxn>
                  <a:cxn ang="0">
                    <a:pos x="60" y="220"/>
                  </a:cxn>
                  <a:cxn ang="0">
                    <a:pos x="70" y="218"/>
                  </a:cxn>
                  <a:cxn ang="0">
                    <a:pos x="74" y="210"/>
                  </a:cxn>
                  <a:cxn ang="0">
                    <a:pos x="78" y="200"/>
                  </a:cxn>
                  <a:cxn ang="0">
                    <a:pos x="82" y="138"/>
                  </a:cxn>
                  <a:cxn ang="0">
                    <a:pos x="82" y="100"/>
                  </a:cxn>
                  <a:cxn ang="0">
                    <a:pos x="80" y="76"/>
                  </a:cxn>
                  <a:cxn ang="0">
                    <a:pos x="72" y="52"/>
                  </a:cxn>
                  <a:cxn ang="0">
                    <a:pos x="66" y="46"/>
                  </a:cxn>
                  <a:cxn ang="0">
                    <a:pos x="60" y="42"/>
                  </a:cxn>
                </a:cxnLst>
                <a:rect l="0" t="0" r="r" b="b"/>
                <a:pathLst>
                  <a:path w="120" h="262">
                    <a:moveTo>
                      <a:pt x="60" y="2"/>
                    </a:moveTo>
                    <a:lnTo>
                      <a:pt x="60" y="2"/>
                    </a:lnTo>
                    <a:lnTo>
                      <a:pt x="72" y="8"/>
                    </a:lnTo>
                    <a:lnTo>
                      <a:pt x="84" y="16"/>
                    </a:lnTo>
                    <a:lnTo>
                      <a:pt x="94" y="28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110" y="62"/>
                    </a:lnTo>
                    <a:lnTo>
                      <a:pt x="114" y="86"/>
                    </a:lnTo>
                    <a:lnTo>
                      <a:pt x="118" y="116"/>
                    </a:lnTo>
                    <a:lnTo>
                      <a:pt x="120" y="150"/>
                    </a:lnTo>
                    <a:lnTo>
                      <a:pt x="120" y="150"/>
                    </a:lnTo>
                    <a:lnTo>
                      <a:pt x="118" y="182"/>
                    </a:lnTo>
                    <a:lnTo>
                      <a:pt x="114" y="210"/>
                    </a:lnTo>
                    <a:lnTo>
                      <a:pt x="108" y="232"/>
                    </a:lnTo>
                    <a:lnTo>
                      <a:pt x="100" y="246"/>
                    </a:lnTo>
                    <a:lnTo>
                      <a:pt x="100" y="246"/>
                    </a:lnTo>
                    <a:lnTo>
                      <a:pt x="92" y="256"/>
                    </a:lnTo>
                    <a:lnTo>
                      <a:pt x="82" y="260"/>
                    </a:lnTo>
                    <a:lnTo>
                      <a:pt x="72" y="262"/>
                    </a:lnTo>
                    <a:lnTo>
                      <a:pt x="58" y="258"/>
                    </a:lnTo>
                    <a:lnTo>
                      <a:pt x="58" y="258"/>
                    </a:lnTo>
                    <a:lnTo>
                      <a:pt x="46" y="254"/>
                    </a:lnTo>
                    <a:lnTo>
                      <a:pt x="34" y="244"/>
                    </a:lnTo>
                    <a:lnTo>
                      <a:pt x="24" y="232"/>
                    </a:lnTo>
                    <a:lnTo>
                      <a:pt x="16" y="216"/>
                    </a:lnTo>
                    <a:lnTo>
                      <a:pt x="16" y="216"/>
                    </a:lnTo>
                    <a:lnTo>
                      <a:pt x="8" y="198"/>
                    </a:lnTo>
                    <a:lnTo>
                      <a:pt x="4" y="174"/>
                    </a:lnTo>
                    <a:lnTo>
                      <a:pt x="0" y="146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80"/>
                    </a:lnTo>
                    <a:lnTo>
                      <a:pt x="4" y="52"/>
                    </a:lnTo>
                    <a:lnTo>
                      <a:pt x="10" y="32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26" y="8"/>
                    </a:lnTo>
                    <a:lnTo>
                      <a:pt x="36" y="2"/>
                    </a:lnTo>
                    <a:lnTo>
                      <a:pt x="48" y="0"/>
                    </a:lnTo>
                    <a:lnTo>
                      <a:pt x="60" y="2"/>
                    </a:lnTo>
                    <a:lnTo>
                      <a:pt x="60" y="2"/>
                    </a:lnTo>
                    <a:close/>
                    <a:moveTo>
                      <a:pt x="60" y="42"/>
                    </a:moveTo>
                    <a:lnTo>
                      <a:pt x="60" y="42"/>
                    </a:lnTo>
                    <a:lnTo>
                      <a:pt x="54" y="42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5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38" y="86"/>
                    </a:lnTo>
                    <a:lnTo>
                      <a:pt x="36" y="124"/>
                    </a:lnTo>
                    <a:lnTo>
                      <a:pt x="36" y="124"/>
                    </a:lnTo>
                    <a:lnTo>
                      <a:pt x="38" y="162"/>
                    </a:lnTo>
                    <a:lnTo>
                      <a:pt x="40" y="186"/>
                    </a:lnTo>
                    <a:lnTo>
                      <a:pt x="40" y="186"/>
                    </a:lnTo>
                    <a:lnTo>
                      <a:pt x="44" y="20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52" y="216"/>
                    </a:lnTo>
                    <a:lnTo>
                      <a:pt x="60" y="220"/>
                    </a:lnTo>
                    <a:lnTo>
                      <a:pt x="60" y="220"/>
                    </a:lnTo>
                    <a:lnTo>
                      <a:pt x="66" y="220"/>
                    </a:lnTo>
                    <a:lnTo>
                      <a:pt x="70" y="218"/>
                    </a:lnTo>
                    <a:lnTo>
                      <a:pt x="70" y="218"/>
                    </a:lnTo>
                    <a:lnTo>
                      <a:pt x="74" y="210"/>
                    </a:lnTo>
                    <a:lnTo>
                      <a:pt x="78" y="200"/>
                    </a:lnTo>
                    <a:lnTo>
                      <a:pt x="78" y="200"/>
                    </a:lnTo>
                    <a:lnTo>
                      <a:pt x="82" y="176"/>
                    </a:lnTo>
                    <a:lnTo>
                      <a:pt x="82" y="138"/>
                    </a:lnTo>
                    <a:lnTo>
                      <a:pt x="82" y="138"/>
                    </a:lnTo>
                    <a:lnTo>
                      <a:pt x="82" y="100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6" y="62"/>
                    </a:lnTo>
                    <a:lnTo>
                      <a:pt x="72" y="52"/>
                    </a:lnTo>
                    <a:lnTo>
                      <a:pt x="72" y="52"/>
                    </a:lnTo>
                    <a:lnTo>
                      <a:pt x="66" y="46"/>
                    </a:lnTo>
                    <a:lnTo>
                      <a:pt x="60" y="42"/>
                    </a:lnTo>
                    <a:lnTo>
                      <a:pt x="60" y="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302" name="Freeform 127"/>
              <p:cNvSpPr>
                <a:spLocks noEditPoints="1"/>
              </p:cNvSpPr>
              <p:nvPr userDrawn="1"/>
            </p:nvSpPr>
            <p:spPr bwMode="auto">
              <a:xfrm>
                <a:off x="6056313" y="5040313"/>
                <a:ext cx="196850" cy="419100"/>
              </a:xfrm>
              <a:custGeom>
                <a:avLst/>
                <a:gdLst/>
                <a:ahLst/>
                <a:cxnLst>
                  <a:cxn ang="0">
                    <a:pos x="120" y="82"/>
                  </a:cxn>
                  <a:cxn ang="0">
                    <a:pos x="86" y="76"/>
                  </a:cxn>
                  <a:cxn ang="0">
                    <a:pos x="80" y="52"/>
                  </a:cxn>
                  <a:cxn ang="0">
                    <a:pos x="74" y="46"/>
                  </a:cxn>
                  <a:cxn ang="0">
                    <a:pos x="66" y="42"/>
                  </a:cxn>
                  <a:cxn ang="0">
                    <a:pos x="56" y="42"/>
                  </a:cxn>
                  <a:cxn ang="0">
                    <a:pos x="48" y="50"/>
                  </a:cxn>
                  <a:cxn ang="0">
                    <a:pos x="44" y="58"/>
                  </a:cxn>
                  <a:cxn ang="0">
                    <a:pos x="38" y="104"/>
                  </a:cxn>
                  <a:cxn ang="0">
                    <a:pos x="44" y="98"/>
                  </a:cxn>
                  <a:cxn ang="0">
                    <a:pos x="62" y="92"/>
                  </a:cxn>
                  <a:cxn ang="0">
                    <a:pos x="70" y="92"/>
                  </a:cxn>
                  <a:cxn ang="0">
                    <a:pos x="92" y="106"/>
                  </a:cxn>
                  <a:cxn ang="0">
                    <a:pos x="108" y="128"/>
                  </a:cxn>
                  <a:cxn ang="0">
                    <a:pos x="116" y="142"/>
                  </a:cxn>
                  <a:cxn ang="0">
                    <a:pos x="124" y="176"/>
                  </a:cxn>
                  <a:cxn ang="0">
                    <a:pos x="124" y="194"/>
                  </a:cxn>
                  <a:cxn ang="0">
                    <a:pos x="120" y="228"/>
                  </a:cxn>
                  <a:cxn ang="0">
                    <a:pos x="108" y="252"/>
                  </a:cxn>
                  <a:cxn ang="0">
                    <a:pos x="98" y="260"/>
                  </a:cxn>
                  <a:cxn ang="0">
                    <a:pos x="78" y="264"/>
                  </a:cxn>
                  <a:cxn ang="0">
                    <a:pos x="64" y="262"/>
                  </a:cxn>
                  <a:cxn ang="0">
                    <a:pos x="40" y="246"/>
                  </a:cxn>
                  <a:cxn ang="0">
                    <a:pos x="18" y="216"/>
                  </a:cxn>
                  <a:cxn ang="0">
                    <a:pos x="10" y="196"/>
                  </a:cxn>
                  <a:cxn ang="0">
                    <a:pos x="2" y="144"/>
                  </a:cxn>
                  <a:cxn ang="0">
                    <a:pos x="0" y="112"/>
                  </a:cxn>
                  <a:cxn ang="0">
                    <a:pos x="6" y="54"/>
                  </a:cxn>
                  <a:cxn ang="0">
                    <a:pos x="20" y="18"/>
                  </a:cxn>
                  <a:cxn ang="0">
                    <a:pos x="30" y="8"/>
                  </a:cxn>
                  <a:cxn ang="0">
                    <a:pos x="54" y="0"/>
                  </a:cxn>
                  <a:cxn ang="0">
                    <a:pos x="68" y="2"/>
                  </a:cxn>
                  <a:cxn ang="0">
                    <a:pos x="88" y="12"/>
                  </a:cxn>
                  <a:cxn ang="0">
                    <a:pos x="104" y="28"/>
                  </a:cxn>
                  <a:cxn ang="0">
                    <a:pos x="110" y="40"/>
                  </a:cxn>
                  <a:cxn ang="0">
                    <a:pos x="118" y="66"/>
                  </a:cxn>
                  <a:cxn ang="0">
                    <a:pos x="120" y="82"/>
                  </a:cxn>
                  <a:cxn ang="0">
                    <a:pos x="40" y="164"/>
                  </a:cxn>
                  <a:cxn ang="0">
                    <a:pos x="44" y="194"/>
                  </a:cxn>
                  <a:cxn ang="0">
                    <a:pos x="48" y="202"/>
                  </a:cxn>
                  <a:cxn ang="0">
                    <a:pos x="62" y="220"/>
                  </a:cxn>
                  <a:cxn ang="0">
                    <a:pos x="66" y="222"/>
                  </a:cxn>
                  <a:cxn ang="0">
                    <a:pos x="76" y="222"/>
                  </a:cxn>
                  <a:cxn ang="0">
                    <a:pos x="82" y="216"/>
                  </a:cxn>
                  <a:cxn ang="0">
                    <a:pos x="86" y="210"/>
                  </a:cxn>
                  <a:cxn ang="0">
                    <a:pos x="90" y="184"/>
                  </a:cxn>
                  <a:cxn ang="0">
                    <a:pos x="88" y="162"/>
                  </a:cxn>
                  <a:cxn ang="0">
                    <a:pos x="82" y="144"/>
                  </a:cxn>
                  <a:cxn ang="0">
                    <a:pos x="74" y="134"/>
                  </a:cxn>
                  <a:cxn ang="0">
                    <a:pos x="64" y="128"/>
                  </a:cxn>
                  <a:cxn ang="0">
                    <a:pos x="60" y="126"/>
                  </a:cxn>
                  <a:cxn ang="0">
                    <a:pos x="52" y="130"/>
                  </a:cxn>
                  <a:cxn ang="0">
                    <a:pos x="48" y="132"/>
                  </a:cxn>
                  <a:cxn ang="0">
                    <a:pos x="42" y="144"/>
                  </a:cxn>
                  <a:cxn ang="0">
                    <a:pos x="40" y="164"/>
                  </a:cxn>
                </a:cxnLst>
                <a:rect l="0" t="0" r="r" b="b"/>
                <a:pathLst>
                  <a:path w="124" h="264">
                    <a:moveTo>
                      <a:pt x="120" y="82"/>
                    </a:moveTo>
                    <a:lnTo>
                      <a:pt x="120" y="82"/>
                    </a:lnTo>
                    <a:lnTo>
                      <a:pt x="86" y="76"/>
                    </a:lnTo>
                    <a:lnTo>
                      <a:pt x="86" y="76"/>
                    </a:lnTo>
                    <a:lnTo>
                      <a:pt x="84" y="62"/>
                    </a:lnTo>
                    <a:lnTo>
                      <a:pt x="80" y="52"/>
                    </a:lnTo>
                    <a:lnTo>
                      <a:pt x="80" y="52"/>
                    </a:lnTo>
                    <a:lnTo>
                      <a:pt x="74" y="46"/>
                    </a:lnTo>
                    <a:lnTo>
                      <a:pt x="66" y="42"/>
                    </a:lnTo>
                    <a:lnTo>
                      <a:pt x="66" y="42"/>
                    </a:lnTo>
                    <a:lnTo>
                      <a:pt x="62" y="40"/>
                    </a:lnTo>
                    <a:lnTo>
                      <a:pt x="56" y="42"/>
                    </a:lnTo>
                    <a:lnTo>
                      <a:pt x="52" y="44"/>
                    </a:lnTo>
                    <a:lnTo>
                      <a:pt x="48" y="50"/>
                    </a:lnTo>
                    <a:lnTo>
                      <a:pt x="48" y="50"/>
                    </a:lnTo>
                    <a:lnTo>
                      <a:pt x="44" y="58"/>
                    </a:lnTo>
                    <a:lnTo>
                      <a:pt x="42" y="68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44" y="98"/>
                    </a:lnTo>
                    <a:lnTo>
                      <a:pt x="52" y="92"/>
                    </a:lnTo>
                    <a:lnTo>
                      <a:pt x="62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82" y="98"/>
                    </a:lnTo>
                    <a:lnTo>
                      <a:pt x="92" y="106"/>
                    </a:lnTo>
                    <a:lnTo>
                      <a:pt x="100" y="116"/>
                    </a:lnTo>
                    <a:lnTo>
                      <a:pt x="108" y="128"/>
                    </a:lnTo>
                    <a:lnTo>
                      <a:pt x="108" y="128"/>
                    </a:lnTo>
                    <a:lnTo>
                      <a:pt x="116" y="142"/>
                    </a:lnTo>
                    <a:lnTo>
                      <a:pt x="120" y="158"/>
                    </a:lnTo>
                    <a:lnTo>
                      <a:pt x="124" y="176"/>
                    </a:lnTo>
                    <a:lnTo>
                      <a:pt x="124" y="194"/>
                    </a:lnTo>
                    <a:lnTo>
                      <a:pt x="124" y="194"/>
                    </a:lnTo>
                    <a:lnTo>
                      <a:pt x="124" y="212"/>
                    </a:lnTo>
                    <a:lnTo>
                      <a:pt x="120" y="228"/>
                    </a:lnTo>
                    <a:lnTo>
                      <a:pt x="114" y="242"/>
                    </a:lnTo>
                    <a:lnTo>
                      <a:pt x="108" y="252"/>
                    </a:lnTo>
                    <a:lnTo>
                      <a:pt x="108" y="252"/>
                    </a:lnTo>
                    <a:lnTo>
                      <a:pt x="98" y="260"/>
                    </a:lnTo>
                    <a:lnTo>
                      <a:pt x="88" y="264"/>
                    </a:lnTo>
                    <a:lnTo>
                      <a:pt x="78" y="264"/>
                    </a:lnTo>
                    <a:lnTo>
                      <a:pt x="64" y="262"/>
                    </a:lnTo>
                    <a:lnTo>
                      <a:pt x="64" y="262"/>
                    </a:lnTo>
                    <a:lnTo>
                      <a:pt x="52" y="256"/>
                    </a:lnTo>
                    <a:lnTo>
                      <a:pt x="40" y="246"/>
                    </a:lnTo>
                    <a:lnTo>
                      <a:pt x="28" y="232"/>
                    </a:lnTo>
                    <a:lnTo>
                      <a:pt x="18" y="216"/>
                    </a:lnTo>
                    <a:lnTo>
                      <a:pt x="18" y="216"/>
                    </a:lnTo>
                    <a:lnTo>
                      <a:pt x="10" y="196"/>
                    </a:lnTo>
                    <a:lnTo>
                      <a:pt x="6" y="172"/>
                    </a:lnTo>
                    <a:lnTo>
                      <a:pt x="2" y="144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2" y="80"/>
                    </a:lnTo>
                    <a:lnTo>
                      <a:pt x="6" y="54"/>
                    </a:lnTo>
                    <a:lnTo>
                      <a:pt x="12" y="34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30" y="8"/>
                    </a:lnTo>
                    <a:lnTo>
                      <a:pt x="42" y="2"/>
                    </a:lnTo>
                    <a:lnTo>
                      <a:pt x="54" y="0"/>
                    </a:lnTo>
                    <a:lnTo>
                      <a:pt x="68" y="2"/>
                    </a:lnTo>
                    <a:lnTo>
                      <a:pt x="68" y="2"/>
                    </a:lnTo>
                    <a:lnTo>
                      <a:pt x="78" y="6"/>
                    </a:lnTo>
                    <a:lnTo>
                      <a:pt x="88" y="12"/>
                    </a:lnTo>
                    <a:lnTo>
                      <a:pt x="96" y="18"/>
                    </a:lnTo>
                    <a:lnTo>
                      <a:pt x="104" y="28"/>
                    </a:lnTo>
                    <a:lnTo>
                      <a:pt x="104" y="28"/>
                    </a:lnTo>
                    <a:lnTo>
                      <a:pt x="110" y="40"/>
                    </a:lnTo>
                    <a:lnTo>
                      <a:pt x="114" y="52"/>
                    </a:lnTo>
                    <a:lnTo>
                      <a:pt x="118" y="66"/>
                    </a:lnTo>
                    <a:lnTo>
                      <a:pt x="120" y="82"/>
                    </a:lnTo>
                    <a:lnTo>
                      <a:pt x="120" y="82"/>
                    </a:lnTo>
                    <a:close/>
                    <a:moveTo>
                      <a:pt x="40" y="164"/>
                    </a:moveTo>
                    <a:lnTo>
                      <a:pt x="40" y="164"/>
                    </a:lnTo>
                    <a:lnTo>
                      <a:pt x="42" y="184"/>
                    </a:lnTo>
                    <a:lnTo>
                      <a:pt x="44" y="194"/>
                    </a:lnTo>
                    <a:lnTo>
                      <a:pt x="48" y="202"/>
                    </a:lnTo>
                    <a:lnTo>
                      <a:pt x="48" y="202"/>
                    </a:lnTo>
                    <a:lnTo>
                      <a:pt x="56" y="216"/>
                    </a:lnTo>
                    <a:lnTo>
                      <a:pt x="62" y="220"/>
                    </a:lnTo>
                    <a:lnTo>
                      <a:pt x="66" y="222"/>
                    </a:lnTo>
                    <a:lnTo>
                      <a:pt x="66" y="222"/>
                    </a:lnTo>
                    <a:lnTo>
                      <a:pt x="72" y="222"/>
                    </a:lnTo>
                    <a:lnTo>
                      <a:pt x="76" y="222"/>
                    </a:lnTo>
                    <a:lnTo>
                      <a:pt x="80" y="220"/>
                    </a:lnTo>
                    <a:lnTo>
                      <a:pt x="82" y="216"/>
                    </a:lnTo>
                    <a:lnTo>
                      <a:pt x="82" y="216"/>
                    </a:lnTo>
                    <a:lnTo>
                      <a:pt x="86" y="210"/>
                    </a:lnTo>
                    <a:lnTo>
                      <a:pt x="88" y="204"/>
                    </a:lnTo>
                    <a:lnTo>
                      <a:pt x="90" y="184"/>
                    </a:lnTo>
                    <a:lnTo>
                      <a:pt x="90" y="184"/>
                    </a:lnTo>
                    <a:lnTo>
                      <a:pt x="88" y="162"/>
                    </a:lnTo>
                    <a:lnTo>
                      <a:pt x="86" y="152"/>
                    </a:lnTo>
                    <a:lnTo>
                      <a:pt x="82" y="144"/>
                    </a:lnTo>
                    <a:lnTo>
                      <a:pt x="82" y="144"/>
                    </a:lnTo>
                    <a:lnTo>
                      <a:pt x="74" y="134"/>
                    </a:lnTo>
                    <a:lnTo>
                      <a:pt x="70" y="130"/>
                    </a:lnTo>
                    <a:lnTo>
                      <a:pt x="64" y="128"/>
                    </a:lnTo>
                    <a:lnTo>
                      <a:pt x="64" y="128"/>
                    </a:lnTo>
                    <a:lnTo>
                      <a:pt x="60" y="126"/>
                    </a:lnTo>
                    <a:lnTo>
                      <a:pt x="56" y="128"/>
                    </a:lnTo>
                    <a:lnTo>
                      <a:pt x="52" y="130"/>
                    </a:lnTo>
                    <a:lnTo>
                      <a:pt x="48" y="132"/>
                    </a:lnTo>
                    <a:lnTo>
                      <a:pt x="48" y="132"/>
                    </a:lnTo>
                    <a:lnTo>
                      <a:pt x="44" y="138"/>
                    </a:lnTo>
                    <a:lnTo>
                      <a:pt x="42" y="144"/>
                    </a:lnTo>
                    <a:lnTo>
                      <a:pt x="40" y="164"/>
                    </a:lnTo>
                    <a:lnTo>
                      <a:pt x="40" y="1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sp>
          <p:nvSpPr>
            <p:cNvPr id="303" name="TextBox 302"/>
            <p:cNvSpPr txBox="1"/>
            <p:nvPr userDrawn="1"/>
          </p:nvSpPr>
          <p:spPr>
            <a:xfrm>
              <a:off x="2963874" y="1492223"/>
              <a:ext cx="974591" cy="326817"/>
            </a:xfrm>
            <a:prstGeom prst="rect">
              <a:avLst/>
            </a:prstGeom>
            <a:noFill/>
            <a:scene3d>
              <a:camera prst="orthographicFront">
                <a:rot lat="20901" lon="1499273" rev="2136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400" b="1" i="1" dirty="0">
                  <a:solidFill>
                    <a:schemeClr val="accent1"/>
                  </a:solidFill>
                </a:rPr>
                <a:t>TRAVEL</a:t>
              </a:r>
              <a:endParaRPr lang="ko-KR" altLang="en-US" sz="400" b="1" i="1" dirty="0">
                <a:solidFill>
                  <a:schemeClr val="accent1"/>
                </a:solidFill>
              </a:endParaRPr>
            </a:p>
          </p:txBody>
        </p:sp>
        <p:sp>
          <p:nvSpPr>
            <p:cNvPr id="304" name="TextBox 303"/>
            <p:cNvSpPr txBox="1"/>
            <p:nvPr userDrawn="1"/>
          </p:nvSpPr>
          <p:spPr>
            <a:xfrm>
              <a:off x="2963876" y="2938455"/>
              <a:ext cx="766773" cy="326817"/>
            </a:xfrm>
            <a:prstGeom prst="rect">
              <a:avLst/>
            </a:prstGeom>
            <a:noFill/>
            <a:scene3d>
              <a:camera prst="orthographicFront">
                <a:rot lat="20901" lon="1499273" rev="2112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400" b="1" i="1" kern="1200" dirty="0">
                  <a:solidFill>
                    <a:schemeClr val="accent4"/>
                  </a:solidFill>
                  <a:latin typeface="+mn-lt"/>
                  <a:ea typeface="+mn-ea"/>
                  <a:cs typeface="+mn-cs"/>
                </a:rPr>
                <a:t>LEAVE</a:t>
              </a:r>
              <a:endParaRPr lang="ko-KR" altLang="en-US" sz="400" b="1" i="1" kern="1200" dirty="0">
                <a:solidFill>
                  <a:schemeClr val="accent4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5" name="TextBox 304"/>
            <p:cNvSpPr txBox="1"/>
            <p:nvPr userDrawn="1"/>
          </p:nvSpPr>
          <p:spPr>
            <a:xfrm>
              <a:off x="2925776" y="4421201"/>
              <a:ext cx="1131902" cy="326817"/>
            </a:xfrm>
            <a:prstGeom prst="rect">
              <a:avLst/>
            </a:prstGeom>
            <a:noFill/>
            <a:scene3d>
              <a:camera prst="orthographicFront">
                <a:rot lat="20901" lon="1499273" rev="2052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400" b="1" i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HAPPY TIME</a:t>
              </a:r>
              <a:endParaRPr lang="ko-KR" altLang="en-US" sz="400" b="1" i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6" name="TextBox 305"/>
            <p:cNvSpPr txBox="1"/>
            <p:nvPr userDrawn="1"/>
          </p:nvSpPr>
          <p:spPr>
            <a:xfrm>
              <a:off x="1447793" y="1774803"/>
              <a:ext cx="749310" cy="326817"/>
            </a:xfrm>
            <a:prstGeom prst="rect">
              <a:avLst/>
            </a:prstGeom>
            <a:noFill/>
            <a:scene3d>
              <a:camera prst="orthographicFront">
                <a:rot lat="20901" lon="1499273" rev="24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400" b="1" i="1" dirty="0">
                  <a:solidFill>
                    <a:schemeClr val="bg1"/>
                  </a:solidFill>
                </a:rPr>
                <a:t>KOREA</a:t>
              </a:r>
              <a:endParaRPr lang="ko-KR" altLang="en-US" sz="400" b="1" i="1" dirty="0">
                <a:solidFill>
                  <a:schemeClr val="bg1"/>
                </a:solidFill>
              </a:endParaRPr>
            </a:p>
          </p:txBody>
        </p:sp>
        <p:sp>
          <p:nvSpPr>
            <p:cNvPr id="307" name="TextBox 306"/>
            <p:cNvSpPr txBox="1"/>
            <p:nvPr userDrawn="1"/>
          </p:nvSpPr>
          <p:spPr>
            <a:xfrm>
              <a:off x="1381116" y="3355974"/>
              <a:ext cx="928931" cy="326817"/>
            </a:xfrm>
            <a:prstGeom prst="rect">
              <a:avLst/>
            </a:prstGeom>
            <a:noFill/>
            <a:scene3d>
              <a:camera prst="orthographicFront">
                <a:rot lat="20901" lon="1499273" rev="6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400" b="1" i="1" dirty="0">
                  <a:solidFill>
                    <a:schemeClr val="accent1"/>
                  </a:solidFill>
                </a:rPr>
                <a:t>EUROPE</a:t>
              </a:r>
              <a:endParaRPr lang="ko-KR" altLang="en-US" sz="400" b="1" i="1" dirty="0">
                <a:solidFill>
                  <a:schemeClr val="accent1"/>
                </a:solidFill>
              </a:endParaRPr>
            </a:p>
          </p:txBody>
        </p:sp>
        <p:sp>
          <p:nvSpPr>
            <p:cNvPr id="308" name="TextBox 307"/>
            <p:cNvSpPr txBox="1"/>
            <p:nvPr userDrawn="1"/>
          </p:nvSpPr>
          <p:spPr>
            <a:xfrm>
              <a:off x="1327140" y="4880811"/>
              <a:ext cx="779471" cy="326817"/>
            </a:xfrm>
            <a:prstGeom prst="rect">
              <a:avLst/>
            </a:prstGeom>
            <a:noFill/>
            <a:scene3d>
              <a:camera prst="orthographicFront">
                <a:rot lat="20901" lon="1499273" rev="9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400" b="1" i="1" dirty="0">
                  <a:solidFill>
                    <a:schemeClr val="accent4"/>
                  </a:solidFill>
                </a:rPr>
                <a:t>JAPAN</a:t>
              </a:r>
              <a:endParaRPr lang="ko-KR" altLang="en-US" sz="400" b="1" i="1" dirty="0">
                <a:solidFill>
                  <a:schemeClr val="accent4"/>
                </a:solidFill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87000">
              <a:schemeClr val="accent1"/>
            </a:gs>
            <a:gs pos="100000">
              <a:schemeClr val="accent1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78292" y="6481747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62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16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50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495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49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4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493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EAC1EE4C-9C33-4C04-A156-196C0F32C051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E781B307-F628-4F28-B046-CE12BC11D5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1B6A8EE2-F7EA-45D1-BF15-60969D80A923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FE5A1C0C-498A-46A2-A5AF-B09EE142CEA4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07DE446-F381-40DF-A0A9-35DB876377CE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http://www.bizforms.co.kr/bms/check.asp?code=bs3217338750418&amp;go_url=http%3a%2f%2fpowerpoint.bizforms.co.kr%2fform_view%2fview.asp%3fnumber%3d105862%26v_flag%3d0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DB4E1C3-8BC5-433E-9ED7-CC3AFF2147E8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여행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3909DC3-5342-471C-B57D-3ABED813B1B1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EC9E075-14EC-4908-AB93-3469DDDB36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834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25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사업투자에 도움이 되는 내용을 중심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작성해야 하며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지나치게 많은 내용을 적을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전달력이 떨어질 수 있기 때문에 주의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해야 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연도별로 나타내거나 태동기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도약기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안정기 등의 성장단계로 연혁을 나타낼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2709837" y="1373787"/>
            <a:ext cx="3724326" cy="4611123"/>
            <a:chOff x="2819376" y="1274733"/>
            <a:chExt cx="3724326" cy="4611123"/>
          </a:xfrm>
        </p:grpSpPr>
        <p:grpSp>
          <p:nvGrpSpPr>
            <p:cNvPr id="46" name="그룹 87"/>
            <p:cNvGrpSpPr/>
            <p:nvPr/>
          </p:nvGrpSpPr>
          <p:grpSpPr>
            <a:xfrm>
              <a:off x="3164288" y="4947450"/>
              <a:ext cx="3134277" cy="938406"/>
              <a:chOff x="6288088" y="2114550"/>
              <a:chExt cx="4241800" cy="1270000"/>
            </a:xfrm>
          </p:grpSpPr>
          <p:sp>
            <p:nvSpPr>
              <p:cNvPr id="119" name="Freeform 7"/>
              <p:cNvSpPr>
                <a:spLocks/>
              </p:cNvSpPr>
              <p:nvPr/>
            </p:nvSpPr>
            <p:spPr bwMode="auto">
              <a:xfrm>
                <a:off x="6288088" y="2330450"/>
                <a:ext cx="1797050" cy="1054100"/>
              </a:xfrm>
              <a:custGeom>
                <a:avLst/>
                <a:gdLst/>
                <a:ahLst/>
                <a:cxnLst>
                  <a:cxn ang="0">
                    <a:pos x="1132" y="0"/>
                  </a:cxn>
                  <a:cxn ang="0">
                    <a:pos x="116" y="382"/>
                  </a:cxn>
                  <a:cxn ang="0">
                    <a:pos x="116" y="382"/>
                  </a:cxn>
                  <a:cxn ang="0">
                    <a:pos x="0" y="664"/>
                  </a:cxn>
                  <a:cxn ang="0">
                    <a:pos x="1116" y="664"/>
                  </a:cxn>
                  <a:cxn ang="0">
                    <a:pos x="1132" y="0"/>
                  </a:cxn>
                </a:cxnLst>
                <a:rect l="0" t="0" r="r" b="b"/>
                <a:pathLst>
                  <a:path w="1132" h="664">
                    <a:moveTo>
                      <a:pt x="1132" y="0"/>
                    </a:moveTo>
                    <a:lnTo>
                      <a:pt x="116" y="382"/>
                    </a:lnTo>
                    <a:lnTo>
                      <a:pt x="116" y="382"/>
                    </a:lnTo>
                    <a:lnTo>
                      <a:pt x="0" y="664"/>
                    </a:lnTo>
                    <a:lnTo>
                      <a:pt x="1116" y="664"/>
                    </a:lnTo>
                    <a:lnTo>
                      <a:pt x="1132" y="0"/>
                    </a:lnTo>
                    <a:close/>
                  </a:path>
                </a:pathLst>
              </a:custGeom>
              <a:gradFill flip="none" rotWithShape="1">
                <a:gsLst>
                  <a:gs pos="3000">
                    <a:schemeClr val="bg1">
                      <a:lumMod val="50000"/>
                      <a:alpha val="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" name="Freeform 8"/>
              <p:cNvSpPr>
                <a:spLocks/>
              </p:cNvSpPr>
              <p:nvPr/>
            </p:nvSpPr>
            <p:spPr bwMode="auto">
              <a:xfrm>
                <a:off x="8389938" y="2114550"/>
                <a:ext cx="2139950" cy="1270000"/>
              </a:xfrm>
              <a:custGeom>
                <a:avLst/>
                <a:gdLst/>
                <a:ahLst/>
                <a:cxnLst>
                  <a:cxn ang="0">
                    <a:pos x="1210" y="468"/>
                  </a:cxn>
                  <a:cxn ang="0">
                    <a:pos x="0" y="0"/>
                  </a:cxn>
                  <a:cxn ang="0">
                    <a:pos x="16" y="676"/>
                  </a:cxn>
                  <a:cxn ang="0">
                    <a:pos x="256" y="800"/>
                  </a:cxn>
                  <a:cxn ang="0">
                    <a:pos x="1348" y="800"/>
                  </a:cxn>
                  <a:cxn ang="0">
                    <a:pos x="1348" y="800"/>
                  </a:cxn>
                  <a:cxn ang="0">
                    <a:pos x="1210" y="468"/>
                  </a:cxn>
                  <a:cxn ang="0">
                    <a:pos x="1210" y="468"/>
                  </a:cxn>
                </a:cxnLst>
                <a:rect l="0" t="0" r="r" b="b"/>
                <a:pathLst>
                  <a:path w="1348" h="800">
                    <a:moveTo>
                      <a:pt x="1210" y="468"/>
                    </a:moveTo>
                    <a:lnTo>
                      <a:pt x="0" y="0"/>
                    </a:lnTo>
                    <a:lnTo>
                      <a:pt x="16" y="676"/>
                    </a:lnTo>
                    <a:lnTo>
                      <a:pt x="256" y="800"/>
                    </a:lnTo>
                    <a:lnTo>
                      <a:pt x="1348" y="800"/>
                    </a:lnTo>
                    <a:lnTo>
                      <a:pt x="1348" y="800"/>
                    </a:lnTo>
                    <a:lnTo>
                      <a:pt x="1210" y="468"/>
                    </a:lnTo>
                    <a:lnTo>
                      <a:pt x="1210" y="468"/>
                    </a:lnTo>
                    <a:close/>
                  </a:path>
                </a:pathLst>
              </a:custGeom>
              <a:gradFill flip="none" rotWithShape="1">
                <a:gsLst>
                  <a:gs pos="3000">
                    <a:schemeClr val="bg1">
                      <a:lumMod val="50000"/>
                      <a:alpha val="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21" name="그룹 179"/>
              <p:cNvGrpSpPr/>
              <p:nvPr/>
            </p:nvGrpSpPr>
            <p:grpSpPr>
              <a:xfrm>
                <a:off x="7989888" y="2590800"/>
                <a:ext cx="285750" cy="793750"/>
                <a:chOff x="7989888" y="2590800"/>
                <a:chExt cx="285750" cy="793750"/>
              </a:xfrm>
            </p:grpSpPr>
            <p:sp>
              <p:nvSpPr>
                <p:cNvPr id="122" name="Rectangle 11"/>
                <p:cNvSpPr>
                  <a:spLocks noChangeArrowheads="1"/>
                </p:cNvSpPr>
                <p:nvPr/>
              </p:nvSpPr>
              <p:spPr bwMode="auto">
                <a:xfrm>
                  <a:off x="8129588" y="3279775"/>
                  <a:ext cx="146050" cy="104775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4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Freeform 5"/>
                <p:cNvSpPr>
                  <a:spLocks/>
                </p:cNvSpPr>
                <p:nvPr/>
              </p:nvSpPr>
              <p:spPr bwMode="auto">
                <a:xfrm>
                  <a:off x="7989888" y="2590800"/>
                  <a:ext cx="285750" cy="688975"/>
                </a:xfrm>
                <a:custGeom>
                  <a:avLst/>
                  <a:gdLst/>
                  <a:ahLst/>
                  <a:cxnLst>
                    <a:cxn ang="0">
                      <a:pos x="180" y="434"/>
                    </a:cxn>
                    <a:cxn ang="0">
                      <a:pos x="0" y="434"/>
                    </a:cxn>
                    <a:cxn ang="0">
                      <a:pos x="0" y="10"/>
                    </a:cxn>
                    <a:cxn ang="0">
                      <a:pos x="0" y="10"/>
                    </a:cxn>
                    <a:cxn ang="0">
                      <a:pos x="2" y="8"/>
                    </a:cxn>
                    <a:cxn ang="0">
                      <a:pos x="6" y="6"/>
                    </a:cxn>
                    <a:cxn ang="0">
                      <a:pos x="26" y="2"/>
                    </a:cxn>
                    <a:cxn ang="0">
                      <a:pos x="54" y="0"/>
                    </a:cxn>
                    <a:cxn ang="0">
                      <a:pos x="90" y="0"/>
                    </a:cxn>
                    <a:cxn ang="0">
                      <a:pos x="90" y="0"/>
                    </a:cxn>
                    <a:cxn ang="0">
                      <a:pos x="124" y="0"/>
                    </a:cxn>
                    <a:cxn ang="0">
                      <a:pos x="152" y="2"/>
                    </a:cxn>
                    <a:cxn ang="0">
                      <a:pos x="172" y="6"/>
                    </a:cxn>
                    <a:cxn ang="0">
                      <a:pos x="178" y="8"/>
                    </a:cxn>
                    <a:cxn ang="0">
                      <a:pos x="180" y="10"/>
                    </a:cxn>
                    <a:cxn ang="0">
                      <a:pos x="180" y="434"/>
                    </a:cxn>
                  </a:cxnLst>
                  <a:rect l="0" t="0" r="r" b="b"/>
                  <a:pathLst>
                    <a:path w="180" h="434">
                      <a:moveTo>
                        <a:pt x="180" y="434"/>
                      </a:moveTo>
                      <a:lnTo>
                        <a:pt x="0" y="43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26" y="2"/>
                      </a:lnTo>
                      <a:lnTo>
                        <a:pt x="54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124" y="0"/>
                      </a:lnTo>
                      <a:lnTo>
                        <a:pt x="152" y="2"/>
                      </a:lnTo>
                      <a:lnTo>
                        <a:pt x="172" y="6"/>
                      </a:lnTo>
                      <a:lnTo>
                        <a:pt x="178" y="8"/>
                      </a:lnTo>
                      <a:lnTo>
                        <a:pt x="180" y="10"/>
                      </a:lnTo>
                      <a:lnTo>
                        <a:pt x="180" y="434"/>
                      </a:lnTo>
                      <a:close/>
                    </a:path>
                  </a:pathLst>
                </a:custGeom>
                <a:solidFill>
                  <a:schemeClr val="accent1">
                    <a:alpha val="18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reeform 6"/>
                <p:cNvSpPr>
                  <a:spLocks/>
                </p:cNvSpPr>
                <p:nvPr/>
              </p:nvSpPr>
              <p:spPr bwMode="auto">
                <a:xfrm>
                  <a:off x="8129588" y="2590800"/>
                  <a:ext cx="146050" cy="688975"/>
                </a:xfrm>
                <a:custGeom>
                  <a:avLst/>
                  <a:gdLst/>
                  <a:ahLst/>
                  <a:cxnLst>
                    <a:cxn ang="0">
                      <a:pos x="0" y="434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36" y="0"/>
                    </a:cxn>
                    <a:cxn ang="0">
                      <a:pos x="64" y="2"/>
                    </a:cxn>
                    <a:cxn ang="0">
                      <a:pos x="84" y="6"/>
                    </a:cxn>
                    <a:cxn ang="0">
                      <a:pos x="90" y="8"/>
                    </a:cxn>
                    <a:cxn ang="0">
                      <a:pos x="92" y="10"/>
                    </a:cxn>
                    <a:cxn ang="0">
                      <a:pos x="92" y="434"/>
                    </a:cxn>
                    <a:cxn ang="0">
                      <a:pos x="0" y="434"/>
                    </a:cxn>
                  </a:cxnLst>
                  <a:rect l="0" t="0" r="r" b="b"/>
                  <a:pathLst>
                    <a:path w="92" h="434">
                      <a:moveTo>
                        <a:pt x="0" y="434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36" y="0"/>
                      </a:lnTo>
                      <a:lnTo>
                        <a:pt x="64" y="2"/>
                      </a:lnTo>
                      <a:lnTo>
                        <a:pt x="84" y="6"/>
                      </a:lnTo>
                      <a:lnTo>
                        <a:pt x="90" y="8"/>
                      </a:lnTo>
                      <a:lnTo>
                        <a:pt x="92" y="10"/>
                      </a:lnTo>
                      <a:lnTo>
                        <a:pt x="92" y="434"/>
                      </a:lnTo>
                      <a:lnTo>
                        <a:pt x="0" y="434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9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Rectangle 9"/>
                <p:cNvSpPr>
                  <a:spLocks noChangeArrowheads="1"/>
                </p:cNvSpPr>
                <p:nvPr/>
              </p:nvSpPr>
              <p:spPr bwMode="auto">
                <a:xfrm>
                  <a:off x="7989888" y="3279775"/>
                  <a:ext cx="139700" cy="104775"/>
                </a:xfrm>
                <a:prstGeom prst="rect">
                  <a:avLst/>
                </a:prstGeom>
                <a:solidFill>
                  <a:schemeClr val="accent4">
                    <a:alpha val="7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7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47" name="타원 46"/>
            <p:cNvSpPr/>
            <p:nvPr/>
          </p:nvSpPr>
          <p:spPr>
            <a:xfrm>
              <a:off x="3601783" y="5165654"/>
              <a:ext cx="1861589" cy="29677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44000"/>
                  </a:schemeClr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/>
            </a:p>
          </p:txBody>
        </p:sp>
        <p:grpSp>
          <p:nvGrpSpPr>
            <p:cNvPr id="48" name="그룹 140"/>
            <p:cNvGrpSpPr/>
            <p:nvPr/>
          </p:nvGrpSpPr>
          <p:grpSpPr>
            <a:xfrm>
              <a:off x="2939023" y="2909908"/>
              <a:ext cx="1843969" cy="1226967"/>
              <a:chOff x="2236788" y="2878138"/>
              <a:chExt cx="2495550" cy="1660525"/>
            </a:xfrm>
          </p:grpSpPr>
          <p:sp>
            <p:nvSpPr>
              <p:cNvPr id="115" name="Freeform 11"/>
              <p:cNvSpPr>
                <a:spLocks/>
              </p:cNvSpPr>
              <p:nvPr/>
            </p:nvSpPr>
            <p:spPr bwMode="auto">
              <a:xfrm>
                <a:off x="2620963" y="2878138"/>
                <a:ext cx="2111375" cy="361950"/>
              </a:xfrm>
              <a:custGeom>
                <a:avLst/>
                <a:gdLst/>
                <a:ahLst/>
                <a:cxnLst>
                  <a:cxn ang="0">
                    <a:pos x="1330" y="16"/>
                  </a:cxn>
                  <a:cxn ang="0">
                    <a:pos x="1310" y="0"/>
                  </a:cxn>
                  <a:cxn ang="0">
                    <a:pos x="0" y="212"/>
                  </a:cxn>
                  <a:cxn ang="0">
                    <a:pos x="20" y="228"/>
                  </a:cxn>
                  <a:cxn ang="0">
                    <a:pos x="1330" y="16"/>
                  </a:cxn>
                </a:cxnLst>
                <a:rect l="0" t="0" r="r" b="b"/>
                <a:pathLst>
                  <a:path w="1330" h="228">
                    <a:moveTo>
                      <a:pt x="1330" y="16"/>
                    </a:moveTo>
                    <a:lnTo>
                      <a:pt x="1310" y="0"/>
                    </a:lnTo>
                    <a:lnTo>
                      <a:pt x="0" y="212"/>
                    </a:lnTo>
                    <a:lnTo>
                      <a:pt x="20" y="228"/>
                    </a:lnTo>
                    <a:lnTo>
                      <a:pt x="1330" y="1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6" name="Freeform 12"/>
              <p:cNvSpPr>
                <a:spLocks/>
              </p:cNvSpPr>
              <p:nvPr/>
            </p:nvSpPr>
            <p:spPr bwMode="auto">
              <a:xfrm>
                <a:off x="2236788" y="3214688"/>
                <a:ext cx="415925" cy="739775"/>
              </a:xfrm>
              <a:custGeom>
                <a:avLst/>
                <a:gdLst/>
                <a:ahLst/>
                <a:cxnLst>
                  <a:cxn ang="0">
                    <a:pos x="262" y="16"/>
                  </a:cxn>
                  <a:cxn ang="0">
                    <a:pos x="242" y="0"/>
                  </a:cxn>
                  <a:cxn ang="0">
                    <a:pos x="0" y="450"/>
                  </a:cxn>
                  <a:cxn ang="0">
                    <a:pos x="22" y="466"/>
                  </a:cxn>
                  <a:cxn ang="0">
                    <a:pos x="262" y="16"/>
                  </a:cxn>
                </a:cxnLst>
                <a:rect l="0" t="0" r="r" b="b"/>
                <a:pathLst>
                  <a:path w="262" h="466">
                    <a:moveTo>
                      <a:pt x="262" y="16"/>
                    </a:moveTo>
                    <a:lnTo>
                      <a:pt x="242" y="0"/>
                    </a:lnTo>
                    <a:lnTo>
                      <a:pt x="0" y="450"/>
                    </a:lnTo>
                    <a:lnTo>
                      <a:pt x="22" y="466"/>
                    </a:lnTo>
                    <a:lnTo>
                      <a:pt x="262" y="16"/>
                    </a:ln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7" name="Freeform 13"/>
              <p:cNvSpPr>
                <a:spLocks/>
              </p:cNvSpPr>
              <p:nvPr/>
            </p:nvSpPr>
            <p:spPr bwMode="auto">
              <a:xfrm>
                <a:off x="2236788" y="3929063"/>
                <a:ext cx="304800" cy="609600"/>
              </a:xfrm>
              <a:custGeom>
                <a:avLst/>
                <a:gdLst/>
                <a:ahLst/>
                <a:cxnLst>
                  <a:cxn ang="0">
                    <a:pos x="22" y="1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90" y="196"/>
                  </a:cxn>
                  <a:cxn ang="0">
                    <a:pos x="144" y="312"/>
                  </a:cxn>
                  <a:cxn ang="0">
                    <a:pos x="172" y="368"/>
                  </a:cxn>
                  <a:cxn ang="0">
                    <a:pos x="192" y="384"/>
                  </a:cxn>
                  <a:cxn ang="0">
                    <a:pos x="192" y="384"/>
                  </a:cxn>
                  <a:cxn ang="0">
                    <a:pos x="106" y="202"/>
                  </a:cxn>
                  <a:cxn ang="0">
                    <a:pos x="22" y="16"/>
                  </a:cxn>
                  <a:cxn ang="0">
                    <a:pos x="22" y="16"/>
                  </a:cxn>
                </a:cxnLst>
                <a:rect l="0" t="0" r="r" b="b"/>
                <a:pathLst>
                  <a:path w="192" h="384">
                    <a:moveTo>
                      <a:pt x="22" y="1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90" y="196"/>
                    </a:lnTo>
                    <a:lnTo>
                      <a:pt x="144" y="312"/>
                    </a:lnTo>
                    <a:lnTo>
                      <a:pt x="172" y="368"/>
                    </a:lnTo>
                    <a:lnTo>
                      <a:pt x="192" y="384"/>
                    </a:lnTo>
                    <a:lnTo>
                      <a:pt x="192" y="384"/>
                    </a:lnTo>
                    <a:lnTo>
                      <a:pt x="106" y="202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8" name="Freeform 18"/>
              <p:cNvSpPr>
                <a:spLocks/>
              </p:cNvSpPr>
              <p:nvPr/>
            </p:nvSpPr>
            <p:spPr bwMode="auto">
              <a:xfrm>
                <a:off x="2271713" y="2903538"/>
                <a:ext cx="2460625" cy="1635125"/>
              </a:xfrm>
              <a:custGeom>
                <a:avLst/>
                <a:gdLst/>
                <a:ahLst/>
                <a:cxnLst>
                  <a:cxn ang="0">
                    <a:pos x="4" y="674"/>
                  </a:cxn>
                  <a:cxn ang="0">
                    <a:pos x="10" y="686"/>
                  </a:cxn>
                  <a:cxn ang="0">
                    <a:pos x="20" y="710"/>
                  </a:cxn>
                  <a:cxn ang="0">
                    <a:pos x="26" y="722"/>
                  </a:cxn>
                  <a:cxn ang="0">
                    <a:pos x="30" y="732"/>
                  </a:cxn>
                  <a:cxn ang="0">
                    <a:pos x="36" y="744"/>
                  </a:cxn>
                  <a:cxn ang="0">
                    <a:pos x="42" y="756"/>
                  </a:cxn>
                  <a:cxn ang="0">
                    <a:pos x="46" y="768"/>
                  </a:cxn>
                  <a:cxn ang="0">
                    <a:pos x="52" y="780"/>
                  </a:cxn>
                  <a:cxn ang="0">
                    <a:pos x="58" y="790"/>
                  </a:cxn>
                  <a:cxn ang="0">
                    <a:pos x="62" y="802"/>
                  </a:cxn>
                  <a:cxn ang="0">
                    <a:pos x="72" y="826"/>
                  </a:cxn>
                  <a:cxn ang="0">
                    <a:pos x="78" y="836"/>
                  </a:cxn>
                  <a:cxn ang="0">
                    <a:pos x="84" y="848"/>
                  </a:cxn>
                  <a:cxn ang="0">
                    <a:pos x="88" y="860"/>
                  </a:cxn>
                  <a:cxn ang="0">
                    <a:pos x="94" y="872"/>
                  </a:cxn>
                  <a:cxn ang="0">
                    <a:pos x="100" y="882"/>
                  </a:cxn>
                  <a:cxn ang="0">
                    <a:pos x="104" y="894"/>
                  </a:cxn>
                  <a:cxn ang="0">
                    <a:pos x="110" y="906"/>
                  </a:cxn>
                  <a:cxn ang="0">
                    <a:pos x="116" y="916"/>
                  </a:cxn>
                  <a:cxn ang="0">
                    <a:pos x="126" y="940"/>
                  </a:cxn>
                  <a:cxn ang="0">
                    <a:pos x="132" y="952"/>
                  </a:cxn>
                  <a:cxn ang="0">
                    <a:pos x="138" y="962"/>
                  </a:cxn>
                  <a:cxn ang="0">
                    <a:pos x="142" y="974"/>
                  </a:cxn>
                  <a:cxn ang="0">
                    <a:pos x="148" y="986"/>
                  </a:cxn>
                  <a:cxn ang="0">
                    <a:pos x="154" y="996"/>
                  </a:cxn>
                  <a:cxn ang="0">
                    <a:pos x="158" y="1008"/>
                  </a:cxn>
                  <a:cxn ang="0">
                    <a:pos x="170" y="1030"/>
                  </a:cxn>
                  <a:cxn ang="0">
                    <a:pos x="1546" y="686"/>
                  </a:cxn>
                  <a:cxn ang="0">
                    <a:pos x="1550" y="0"/>
                  </a:cxn>
                  <a:cxn ang="0">
                    <a:pos x="240" y="212"/>
                  </a:cxn>
                  <a:cxn ang="0">
                    <a:pos x="0" y="662"/>
                  </a:cxn>
                  <a:cxn ang="0">
                    <a:pos x="4" y="674"/>
                  </a:cxn>
                </a:cxnLst>
                <a:rect l="0" t="0" r="r" b="b"/>
                <a:pathLst>
                  <a:path w="1550" h="1030">
                    <a:moveTo>
                      <a:pt x="4" y="674"/>
                    </a:moveTo>
                    <a:lnTo>
                      <a:pt x="10" y="686"/>
                    </a:lnTo>
                    <a:lnTo>
                      <a:pt x="20" y="710"/>
                    </a:lnTo>
                    <a:lnTo>
                      <a:pt x="26" y="722"/>
                    </a:lnTo>
                    <a:lnTo>
                      <a:pt x="30" y="732"/>
                    </a:lnTo>
                    <a:lnTo>
                      <a:pt x="36" y="744"/>
                    </a:lnTo>
                    <a:lnTo>
                      <a:pt x="42" y="756"/>
                    </a:lnTo>
                    <a:lnTo>
                      <a:pt x="46" y="768"/>
                    </a:lnTo>
                    <a:lnTo>
                      <a:pt x="52" y="780"/>
                    </a:lnTo>
                    <a:lnTo>
                      <a:pt x="58" y="790"/>
                    </a:lnTo>
                    <a:lnTo>
                      <a:pt x="62" y="802"/>
                    </a:lnTo>
                    <a:lnTo>
                      <a:pt x="72" y="826"/>
                    </a:lnTo>
                    <a:lnTo>
                      <a:pt x="78" y="836"/>
                    </a:lnTo>
                    <a:lnTo>
                      <a:pt x="84" y="848"/>
                    </a:lnTo>
                    <a:lnTo>
                      <a:pt x="88" y="860"/>
                    </a:lnTo>
                    <a:lnTo>
                      <a:pt x="94" y="872"/>
                    </a:lnTo>
                    <a:lnTo>
                      <a:pt x="100" y="882"/>
                    </a:lnTo>
                    <a:lnTo>
                      <a:pt x="104" y="894"/>
                    </a:lnTo>
                    <a:lnTo>
                      <a:pt x="110" y="906"/>
                    </a:lnTo>
                    <a:lnTo>
                      <a:pt x="116" y="916"/>
                    </a:lnTo>
                    <a:lnTo>
                      <a:pt x="126" y="940"/>
                    </a:lnTo>
                    <a:lnTo>
                      <a:pt x="132" y="952"/>
                    </a:lnTo>
                    <a:lnTo>
                      <a:pt x="138" y="962"/>
                    </a:lnTo>
                    <a:lnTo>
                      <a:pt x="142" y="974"/>
                    </a:lnTo>
                    <a:lnTo>
                      <a:pt x="148" y="986"/>
                    </a:lnTo>
                    <a:lnTo>
                      <a:pt x="154" y="996"/>
                    </a:lnTo>
                    <a:lnTo>
                      <a:pt x="158" y="1008"/>
                    </a:lnTo>
                    <a:lnTo>
                      <a:pt x="170" y="1030"/>
                    </a:lnTo>
                    <a:lnTo>
                      <a:pt x="1546" y="686"/>
                    </a:lnTo>
                    <a:lnTo>
                      <a:pt x="1550" y="0"/>
                    </a:lnTo>
                    <a:lnTo>
                      <a:pt x="240" y="212"/>
                    </a:lnTo>
                    <a:lnTo>
                      <a:pt x="0" y="662"/>
                    </a:lnTo>
                    <a:lnTo>
                      <a:pt x="4" y="674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5"/>
                  </a:gs>
                  <a:gs pos="80000">
                    <a:schemeClr val="accent5">
                      <a:lumMod val="75000"/>
                    </a:schemeClr>
                  </a:gs>
                  <a:gs pos="85000">
                    <a:schemeClr val="accent5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49" name="그룹 138"/>
            <p:cNvGrpSpPr/>
            <p:nvPr/>
          </p:nvGrpSpPr>
          <p:grpSpPr>
            <a:xfrm>
              <a:off x="3061016" y="1887035"/>
              <a:ext cx="1729014" cy="1029894"/>
              <a:chOff x="2401888" y="1493838"/>
              <a:chExt cx="2339975" cy="1393825"/>
            </a:xfrm>
          </p:grpSpPr>
          <p:sp>
            <p:nvSpPr>
              <p:cNvPr id="111" name="Freeform 14"/>
              <p:cNvSpPr>
                <a:spLocks/>
              </p:cNvSpPr>
              <p:nvPr/>
            </p:nvSpPr>
            <p:spPr bwMode="auto">
              <a:xfrm>
                <a:off x="2763838" y="1493838"/>
                <a:ext cx="1978025" cy="95250"/>
              </a:xfrm>
              <a:custGeom>
                <a:avLst/>
                <a:gdLst/>
                <a:ahLst/>
                <a:cxnLst>
                  <a:cxn ang="0">
                    <a:pos x="20" y="60"/>
                  </a:cxn>
                  <a:cxn ang="0">
                    <a:pos x="0" y="44"/>
                  </a:cxn>
                  <a:cxn ang="0">
                    <a:pos x="1226" y="0"/>
                  </a:cxn>
                  <a:cxn ang="0">
                    <a:pos x="1246" y="16"/>
                  </a:cxn>
                  <a:cxn ang="0">
                    <a:pos x="20" y="60"/>
                  </a:cxn>
                </a:cxnLst>
                <a:rect l="0" t="0" r="r" b="b"/>
                <a:pathLst>
                  <a:path w="1246" h="60">
                    <a:moveTo>
                      <a:pt x="20" y="60"/>
                    </a:moveTo>
                    <a:lnTo>
                      <a:pt x="0" y="44"/>
                    </a:lnTo>
                    <a:lnTo>
                      <a:pt x="1226" y="0"/>
                    </a:lnTo>
                    <a:lnTo>
                      <a:pt x="1246" y="16"/>
                    </a:lnTo>
                    <a:lnTo>
                      <a:pt x="20" y="6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2" name="Freeform 15"/>
              <p:cNvSpPr>
                <a:spLocks/>
              </p:cNvSpPr>
              <p:nvPr/>
            </p:nvSpPr>
            <p:spPr bwMode="auto">
              <a:xfrm>
                <a:off x="2401888" y="2239963"/>
                <a:ext cx="282575" cy="647700"/>
              </a:xfrm>
              <a:custGeom>
                <a:avLst/>
                <a:gdLst/>
                <a:ahLst/>
                <a:cxnLst>
                  <a:cxn ang="0">
                    <a:pos x="178" y="408"/>
                  </a:cxn>
                  <a:cxn ang="0">
                    <a:pos x="178" y="408"/>
                  </a:cxn>
                  <a:cxn ang="0">
                    <a:pos x="164" y="398"/>
                  </a:cxn>
                  <a:cxn ang="0">
                    <a:pos x="158" y="392"/>
                  </a:cxn>
                  <a:cxn ang="0">
                    <a:pos x="154" y="384"/>
                  </a:cxn>
                  <a:cxn ang="0">
                    <a:pos x="148" y="368"/>
                  </a:cxn>
                  <a:cxn ang="0">
                    <a:pos x="148" y="368"/>
                  </a:cxn>
                  <a:cxn ang="0">
                    <a:pos x="72" y="18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10"/>
                  </a:cxn>
                  <a:cxn ang="0">
                    <a:pos x="20" y="16"/>
                  </a:cxn>
                  <a:cxn ang="0">
                    <a:pos x="24" y="2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102" y="226"/>
                  </a:cxn>
                  <a:cxn ang="0">
                    <a:pos x="178" y="408"/>
                  </a:cxn>
                  <a:cxn ang="0">
                    <a:pos x="178" y="408"/>
                  </a:cxn>
                </a:cxnLst>
                <a:rect l="0" t="0" r="r" b="b"/>
                <a:pathLst>
                  <a:path w="178" h="408">
                    <a:moveTo>
                      <a:pt x="178" y="408"/>
                    </a:moveTo>
                    <a:lnTo>
                      <a:pt x="178" y="408"/>
                    </a:lnTo>
                    <a:lnTo>
                      <a:pt x="164" y="398"/>
                    </a:lnTo>
                    <a:lnTo>
                      <a:pt x="158" y="392"/>
                    </a:lnTo>
                    <a:lnTo>
                      <a:pt x="154" y="384"/>
                    </a:lnTo>
                    <a:lnTo>
                      <a:pt x="148" y="368"/>
                    </a:lnTo>
                    <a:lnTo>
                      <a:pt x="148" y="368"/>
                    </a:lnTo>
                    <a:lnTo>
                      <a:pt x="72" y="18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10"/>
                    </a:lnTo>
                    <a:lnTo>
                      <a:pt x="20" y="16"/>
                    </a:lnTo>
                    <a:lnTo>
                      <a:pt x="24" y="2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102" y="226"/>
                    </a:lnTo>
                    <a:lnTo>
                      <a:pt x="178" y="408"/>
                    </a:lnTo>
                    <a:lnTo>
                      <a:pt x="178" y="40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3" name="Freeform 16"/>
              <p:cNvSpPr>
                <a:spLocks/>
              </p:cNvSpPr>
              <p:nvPr/>
            </p:nvSpPr>
            <p:spPr bwMode="auto">
              <a:xfrm>
                <a:off x="2401888" y="1563688"/>
                <a:ext cx="393700" cy="701675"/>
              </a:xfrm>
              <a:custGeom>
                <a:avLst/>
                <a:gdLst/>
                <a:ahLst/>
                <a:cxnLst>
                  <a:cxn ang="0">
                    <a:pos x="20" y="442"/>
                  </a:cxn>
                  <a:cxn ang="0">
                    <a:pos x="0" y="426"/>
                  </a:cxn>
                  <a:cxn ang="0">
                    <a:pos x="228" y="0"/>
                  </a:cxn>
                  <a:cxn ang="0">
                    <a:pos x="248" y="16"/>
                  </a:cxn>
                  <a:cxn ang="0">
                    <a:pos x="20" y="442"/>
                  </a:cxn>
                </a:cxnLst>
                <a:rect l="0" t="0" r="r" b="b"/>
                <a:pathLst>
                  <a:path w="248" h="442">
                    <a:moveTo>
                      <a:pt x="20" y="442"/>
                    </a:moveTo>
                    <a:lnTo>
                      <a:pt x="0" y="426"/>
                    </a:lnTo>
                    <a:lnTo>
                      <a:pt x="228" y="0"/>
                    </a:lnTo>
                    <a:lnTo>
                      <a:pt x="248" y="16"/>
                    </a:lnTo>
                    <a:lnTo>
                      <a:pt x="20" y="44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4" name="Freeform 19"/>
              <p:cNvSpPr>
                <a:spLocks/>
              </p:cNvSpPr>
              <p:nvPr/>
            </p:nvSpPr>
            <p:spPr bwMode="auto">
              <a:xfrm>
                <a:off x="2433638" y="1519238"/>
                <a:ext cx="2308225" cy="1368425"/>
              </a:xfrm>
              <a:custGeom>
                <a:avLst/>
                <a:gdLst/>
                <a:ahLst/>
                <a:cxnLst>
                  <a:cxn ang="0">
                    <a:pos x="6" y="456"/>
                  </a:cxn>
                  <a:cxn ang="0">
                    <a:pos x="36" y="402"/>
                  </a:cxn>
                  <a:cxn ang="0">
                    <a:pos x="80" y="322"/>
                  </a:cxn>
                  <a:cxn ang="0">
                    <a:pos x="228" y="44"/>
                  </a:cxn>
                  <a:cxn ang="0">
                    <a:pos x="1454" y="0"/>
                  </a:cxn>
                  <a:cxn ang="0">
                    <a:pos x="1450" y="686"/>
                  </a:cxn>
                  <a:cxn ang="0">
                    <a:pos x="158" y="862"/>
                  </a:cxn>
                  <a:cxn ang="0">
                    <a:pos x="158" y="862"/>
                  </a:cxn>
                  <a:cxn ang="0">
                    <a:pos x="78" y="666"/>
                  </a:cxn>
                  <a:cxn ang="0">
                    <a:pos x="0" y="470"/>
                  </a:cxn>
                  <a:cxn ang="0">
                    <a:pos x="6" y="456"/>
                  </a:cxn>
                </a:cxnLst>
                <a:rect l="0" t="0" r="r" b="b"/>
                <a:pathLst>
                  <a:path w="1454" h="862">
                    <a:moveTo>
                      <a:pt x="6" y="456"/>
                    </a:moveTo>
                    <a:lnTo>
                      <a:pt x="36" y="402"/>
                    </a:lnTo>
                    <a:lnTo>
                      <a:pt x="80" y="322"/>
                    </a:lnTo>
                    <a:lnTo>
                      <a:pt x="228" y="44"/>
                    </a:lnTo>
                    <a:lnTo>
                      <a:pt x="1454" y="0"/>
                    </a:lnTo>
                    <a:lnTo>
                      <a:pt x="1450" y="686"/>
                    </a:lnTo>
                    <a:lnTo>
                      <a:pt x="158" y="862"/>
                    </a:lnTo>
                    <a:lnTo>
                      <a:pt x="158" y="862"/>
                    </a:lnTo>
                    <a:lnTo>
                      <a:pt x="78" y="666"/>
                    </a:lnTo>
                    <a:lnTo>
                      <a:pt x="0" y="470"/>
                    </a:lnTo>
                    <a:lnTo>
                      <a:pt x="6" y="456"/>
                    </a:lnTo>
                    <a:close/>
                  </a:path>
                </a:pathLst>
              </a:custGeom>
              <a:gradFill flip="none" rotWithShape="1">
                <a:gsLst>
                  <a:gs pos="70000">
                    <a:schemeClr val="accent1"/>
                  </a:gs>
                  <a:gs pos="80000">
                    <a:schemeClr val="accent1">
                      <a:lumMod val="50000"/>
                    </a:schemeClr>
                  </a:gs>
                  <a:gs pos="85000">
                    <a:schemeClr val="accent1"/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50" name="그룹 142"/>
            <p:cNvGrpSpPr/>
            <p:nvPr/>
          </p:nvGrpSpPr>
          <p:grpSpPr>
            <a:xfrm>
              <a:off x="2819376" y="3932767"/>
              <a:ext cx="1956577" cy="1421685"/>
              <a:chOff x="2074863" y="4262438"/>
              <a:chExt cx="2647950" cy="1924050"/>
            </a:xfrm>
          </p:grpSpPr>
          <p:sp>
            <p:nvSpPr>
              <p:cNvPr id="107" name="Freeform 8"/>
              <p:cNvSpPr>
                <a:spLocks/>
              </p:cNvSpPr>
              <p:nvPr/>
            </p:nvSpPr>
            <p:spPr bwMode="auto">
              <a:xfrm>
                <a:off x="2478088" y="4262438"/>
                <a:ext cx="2244725" cy="628650"/>
              </a:xfrm>
              <a:custGeom>
                <a:avLst/>
                <a:gdLst/>
                <a:ahLst/>
                <a:cxnLst>
                  <a:cxn ang="0">
                    <a:pos x="20" y="396"/>
                  </a:cxn>
                  <a:cxn ang="0">
                    <a:pos x="0" y="380"/>
                  </a:cxn>
                  <a:cxn ang="0">
                    <a:pos x="1394" y="0"/>
                  </a:cxn>
                  <a:cxn ang="0">
                    <a:pos x="1414" y="16"/>
                  </a:cxn>
                  <a:cxn ang="0">
                    <a:pos x="20" y="396"/>
                  </a:cxn>
                </a:cxnLst>
                <a:rect l="0" t="0" r="r" b="b"/>
                <a:pathLst>
                  <a:path w="1414" h="396">
                    <a:moveTo>
                      <a:pt x="20" y="396"/>
                    </a:moveTo>
                    <a:lnTo>
                      <a:pt x="0" y="380"/>
                    </a:lnTo>
                    <a:lnTo>
                      <a:pt x="1394" y="0"/>
                    </a:lnTo>
                    <a:lnTo>
                      <a:pt x="1414" y="16"/>
                    </a:lnTo>
                    <a:lnTo>
                      <a:pt x="20" y="396"/>
                    </a:lnTo>
                    <a:close/>
                  </a:path>
                </a:pathLst>
              </a:custGeom>
              <a:solidFill>
                <a:schemeClr val="accent6">
                  <a:lumMod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8" name="Freeform 9"/>
              <p:cNvSpPr>
                <a:spLocks/>
              </p:cNvSpPr>
              <p:nvPr/>
            </p:nvSpPr>
            <p:spPr bwMode="auto">
              <a:xfrm>
                <a:off x="2074863" y="5621338"/>
                <a:ext cx="323850" cy="565150"/>
              </a:xfrm>
              <a:custGeom>
                <a:avLst/>
                <a:gdLst/>
                <a:ahLst/>
                <a:cxnLst>
                  <a:cxn ang="0">
                    <a:pos x="204" y="356"/>
                  </a:cxn>
                  <a:cxn ang="0">
                    <a:pos x="204" y="356"/>
                  </a:cxn>
                  <a:cxn ang="0">
                    <a:pos x="190" y="346"/>
                  </a:cxn>
                  <a:cxn ang="0">
                    <a:pos x="184" y="340"/>
                  </a:cxn>
                  <a:cxn ang="0">
                    <a:pos x="180" y="334"/>
                  </a:cxn>
                  <a:cxn ang="0">
                    <a:pos x="172" y="320"/>
                  </a:cxn>
                  <a:cxn ang="0">
                    <a:pos x="172" y="320"/>
                  </a:cxn>
                  <a:cxn ang="0">
                    <a:pos x="84" y="16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4" y="10"/>
                  </a:cxn>
                  <a:cxn ang="0">
                    <a:pos x="20" y="16"/>
                  </a:cxn>
                  <a:cxn ang="0">
                    <a:pos x="24" y="24"/>
                  </a:cxn>
                  <a:cxn ang="0">
                    <a:pos x="32" y="38"/>
                  </a:cxn>
                  <a:cxn ang="0">
                    <a:pos x="32" y="38"/>
                  </a:cxn>
                  <a:cxn ang="0">
                    <a:pos x="116" y="198"/>
                  </a:cxn>
                  <a:cxn ang="0">
                    <a:pos x="204" y="356"/>
                  </a:cxn>
                  <a:cxn ang="0">
                    <a:pos x="204" y="356"/>
                  </a:cxn>
                </a:cxnLst>
                <a:rect l="0" t="0" r="r" b="b"/>
                <a:pathLst>
                  <a:path w="204" h="356">
                    <a:moveTo>
                      <a:pt x="204" y="356"/>
                    </a:moveTo>
                    <a:lnTo>
                      <a:pt x="204" y="356"/>
                    </a:lnTo>
                    <a:lnTo>
                      <a:pt x="190" y="346"/>
                    </a:lnTo>
                    <a:lnTo>
                      <a:pt x="184" y="340"/>
                    </a:lnTo>
                    <a:lnTo>
                      <a:pt x="180" y="334"/>
                    </a:lnTo>
                    <a:lnTo>
                      <a:pt x="172" y="320"/>
                    </a:lnTo>
                    <a:lnTo>
                      <a:pt x="172" y="320"/>
                    </a:lnTo>
                    <a:lnTo>
                      <a:pt x="84" y="16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4" y="10"/>
                    </a:lnTo>
                    <a:lnTo>
                      <a:pt x="20" y="16"/>
                    </a:lnTo>
                    <a:lnTo>
                      <a:pt x="24" y="24"/>
                    </a:lnTo>
                    <a:lnTo>
                      <a:pt x="32" y="38"/>
                    </a:lnTo>
                    <a:lnTo>
                      <a:pt x="32" y="38"/>
                    </a:lnTo>
                    <a:lnTo>
                      <a:pt x="116" y="198"/>
                    </a:lnTo>
                    <a:lnTo>
                      <a:pt x="204" y="356"/>
                    </a:lnTo>
                    <a:lnTo>
                      <a:pt x="204" y="35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9" name="Freeform 10"/>
              <p:cNvSpPr>
                <a:spLocks/>
              </p:cNvSpPr>
              <p:nvPr/>
            </p:nvSpPr>
            <p:spPr bwMode="auto">
              <a:xfrm>
                <a:off x="2074863" y="4865688"/>
                <a:ext cx="434975" cy="781050"/>
              </a:xfrm>
              <a:custGeom>
                <a:avLst/>
                <a:gdLst/>
                <a:ahLst/>
                <a:cxnLst>
                  <a:cxn ang="0">
                    <a:pos x="20" y="492"/>
                  </a:cxn>
                  <a:cxn ang="0">
                    <a:pos x="0" y="476"/>
                  </a:cxn>
                  <a:cxn ang="0">
                    <a:pos x="254" y="0"/>
                  </a:cxn>
                  <a:cxn ang="0">
                    <a:pos x="274" y="16"/>
                  </a:cxn>
                  <a:cxn ang="0">
                    <a:pos x="20" y="492"/>
                  </a:cxn>
                </a:cxnLst>
                <a:rect l="0" t="0" r="r" b="b"/>
                <a:pathLst>
                  <a:path w="274" h="492">
                    <a:moveTo>
                      <a:pt x="20" y="492"/>
                    </a:moveTo>
                    <a:lnTo>
                      <a:pt x="0" y="476"/>
                    </a:lnTo>
                    <a:lnTo>
                      <a:pt x="254" y="0"/>
                    </a:lnTo>
                    <a:lnTo>
                      <a:pt x="274" y="16"/>
                    </a:lnTo>
                    <a:lnTo>
                      <a:pt x="20" y="492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10" name="Freeform 17"/>
              <p:cNvSpPr>
                <a:spLocks/>
              </p:cNvSpPr>
              <p:nvPr/>
            </p:nvSpPr>
            <p:spPr bwMode="auto">
              <a:xfrm>
                <a:off x="2106613" y="4287838"/>
                <a:ext cx="2616200" cy="1898650"/>
              </a:xfrm>
              <a:custGeom>
                <a:avLst/>
                <a:gdLst/>
                <a:ahLst/>
                <a:cxnLst>
                  <a:cxn ang="0">
                    <a:pos x="8" y="842"/>
                  </a:cxn>
                  <a:cxn ang="0">
                    <a:pos x="48" y="766"/>
                  </a:cxn>
                  <a:cxn ang="0">
                    <a:pos x="88" y="690"/>
                  </a:cxn>
                  <a:cxn ang="0">
                    <a:pos x="120" y="632"/>
                  </a:cxn>
                  <a:cxn ang="0">
                    <a:pos x="200" y="482"/>
                  </a:cxn>
                  <a:cxn ang="0">
                    <a:pos x="254" y="380"/>
                  </a:cxn>
                  <a:cxn ang="0">
                    <a:pos x="1648" y="0"/>
                  </a:cxn>
                  <a:cxn ang="0">
                    <a:pos x="1644" y="686"/>
                  </a:cxn>
                  <a:cxn ang="0">
                    <a:pos x="184" y="1196"/>
                  </a:cxn>
                  <a:cxn ang="0">
                    <a:pos x="184" y="1196"/>
                  </a:cxn>
                  <a:cxn ang="0">
                    <a:pos x="90" y="1028"/>
                  </a:cxn>
                  <a:cxn ang="0">
                    <a:pos x="0" y="856"/>
                  </a:cxn>
                  <a:cxn ang="0">
                    <a:pos x="8" y="842"/>
                  </a:cxn>
                </a:cxnLst>
                <a:rect l="0" t="0" r="r" b="b"/>
                <a:pathLst>
                  <a:path w="1648" h="1196">
                    <a:moveTo>
                      <a:pt x="8" y="842"/>
                    </a:moveTo>
                    <a:lnTo>
                      <a:pt x="48" y="766"/>
                    </a:lnTo>
                    <a:lnTo>
                      <a:pt x="88" y="690"/>
                    </a:lnTo>
                    <a:lnTo>
                      <a:pt x="120" y="632"/>
                    </a:lnTo>
                    <a:lnTo>
                      <a:pt x="200" y="482"/>
                    </a:lnTo>
                    <a:lnTo>
                      <a:pt x="254" y="380"/>
                    </a:lnTo>
                    <a:lnTo>
                      <a:pt x="1648" y="0"/>
                    </a:lnTo>
                    <a:lnTo>
                      <a:pt x="1644" y="686"/>
                    </a:lnTo>
                    <a:lnTo>
                      <a:pt x="184" y="1196"/>
                    </a:lnTo>
                    <a:lnTo>
                      <a:pt x="184" y="1196"/>
                    </a:lnTo>
                    <a:lnTo>
                      <a:pt x="90" y="1028"/>
                    </a:lnTo>
                    <a:lnTo>
                      <a:pt x="0" y="856"/>
                    </a:lnTo>
                    <a:lnTo>
                      <a:pt x="8" y="842"/>
                    </a:lnTo>
                    <a:close/>
                  </a:path>
                </a:pathLst>
              </a:custGeom>
              <a:gradFill>
                <a:gsLst>
                  <a:gs pos="70000">
                    <a:schemeClr val="accent6"/>
                  </a:gs>
                  <a:gs pos="82000">
                    <a:schemeClr val="accent6">
                      <a:lumMod val="75000"/>
                    </a:schemeClr>
                  </a:gs>
                  <a:gs pos="85000">
                    <a:schemeClr val="accent6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55" name="그룹 144"/>
            <p:cNvGrpSpPr/>
            <p:nvPr/>
          </p:nvGrpSpPr>
          <p:grpSpPr>
            <a:xfrm>
              <a:off x="4424051" y="1274733"/>
              <a:ext cx="211141" cy="4070342"/>
              <a:chOff x="4246563" y="665163"/>
              <a:chExt cx="285750" cy="5508625"/>
            </a:xfrm>
          </p:grpSpPr>
          <p:sp>
            <p:nvSpPr>
              <p:cNvPr id="91" name="Freeform 28"/>
              <p:cNvSpPr>
                <a:spLocks/>
              </p:cNvSpPr>
              <p:nvPr/>
            </p:nvSpPr>
            <p:spPr bwMode="auto">
              <a:xfrm>
                <a:off x="4246563" y="548481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0"/>
                  </a:cxn>
                  <a:cxn ang="0">
                    <a:pos x="0" y="0"/>
                  </a:cxn>
                  <a:cxn ang="0">
                    <a:pos x="0" y="424"/>
                  </a:cxn>
                  <a:cxn ang="0">
                    <a:pos x="0" y="424"/>
                  </a:cxn>
                  <a:cxn ang="0">
                    <a:pos x="2" y="426"/>
                  </a:cxn>
                  <a:cxn ang="0">
                    <a:pos x="6" y="428"/>
                  </a:cxn>
                  <a:cxn ang="0">
                    <a:pos x="26" y="430"/>
                  </a:cxn>
                  <a:cxn ang="0">
                    <a:pos x="54" y="432"/>
                  </a:cxn>
                  <a:cxn ang="0">
                    <a:pos x="90" y="434"/>
                  </a:cxn>
                  <a:cxn ang="0">
                    <a:pos x="90" y="434"/>
                  </a:cxn>
                  <a:cxn ang="0">
                    <a:pos x="124" y="432"/>
                  </a:cxn>
                  <a:cxn ang="0">
                    <a:pos x="152" y="430"/>
                  </a:cxn>
                  <a:cxn ang="0">
                    <a:pos x="172" y="428"/>
                  </a:cxn>
                  <a:cxn ang="0">
                    <a:pos x="178" y="426"/>
                  </a:cxn>
                  <a:cxn ang="0">
                    <a:pos x="180" y="424"/>
                  </a:cxn>
                  <a:cxn ang="0">
                    <a:pos x="180" y="0"/>
                  </a:cxn>
                </a:cxnLst>
                <a:rect l="0" t="0" r="r" b="b"/>
                <a:pathLst>
                  <a:path w="180" h="434">
                    <a:moveTo>
                      <a:pt x="180" y="0"/>
                    </a:moveTo>
                    <a:lnTo>
                      <a:pt x="0" y="0"/>
                    </a:lnTo>
                    <a:lnTo>
                      <a:pt x="0" y="424"/>
                    </a:lnTo>
                    <a:lnTo>
                      <a:pt x="0" y="424"/>
                    </a:lnTo>
                    <a:lnTo>
                      <a:pt x="2" y="426"/>
                    </a:lnTo>
                    <a:lnTo>
                      <a:pt x="6" y="428"/>
                    </a:lnTo>
                    <a:lnTo>
                      <a:pt x="26" y="430"/>
                    </a:lnTo>
                    <a:lnTo>
                      <a:pt x="54" y="432"/>
                    </a:lnTo>
                    <a:lnTo>
                      <a:pt x="90" y="434"/>
                    </a:lnTo>
                    <a:lnTo>
                      <a:pt x="90" y="434"/>
                    </a:lnTo>
                    <a:lnTo>
                      <a:pt x="124" y="432"/>
                    </a:lnTo>
                    <a:lnTo>
                      <a:pt x="152" y="430"/>
                    </a:lnTo>
                    <a:lnTo>
                      <a:pt x="172" y="428"/>
                    </a:lnTo>
                    <a:lnTo>
                      <a:pt x="178" y="426"/>
                    </a:lnTo>
                    <a:lnTo>
                      <a:pt x="180" y="424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>
                <a:off x="4246563" y="4795838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3" name="Rectangle 30"/>
              <p:cNvSpPr>
                <a:spLocks noChangeArrowheads="1"/>
              </p:cNvSpPr>
              <p:nvPr/>
            </p:nvSpPr>
            <p:spPr bwMode="auto">
              <a:xfrm>
                <a:off x="4246563" y="4106863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4" name="Rectangle 31"/>
              <p:cNvSpPr>
                <a:spLocks noChangeArrowheads="1"/>
              </p:cNvSpPr>
              <p:nvPr/>
            </p:nvSpPr>
            <p:spPr bwMode="auto">
              <a:xfrm>
                <a:off x="4246563" y="3417888"/>
                <a:ext cx="285750" cy="688975"/>
              </a:xfrm>
              <a:prstGeom prst="rect">
                <a:avLst/>
              </a:prstGeom>
              <a:solidFill>
                <a:schemeClr val="accent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5" name="Freeform 32"/>
              <p:cNvSpPr>
                <a:spLocks/>
              </p:cNvSpPr>
              <p:nvPr/>
            </p:nvSpPr>
            <p:spPr bwMode="auto">
              <a:xfrm>
                <a:off x="4246563" y="66516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434"/>
                  </a:cxn>
                  <a:cxn ang="0">
                    <a:pos x="0" y="434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8"/>
                  </a:cxn>
                  <a:cxn ang="0">
                    <a:pos x="6" y="6"/>
                  </a:cxn>
                  <a:cxn ang="0">
                    <a:pos x="26" y="2"/>
                  </a:cxn>
                  <a:cxn ang="0">
                    <a:pos x="54" y="0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124" y="0"/>
                  </a:cxn>
                  <a:cxn ang="0">
                    <a:pos x="152" y="2"/>
                  </a:cxn>
                  <a:cxn ang="0">
                    <a:pos x="172" y="6"/>
                  </a:cxn>
                  <a:cxn ang="0">
                    <a:pos x="178" y="8"/>
                  </a:cxn>
                  <a:cxn ang="0">
                    <a:pos x="180" y="10"/>
                  </a:cxn>
                  <a:cxn ang="0">
                    <a:pos x="180" y="434"/>
                  </a:cxn>
                </a:cxnLst>
                <a:rect l="0" t="0" r="r" b="b"/>
                <a:pathLst>
                  <a:path w="180" h="434">
                    <a:moveTo>
                      <a:pt x="180" y="434"/>
                    </a:moveTo>
                    <a:lnTo>
                      <a:pt x="0" y="43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26" y="2"/>
                    </a:lnTo>
                    <a:lnTo>
                      <a:pt x="54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0"/>
                    </a:lnTo>
                    <a:lnTo>
                      <a:pt x="152" y="2"/>
                    </a:lnTo>
                    <a:lnTo>
                      <a:pt x="172" y="6"/>
                    </a:lnTo>
                    <a:lnTo>
                      <a:pt x="178" y="8"/>
                    </a:lnTo>
                    <a:lnTo>
                      <a:pt x="180" y="10"/>
                    </a:lnTo>
                    <a:lnTo>
                      <a:pt x="180" y="43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6" name="Rectangle 33"/>
              <p:cNvSpPr>
                <a:spLocks noChangeArrowheads="1"/>
              </p:cNvSpPr>
              <p:nvPr/>
            </p:nvSpPr>
            <p:spPr bwMode="auto">
              <a:xfrm>
                <a:off x="4246563" y="1354138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7" name="Rectangle 34"/>
              <p:cNvSpPr>
                <a:spLocks noChangeArrowheads="1"/>
              </p:cNvSpPr>
              <p:nvPr/>
            </p:nvSpPr>
            <p:spPr bwMode="auto">
              <a:xfrm>
                <a:off x="4246563" y="2043113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8" name="Rectangle 35"/>
              <p:cNvSpPr>
                <a:spLocks noChangeArrowheads="1"/>
              </p:cNvSpPr>
              <p:nvPr/>
            </p:nvSpPr>
            <p:spPr bwMode="auto">
              <a:xfrm>
                <a:off x="4246563" y="2732088"/>
                <a:ext cx="285750" cy="68580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" name="Rectangle 36"/>
              <p:cNvSpPr>
                <a:spLocks noChangeArrowheads="1"/>
              </p:cNvSpPr>
              <p:nvPr/>
            </p:nvSpPr>
            <p:spPr bwMode="auto">
              <a:xfrm>
                <a:off x="4386263" y="3417888"/>
                <a:ext cx="146050" cy="6889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0" name="Freeform 37"/>
              <p:cNvSpPr>
                <a:spLocks/>
              </p:cNvSpPr>
              <p:nvPr/>
            </p:nvSpPr>
            <p:spPr bwMode="auto">
              <a:xfrm>
                <a:off x="4386263" y="548481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2" y="434"/>
                  </a:cxn>
                  <a:cxn ang="0">
                    <a:pos x="2" y="434"/>
                  </a:cxn>
                  <a:cxn ang="0">
                    <a:pos x="36" y="432"/>
                  </a:cxn>
                  <a:cxn ang="0">
                    <a:pos x="64" y="430"/>
                  </a:cxn>
                  <a:cxn ang="0">
                    <a:pos x="84" y="428"/>
                  </a:cxn>
                  <a:cxn ang="0">
                    <a:pos x="90" y="426"/>
                  </a:cxn>
                  <a:cxn ang="0">
                    <a:pos x="92" y="424"/>
                  </a:cxn>
                  <a:cxn ang="0">
                    <a:pos x="9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2" y="434"/>
                    </a:lnTo>
                    <a:lnTo>
                      <a:pt x="2" y="434"/>
                    </a:lnTo>
                    <a:lnTo>
                      <a:pt x="36" y="432"/>
                    </a:lnTo>
                    <a:lnTo>
                      <a:pt x="64" y="430"/>
                    </a:lnTo>
                    <a:lnTo>
                      <a:pt x="84" y="428"/>
                    </a:lnTo>
                    <a:lnTo>
                      <a:pt x="90" y="426"/>
                    </a:lnTo>
                    <a:lnTo>
                      <a:pt x="92" y="424"/>
                    </a:lnTo>
                    <a:lnTo>
                      <a:pt x="9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1" name="Rectangle 38"/>
              <p:cNvSpPr>
                <a:spLocks noChangeArrowheads="1"/>
              </p:cNvSpPr>
              <p:nvPr/>
            </p:nvSpPr>
            <p:spPr bwMode="auto">
              <a:xfrm>
                <a:off x="4386263" y="4795838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2" name="Rectangle 39"/>
              <p:cNvSpPr>
                <a:spLocks noChangeArrowheads="1"/>
              </p:cNvSpPr>
              <p:nvPr/>
            </p:nvSpPr>
            <p:spPr bwMode="auto">
              <a:xfrm>
                <a:off x="4386263" y="4106863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3" name="Rectangle 40"/>
              <p:cNvSpPr>
                <a:spLocks noChangeArrowheads="1"/>
              </p:cNvSpPr>
              <p:nvPr/>
            </p:nvSpPr>
            <p:spPr bwMode="auto">
              <a:xfrm>
                <a:off x="4386263" y="2732088"/>
                <a:ext cx="146050" cy="68580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" name="Rectangle 41"/>
              <p:cNvSpPr>
                <a:spLocks noChangeArrowheads="1"/>
              </p:cNvSpPr>
              <p:nvPr/>
            </p:nvSpPr>
            <p:spPr bwMode="auto">
              <a:xfrm>
                <a:off x="4386263" y="2043113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5" name="Rectangle 42"/>
              <p:cNvSpPr>
                <a:spLocks noChangeArrowheads="1"/>
              </p:cNvSpPr>
              <p:nvPr/>
            </p:nvSpPr>
            <p:spPr bwMode="auto">
              <a:xfrm>
                <a:off x="4386263" y="1354138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6" name="Freeform 43"/>
              <p:cNvSpPr>
                <a:spLocks/>
              </p:cNvSpPr>
              <p:nvPr/>
            </p:nvSpPr>
            <p:spPr bwMode="auto">
              <a:xfrm>
                <a:off x="4386263" y="66516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92" y="434"/>
                  </a:cxn>
                  <a:cxn ang="0">
                    <a:pos x="92" y="10"/>
                  </a:cxn>
                  <a:cxn ang="0">
                    <a:pos x="92" y="10"/>
                  </a:cxn>
                  <a:cxn ang="0">
                    <a:pos x="90" y="8"/>
                  </a:cxn>
                  <a:cxn ang="0">
                    <a:pos x="84" y="6"/>
                  </a:cxn>
                  <a:cxn ang="0">
                    <a:pos x="64" y="2"/>
                  </a:cxn>
                  <a:cxn ang="0">
                    <a:pos x="36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92" y="434"/>
                    </a:lnTo>
                    <a:lnTo>
                      <a:pt x="92" y="10"/>
                    </a:lnTo>
                    <a:lnTo>
                      <a:pt x="92" y="10"/>
                    </a:lnTo>
                    <a:lnTo>
                      <a:pt x="90" y="8"/>
                    </a:lnTo>
                    <a:lnTo>
                      <a:pt x="84" y="6"/>
                    </a:lnTo>
                    <a:lnTo>
                      <a:pt x="64" y="2"/>
                    </a:lnTo>
                    <a:lnTo>
                      <a:pt x="36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56" name="그룹 143"/>
            <p:cNvGrpSpPr/>
            <p:nvPr/>
          </p:nvGrpSpPr>
          <p:grpSpPr>
            <a:xfrm>
              <a:off x="4544896" y="3770892"/>
              <a:ext cx="1998806" cy="1421685"/>
              <a:chOff x="4364038" y="4043363"/>
              <a:chExt cx="2705100" cy="1924050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87" name="Freeform 44"/>
              <p:cNvSpPr>
                <a:spLocks/>
              </p:cNvSpPr>
              <p:nvPr/>
            </p:nvSpPr>
            <p:spPr bwMode="auto">
              <a:xfrm>
                <a:off x="4364038" y="4043363"/>
                <a:ext cx="2301875" cy="628650"/>
              </a:xfrm>
              <a:custGeom>
                <a:avLst/>
                <a:gdLst/>
                <a:ahLst/>
                <a:cxnLst>
                  <a:cxn ang="0">
                    <a:pos x="1394" y="396"/>
                  </a:cxn>
                  <a:cxn ang="0">
                    <a:pos x="1450" y="380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1394" y="396"/>
                  </a:cxn>
                </a:cxnLst>
                <a:rect l="0" t="0" r="r" b="b"/>
                <a:pathLst>
                  <a:path w="1450" h="396">
                    <a:moveTo>
                      <a:pt x="1394" y="396"/>
                    </a:moveTo>
                    <a:lnTo>
                      <a:pt x="1450" y="380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1394" y="39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8" name="Freeform 45"/>
              <p:cNvSpPr>
                <a:spLocks/>
              </p:cNvSpPr>
              <p:nvPr/>
            </p:nvSpPr>
            <p:spPr bwMode="auto">
              <a:xfrm>
                <a:off x="6688138" y="5405438"/>
                <a:ext cx="381000" cy="561975"/>
              </a:xfrm>
              <a:custGeom>
                <a:avLst/>
                <a:gdLst/>
                <a:ahLst/>
                <a:cxnLst>
                  <a:cxn ang="0">
                    <a:pos x="0" y="354"/>
                  </a:cxn>
                  <a:cxn ang="0">
                    <a:pos x="58" y="340"/>
                  </a:cxn>
                  <a:cxn ang="0">
                    <a:pos x="58" y="340"/>
                  </a:cxn>
                  <a:cxn ang="0">
                    <a:pos x="150" y="170"/>
                  </a:cxn>
                  <a:cxn ang="0">
                    <a:pos x="240" y="0"/>
                  </a:cxn>
                  <a:cxn ang="0">
                    <a:pos x="184" y="14"/>
                  </a:cxn>
                  <a:cxn ang="0">
                    <a:pos x="184" y="14"/>
                  </a:cxn>
                  <a:cxn ang="0">
                    <a:pos x="94" y="186"/>
                  </a:cxn>
                  <a:cxn ang="0">
                    <a:pos x="0" y="354"/>
                  </a:cxn>
                  <a:cxn ang="0">
                    <a:pos x="0" y="354"/>
                  </a:cxn>
                </a:cxnLst>
                <a:rect l="0" t="0" r="r" b="b"/>
                <a:pathLst>
                  <a:path w="240" h="354">
                    <a:moveTo>
                      <a:pt x="0" y="354"/>
                    </a:moveTo>
                    <a:lnTo>
                      <a:pt x="58" y="340"/>
                    </a:lnTo>
                    <a:lnTo>
                      <a:pt x="58" y="340"/>
                    </a:lnTo>
                    <a:lnTo>
                      <a:pt x="150" y="170"/>
                    </a:lnTo>
                    <a:lnTo>
                      <a:pt x="240" y="0"/>
                    </a:lnTo>
                    <a:lnTo>
                      <a:pt x="184" y="14"/>
                    </a:lnTo>
                    <a:lnTo>
                      <a:pt x="184" y="14"/>
                    </a:lnTo>
                    <a:lnTo>
                      <a:pt x="94" y="186"/>
                    </a:lnTo>
                    <a:lnTo>
                      <a:pt x="0" y="354"/>
                    </a:lnTo>
                    <a:lnTo>
                      <a:pt x="0" y="354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9" name="Freeform 46"/>
              <p:cNvSpPr>
                <a:spLocks/>
              </p:cNvSpPr>
              <p:nvPr/>
            </p:nvSpPr>
            <p:spPr bwMode="auto">
              <a:xfrm>
                <a:off x="6577013" y="4646613"/>
                <a:ext cx="492125" cy="781050"/>
              </a:xfrm>
              <a:custGeom>
                <a:avLst/>
                <a:gdLst/>
                <a:ahLst/>
                <a:cxnLst>
                  <a:cxn ang="0">
                    <a:pos x="254" y="492"/>
                  </a:cxn>
                  <a:cxn ang="0">
                    <a:pos x="310" y="478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254" y="492"/>
                  </a:cxn>
                </a:cxnLst>
                <a:rect l="0" t="0" r="r" b="b"/>
                <a:pathLst>
                  <a:path w="310" h="492">
                    <a:moveTo>
                      <a:pt x="254" y="492"/>
                    </a:moveTo>
                    <a:lnTo>
                      <a:pt x="310" y="478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254" y="492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0" name="Freeform 55"/>
              <p:cNvSpPr>
                <a:spLocks/>
              </p:cNvSpPr>
              <p:nvPr/>
            </p:nvSpPr>
            <p:spPr bwMode="auto">
              <a:xfrm>
                <a:off x="4364038" y="4068763"/>
                <a:ext cx="2616200" cy="1898650"/>
              </a:xfrm>
              <a:custGeom>
                <a:avLst/>
                <a:gdLst/>
                <a:ahLst/>
                <a:cxnLst>
                  <a:cxn ang="0">
                    <a:pos x="1394" y="380"/>
                  </a:cxn>
                  <a:cxn ang="0">
                    <a:pos x="0" y="0"/>
                  </a:cxn>
                  <a:cxn ang="0">
                    <a:pos x="6" y="686"/>
                  </a:cxn>
                  <a:cxn ang="0">
                    <a:pos x="1464" y="1196"/>
                  </a:cxn>
                  <a:cxn ang="0">
                    <a:pos x="1464" y="1196"/>
                  </a:cxn>
                  <a:cxn ang="0">
                    <a:pos x="1558" y="1028"/>
                  </a:cxn>
                  <a:cxn ang="0">
                    <a:pos x="1648" y="856"/>
                  </a:cxn>
                  <a:cxn ang="0">
                    <a:pos x="1648" y="856"/>
                  </a:cxn>
                  <a:cxn ang="0">
                    <a:pos x="1394" y="380"/>
                  </a:cxn>
                  <a:cxn ang="0">
                    <a:pos x="1394" y="380"/>
                  </a:cxn>
                </a:cxnLst>
                <a:rect l="0" t="0" r="r" b="b"/>
                <a:pathLst>
                  <a:path w="1648" h="1196">
                    <a:moveTo>
                      <a:pt x="1394" y="380"/>
                    </a:moveTo>
                    <a:lnTo>
                      <a:pt x="0" y="0"/>
                    </a:lnTo>
                    <a:lnTo>
                      <a:pt x="6" y="686"/>
                    </a:lnTo>
                    <a:lnTo>
                      <a:pt x="1464" y="1196"/>
                    </a:lnTo>
                    <a:lnTo>
                      <a:pt x="1464" y="1196"/>
                    </a:lnTo>
                    <a:lnTo>
                      <a:pt x="1558" y="1028"/>
                    </a:lnTo>
                    <a:lnTo>
                      <a:pt x="1648" y="856"/>
                    </a:lnTo>
                    <a:lnTo>
                      <a:pt x="1648" y="856"/>
                    </a:lnTo>
                    <a:lnTo>
                      <a:pt x="1394" y="380"/>
                    </a:lnTo>
                    <a:lnTo>
                      <a:pt x="1394" y="38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58" name="그룹 141"/>
            <p:cNvGrpSpPr/>
            <p:nvPr/>
          </p:nvGrpSpPr>
          <p:grpSpPr>
            <a:xfrm>
              <a:off x="4544896" y="2748033"/>
              <a:ext cx="1886197" cy="1226967"/>
              <a:chOff x="4354513" y="2659063"/>
              <a:chExt cx="2552700" cy="1660525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83" name="Freeform 47"/>
              <p:cNvSpPr>
                <a:spLocks/>
              </p:cNvSpPr>
              <p:nvPr/>
            </p:nvSpPr>
            <p:spPr bwMode="auto">
              <a:xfrm>
                <a:off x="4354513" y="2659063"/>
                <a:ext cx="2168525" cy="3651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6" y="0"/>
                  </a:cxn>
                  <a:cxn ang="0">
                    <a:pos x="1366" y="212"/>
                  </a:cxn>
                  <a:cxn ang="0">
                    <a:pos x="1306" y="230"/>
                  </a:cxn>
                  <a:cxn ang="0">
                    <a:pos x="0" y="16"/>
                  </a:cxn>
                </a:cxnLst>
                <a:rect l="0" t="0" r="r" b="b"/>
                <a:pathLst>
                  <a:path w="1366" h="230">
                    <a:moveTo>
                      <a:pt x="0" y="16"/>
                    </a:moveTo>
                    <a:lnTo>
                      <a:pt x="56" y="0"/>
                    </a:lnTo>
                    <a:lnTo>
                      <a:pt x="1366" y="212"/>
                    </a:lnTo>
                    <a:lnTo>
                      <a:pt x="1306" y="23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chemeClr val="accent6">
                  <a:lumMod val="9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4" name="Freeform 48"/>
              <p:cNvSpPr>
                <a:spLocks/>
              </p:cNvSpPr>
              <p:nvPr/>
            </p:nvSpPr>
            <p:spPr bwMode="auto">
              <a:xfrm>
                <a:off x="6434138" y="2995613"/>
                <a:ext cx="473075" cy="73977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6" y="0"/>
                  </a:cxn>
                  <a:cxn ang="0">
                    <a:pos x="298" y="452"/>
                  </a:cxn>
                  <a:cxn ang="0">
                    <a:pos x="242" y="466"/>
                  </a:cxn>
                  <a:cxn ang="0">
                    <a:pos x="0" y="16"/>
                  </a:cxn>
                </a:cxnLst>
                <a:rect l="0" t="0" r="r" b="b"/>
                <a:pathLst>
                  <a:path w="298" h="466">
                    <a:moveTo>
                      <a:pt x="0" y="16"/>
                    </a:moveTo>
                    <a:lnTo>
                      <a:pt x="56" y="0"/>
                    </a:lnTo>
                    <a:lnTo>
                      <a:pt x="298" y="452"/>
                    </a:lnTo>
                    <a:lnTo>
                      <a:pt x="242" y="46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5" name="Freeform 49"/>
              <p:cNvSpPr>
                <a:spLocks/>
              </p:cNvSpPr>
              <p:nvPr/>
            </p:nvSpPr>
            <p:spPr bwMode="auto">
              <a:xfrm>
                <a:off x="6545263" y="3713163"/>
                <a:ext cx="361950" cy="606425"/>
              </a:xfrm>
              <a:custGeom>
                <a:avLst/>
                <a:gdLst/>
                <a:ahLst/>
                <a:cxnLst>
                  <a:cxn ang="0">
                    <a:pos x="172" y="14"/>
                  </a:cxn>
                  <a:cxn ang="0">
                    <a:pos x="228" y="0"/>
                  </a:cxn>
                  <a:cxn ang="0">
                    <a:pos x="228" y="0"/>
                  </a:cxn>
                  <a:cxn ang="0">
                    <a:pos x="144" y="184"/>
                  </a:cxn>
                  <a:cxn ang="0">
                    <a:pos x="58" y="366"/>
                  </a:cxn>
                  <a:cxn ang="0">
                    <a:pos x="0" y="382"/>
                  </a:cxn>
                  <a:cxn ang="0">
                    <a:pos x="0" y="382"/>
                  </a:cxn>
                  <a:cxn ang="0">
                    <a:pos x="88" y="200"/>
                  </a:cxn>
                  <a:cxn ang="0">
                    <a:pos x="172" y="14"/>
                  </a:cxn>
                  <a:cxn ang="0">
                    <a:pos x="172" y="14"/>
                  </a:cxn>
                </a:cxnLst>
                <a:rect l="0" t="0" r="r" b="b"/>
                <a:pathLst>
                  <a:path w="228" h="382">
                    <a:moveTo>
                      <a:pt x="172" y="14"/>
                    </a:moveTo>
                    <a:lnTo>
                      <a:pt x="228" y="0"/>
                    </a:lnTo>
                    <a:lnTo>
                      <a:pt x="228" y="0"/>
                    </a:lnTo>
                    <a:lnTo>
                      <a:pt x="144" y="184"/>
                    </a:lnTo>
                    <a:lnTo>
                      <a:pt x="58" y="366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88" y="200"/>
                    </a:lnTo>
                    <a:lnTo>
                      <a:pt x="172" y="14"/>
                    </a:lnTo>
                    <a:lnTo>
                      <a:pt x="172" y="14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6" name="Freeform 54"/>
              <p:cNvSpPr>
                <a:spLocks/>
              </p:cNvSpPr>
              <p:nvPr/>
            </p:nvSpPr>
            <p:spPr bwMode="auto">
              <a:xfrm>
                <a:off x="4354513" y="2684463"/>
                <a:ext cx="2463800" cy="1635125"/>
              </a:xfrm>
              <a:custGeom>
                <a:avLst/>
                <a:gdLst/>
                <a:ahLst/>
                <a:cxnLst>
                  <a:cxn ang="0">
                    <a:pos x="1380" y="1030"/>
                  </a:cxn>
                  <a:cxn ang="0">
                    <a:pos x="6" y="686"/>
                  </a:cxn>
                  <a:cxn ang="0">
                    <a:pos x="0" y="0"/>
                  </a:cxn>
                  <a:cxn ang="0">
                    <a:pos x="1310" y="212"/>
                  </a:cxn>
                  <a:cxn ang="0">
                    <a:pos x="1310" y="212"/>
                  </a:cxn>
                  <a:cxn ang="0">
                    <a:pos x="1552" y="662"/>
                  </a:cxn>
                  <a:cxn ang="0">
                    <a:pos x="1552" y="662"/>
                  </a:cxn>
                  <a:cxn ang="0">
                    <a:pos x="1466" y="848"/>
                  </a:cxn>
                  <a:cxn ang="0">
                    <a:pos x="1380" y="1030"/>
                  </a:cxn>
                  <a:cxn ang="0">
                    <a:pos x="1380" y="1030"/>
                  </a:cxn>
                </a:cxnLst>
                <a:rect l="0" t="0" r="r" b="b"/>
                <a:pathLst>
                  <a:path w="1552" h="1030">
                    <a:moveTo>
                      <a:pt x="1380" y="1030"/>
                    </a:moveTo>
                    <a:lnTo>
                      <a:pt x="6" y="686"/>
                    </a:lnTo>
                    <a:lnTo>
                      <a:pt x="0" y="0"/>
                    </a:lnTo>
                    <a:lnTo>
                      <a:pt x="1310" y="212"/>
                    </a:lnTo>
                    <a:lnTo>
                      <a:pt x="1310" y="212"/>
                    </a:lnTo>
                    <a:lnTo>
                      <a:pt x="1552" y="662"/>
                    </a:lnTo>
                    <a:lnTo>
                      <a:pt x="1552" y="662"/>
                    </a:lnTo>
                    <a:lnTo>
                      <a:pt x="1466" y="848"/>
                    </a:lnTo>
                    <a:lnTo>
                      <a:pt x="1380" y="1030"/>
                    </a:lnTo>
                    <a:lnTo>
                      <a:pt x="1380" y="103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grpSp>
          <p:nvGrpSpPr>
            <p:cNvPr id="59" name="그룹 139"/>
            <p:cNvGrpSpPr/>
            <p:nvPr/>
          </p:nvGrpSpPr>
          <p:grpSpPr>
            <a:xfrm>
              <a:off x="4544896" y="1729854"/>
              <a:ext cx="1771242" cy="1029894"/>
              <a:chOff x="4351338" y="1281113"/>
              <a:chExt cx="2397125" cy="1393825"/>
            </a:xfrm>
            <a:effectLst>
              <a:outerShdw blurRad="50800" dist="50800" dir="10800000" algn="r" rotWithShape="0">
                <a:prstClr val="black">
                  <a:alpha val="40000"/>
                </a:prstClr>
              </a:outerShdw>
            </a:effectLst>
          </p:grpSpPr>
          <p:sp>
            <p:nvSpPr>
              <p:cNvPr id="68" name="Freeform 50"/>
              <p:cNvSpPr>
                <a:spLocks/>
              </p:cNvSpPr>
              <p:nvPr/>
            </p:nvSpPr>
            <p:spPr bwMode="auto">
              <a:xfrm>
                <a:off x="4351338" y="1281113"/>
                <a:ext cx="2035175" cy="95250"/>
              </a:xfrm>
              <a:custGeom>
                <a:avLst/>
                <a:gdLst/>
                <a:ahLst/>
                <a:cxnLst>
                  <a:cxn ang="0">
                    <a:pos x="1226" y="60"/>
                  </a:cxn>
                  <a:cxn ang="0">
                    <a:pos x="1282" y="44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1226" y="60"/>
                  </a:cxn>
                </a:cxnLst>
                <a:rect l="0" t="0" r="r" b="b"/>
                <a:pathLst>
                  <a:path w="1282" h="60">
                    <a:moveTo>
                      <a:pt x="1226" y="60"/>
                    </a:moveTo>
                    <a:lnTo>
                      <a:pt x="1282" y="44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1226" y="60"/>
                    </a:ln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0" name="Freeform 51"/>
              <p:cNvSpPr>
                <a:spLocks/>
              </p:cNvSpPr>
              <p:nvPr/>
            </p:nvSpPr>
            <p:spPr bwMode="auto">
              <a:xfrm>
                <a:off x="6408738" y="2030413"/>
                <a:ext cx="339725" cy="644525"/>
              </a:xfrm>
              <a:custGeom>
                <a:avLst/>
                <a:gdLst/>
                <a:ahLst/>
                <a:cxnLst>
                  <a:cxn ang="0">
                    <a:pos x="0" y="406"/>
                  </a:cxn>
                  <a:cxn ang="0">
                    <a:pos x="56" y="392"/>
                  </a:cxn>
                  <a:cxn ang="0">
                    <a:pos x="56" y="392"/>
                  </a:cxn>
                  <a:cxn ang="0">
                    <a:pos x="136" y="196"/>
                  </a:cxn>
                  <a:cxn ang="0">
                    <a:pos x="214" y="0"/>
                  </a:cxn>
                  <a:cxn ang="0">
                    <a:pos x="158" y="14"/>
                  </a:cxn>
                  <a:cxn ang="0">
                    <a:pos x="158" y="14"/>
                  </a:cxn>
                  <a:cxn ang="0">
                    <a:pos x="80" y="212"/>
                  </a:cxn>
                  <a:cxn ang="0">
                    <a:pos x="0" y="406"/>
                  </a:cxn>
                  <a:cxn ang="0">
                    <a:pos x="0" y="406"/>
                  </a:cxn>
                </a:cxnLst>
                <a:rect l="0" t="0" r="r" b="b"/>
                <a:pathLst>
                  <a:path w="214" h="406">
                    <a:moveTo>
                      <a:pt x="0" y="406"/>
                    </a:moveTo>
                    <a:lnTo>
                      <a:pt x="56" y="392"/>
                    </a:lnTo>
                    <a:lnTo>
                      <a:pt x="56" y="392"/>
                    </a:lnTo>
                    <a:lnTo>
                      <a:pt x="136" y="196"/>
                    </a:lnTo>
                    <a:lnTo>
                      <a:pt x="214" y="0"/>
                    </a:lnTo>
                    <a:lnTo>
                      <a:pt x="158" y="14"/>
                    </a:lnTo>
                    <a:lnTo>
                      <a:pt x="158" y="14"/>
                    </a:lnTo>
                    <a:lnTo>
                      <a:pt x="80" y="212"/>
                    </a:lnTo>
                    <a:lnTo>
                      <a:pt x="0" y="406"/>
                    </a:lnTo>
                    <a:lnTo>
                      <a:pt x="0" y="40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1" name="Freeform 52"/>
              <p:cNvSpPr>
                <a:spLocks/>
              </p:cNvSpPr>
              <p:nvPr/>
            </p:nvSpPr>
            <p:spPr bwMode="auto">
              <a:xfrm>
                <a:off x="6297613" y="1350963"/>
                <a:ext cx="450850" cy="701675"/>
              </a:xfrm>
              <a:custGeom>
                <a:avLst/>
                <a:gdLst/>
                <a:ahLst/>
                <a:cxnLst>
                  <a:cxn ang="0">
                    <a:pos x="228" y="442"/>
                  </a:cxn>
                  <a:cxn ang="0">
                    <a:pos x="284" y="428"/>
                  </a:cxn>
                  <a:cxn ang="0">
                    <a:pos x="56" y="0"/>
                  </a:cxn>
                  <a:cxn ang="0">
                    <a:pos x="0" y="16"/>
                  </a:cxn>
                  <a:cxn ang="0">
                    <a:pos x="228" y="442"/>
                  </a:cxn>
                </a:cxnLst>
                <a:rect l="0" t="0" r="r" b="b"/>
                <a:pathLst>
                  <a:path w="284" h="442">
                    <a:moveTo>
                      <a:pt x="228" y="442"/>
                    </a:moveTo>
                    <a:lnTo>
                      <a:pt x="284" y="428"/>
                    </a:lnTo>
                    <a:lnTo>
                      <a:pt x="56" y="0"/>
                    </a:lnTo>
                    <a:lnTo>
                      <a:pt x="0" y="16"/>
                    </a:lnTo>
                    <a:lnTo>
                      <a:pt x="228" y="44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82" name="Freeform 53"/>
              <p:cNvSpPr>
                <a:spLocks/>
              </p:cNvSpPr>
              <p:nvPr/>
            </p:nvSpPr>
            <p:spPr bwMode="auto">
              <a:xfrm>
                <a:off x="4351338" y="1306513"/>
                <a:ext cx="2308225" cy="1368425"/>
              </a:xfrm>
              <a:custGeom>
                <a:avLst/>
                <a:gdLst/>
                <a:ahLst/>
                <a:cxnLst>
                  <a:cxn ang="0">
                    <a:pos x="1226" y="44"/>
                  </a:cxn>
                  <a:cxn ang="0">
                    <a:pos x="0" y="0"/>
                  </a:cxn>
                  <a:cxn ang="0">
                    <a:pos x="4" y="686"/>
                  </a:cxn>
                  <a:cxn ang="0">
                    <a:pos x="1296" y="862"/>
                  </a:cxn>
                  <a:cxn ang="0">
                    <a:pos x="1296" y="862"/>
                  </a:cxn>
                  <a:cxn ang="0">
                    <a:pos x="1376" y="668"/>
                  </a:cxn>
                  <a:cxn ang="0">
                    <a:pos x="1454" y="470"/>
                  </a:cxn>
                  <a:cxn ang="0">
                    <a:pos x="1454" y="470"/>
                  </a:cxn>
                  <a:cxn ang="0">
                    <a:pos x="1226" y="44"/>
                  </a:cxn>
                  <a:cxn ang="0">
                    <a:pos x="1226" y="44"/>
                  </a:cxn>
                </a:cxnLst>
                <a:rect l="0" t="0" r="r" b="b"/>
                <a:pathLst>
                  <a:path w="1454" h="862">
                    <a:moveTo>
                      <a:pt x="1226" y="44"/>
                    </a:moveTo>
                    <a:lnTo>
                      <a:pt x="0" y="0"/>
                    </a:lnTo>
                    <a:lnTo>
                      <a:pt x="4" y="686"/>
                    </a:lnTo>
                    <a:lnTo>
                      <a:pt x="1296" y="862"/>
                    </a:lnTo>
                    <a:lnTo>
                      <a:pt x="1296" y="862"/>
                    </a:lnTo>
                    <a:lnTo>
                      <a:pt x="1376" y="668"/>
                    </a:lnTo>
                    <a:lnTo>
                      <a:pt x="1454" y="470"/>
                    </a:lnTo>
                    <a:lnTo>
                      <a:pt x="1454" y="470"/>
                    </a:lnTo>
                    <a:lnTo>
                      <a:pt x="1226" y="44"/>
                    </a:lnTo>
                    <a:lnTo>
                      <a:pt x="1226" y="4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5410315" y="1895454"/>
              <a:ext cx="957700" cy="338554"/>
            </a:xfrm>
            <a:prstGeom prst="rect">
              <a:avLst/>
            </a:prstGeom>
            <a:noFill/>
            <a:scene3d>
              <a:camera prst="orthographicFront">
                <a:rot lat="20901" lon="1499273" rev="2136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solidFill>
                    <a:schemeClr val="accent1"/>
                  </a:solidFill>
                </a:rPr>
                <a:t>2000</a:t>
              </a:r>
              <a:endParaRPr lang="ko-KR" altLang="en-US" sz="1600" b="1" dirty="0">
                <a:solidFill>
                  <a:schemeClr val="accent1"/>
                </a:solidFill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410316" y="3084710"/>
              <a:ext cx="945016" cy="338554"/>
            </a:xfrm>
            <a:prstGeom prst="rect">
              <a:avLst/>
            </a:prstGeom>
            <a:noFill/>
            <a:scene3d>
              <a:camera prst="orthographicFront">
                <a:rot lat="20901" lon="1499273" rev="2112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1600" b="1" kern="1200" dirty="0">
                  <a:solidFill>
                    <a:schemeClr val="accent4"/>
                  </a:solidFill>
                  <a:latin typeface="+mn-lt"/>
                  <a:ea typeface="+mn-ea"/>
                  <a:cs typeface="+mn-cs"/>
                </a:rPr>
                <a:t>2000</a:t>
              </a:r>
              <a:endParaRPr lang="ko-KR" altLang="en-US" sz="1600" b="1" kern="1200" dirty="0">
                <a:solidFill>
                  <a:schemeClr val="accent4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431418" y="4180100"/>
              <a:ext cx="747154" cy="338554"/>
            </a:xfrm>
            <a:prstGeom prst="rect">
              <a:avLst/>
            </a:prstGeom>
            <a:noFill/>
            <a:scene3d>
              <a:camera prst="orthographicFront">
                <a:rot lat="0" lon="6" rev="207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algn="l" defTabSz="914400" rtl="0" eaLnBrk="1" latinLnBrk="1" hangingPunct="1"/>
              <a:r>
                <a:rPr lang="en-US" altLang="ko-KR" sz="16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2000</a:t>
              </a:r>
              <a:endParaRPr lang="ko-KR" altLang="en-US" sz="16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257532" y="2004993"/>
              <a:ext cx="831472" cy="338554"/>
            </a:xfrm>
            <a:prstGeom prst="rect">
              <a:avLst/>
            </a:prstGeom>
            <a:noFill/>
            <a:scene3d>
              <a:camera prst="orthographicFront">
                <a:rot lat="20901" lon="1499273" rev="24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1600" b="1" i="1" dirty="0">
                  <a:solidFill>
                    <a:schemeClr val="bg1"/>
                  </a:solidFill>
                </a:rPr>
                <a:t>2000</a:t>
              </a:r>
              <a:endParaRPr lang="ko-KR" altLang="en-US" sz="1600" b="1" i="1" dirty="0">
                <a:solidFill>
                  <a:schemeClr val="bg1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184506" y="3173409"/>
              <a:ext cx="1030790" cy="338554"/>
            </a:xfrm>
            <a:prstGeom prst="rect">
              <a:avLst/>
            </a:prstGeom>
            <a:noFill/>
            <a:scene3d>
              <a:camera prst="orthographicFront">
                <a:rot lat="20901" lon="1499273" rev="6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1600" b="1" i="1" dirty="0">
                  <a:solidFill>
                    <a:schemeClr val="accent1"/>
                  </a:solidFill>
                </a:rPr>
                <a:t>2000</a:t>
              </a:r>
              <a:endParaRPr lang="ko-KR" altLang="en-US" sz="1600" b="1" i="1" dirty="0">
                <a:solidFill>
                  <a:schemeClr val="accent1"/>
                </a:solidFill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074967" y="4368401"/>
              <a:ext cx="864941" cy="338554"/>
            </a:xfrm>
            <a:prstGeom prst="rect">
              <a:avLst/>
            </a:prstGeom>
            <a:noFill/>
            <a:scene3d>
              <a:camera prst="orthographicFront">
                <a:rot lat="20901" lon="1499273" rev="9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altLang="ko-KR" sz="1600" b="1" i="1" dirty="0">
                  <a:solidFill>
                    <a:schemeClr val="accent4"/>
                  </a:solidFill>
                </a:rPr>
                <a:t>2000</a:t>
              </a:r>
              <a:endParaRPr lang="ko-KR" altLang="en-US" sz="1600" b="1" i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128" name="그룹 127"/>
          <p:cNvGrpSpPr/>
          <p:nvPr/>
        </p:nvGrpSpPr>
        <p:grpSpPr>
          <a:xfrm>
            <a:off x="6518316" y="1895454"/>
            <a:ext cx="2143140" cy="891326"/>
            <a:chOff x="725480" y="3500439"/>
            <a:chExt cx="2143140" cy="891326"/>
          </a:xfrm>
        </p:grpSpPr>
        <p:sp>
          <p:nvSpPr>
            <p:cNvPr id="126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27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6518316" y="3136896"/>
            <a:ext cx="2143140" cy="891326"/>
            <a:chOff x="725480" y="3500439"/>
            <a:chExt cx="2143140" cy="891326"/>
          </a:xfrm>
        </p:grpSpPr>
        <p:sp>
          <p:nvSpPr>
            <p:cNvPr id="130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31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32" name="그룹 131"/>
          <p:cNvGrpSpPr/>
          <p:nvPr/>
        </p:nvGrpSpPr>
        <p:grpSpPr>
          <a:xfrm>
            <a:off x="6518316" y="4414851"/>
            <a:ext cx="2143140" cy="891326"/>
            <a:chOff x="725480" y="3500439"/>
            <a:chExt cx="2143140" cy="891326"/>
          </a:xfrm>
        </p:grpSpPr>
        <p:sp>
          <p:nvSpPr>
            <p:cNvPr id="133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34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35" name="그룹 134"/>
          <p:cNvGrpSpPr/>
          <p:nvPr/>
        </p:nvGrpSpPr>
        <p:grpSpPr>
          <a:xfrm>
            <a:off x="482544" y="1895454"/>
            <a:ext cx="2143140" cy="913383"/>
            <a:chOff x="725480" y="3500439"/>
            <a:chExt cx="2143140" cy="913383"/>
          </a:xfrm>
        </p:grpSpPr>
        <p:sp>
          <p:nvSpPr>
            <p:cNvPr id="136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37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오른쪽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38" name="그룹 137"/>
          <p:cNvGrpSpPr/>
          <p:nvPr/>
        </p:nvGrpSpPr>
        <p:grpSpPr>
          <a:xfrm>
            <a:off x="482544" y="3136896"/>
            <a:ext cx="2143140" cy="891326"/>
            <a:chOff x="725480" y="3500439"/>
            <a:chExt cx="2143140" cy="891326"/>
          </a:xfrm>
        </p:grpSpPr>
        <p:sp>
          <p:nvSpPr>
            <p:cNvPr id="139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40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오른쪽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41" name="그룹 140"/>
          <p:cNvGrpSpPr/>
          <p:nvPr/>
        </p:nvGrpSpPr>
        <p:grpSpPr>
          <a:xfrm>
            <a:off x="482544" y="4414851"/>
            <a:ext cx="2143140" cy="891326"/>
            <a:chOff x="725480" y="3500439"/>
            <a:chExt cx="2143140" cy="891326"/>
          </a:xfrm>
        </p:grpSpPr>
        <p:sp>
          <p:nvSpPr>
            <p:cNvPr id="142" name="Rectangle 117"/>
            <p:cNvSpPr>
              <a:spLocks noChangeArrowheads="1"/>
            </p:cNvSpPr>
            <p:nvPr/>
          </p:nvSpPr>
          <p:spPr bwMode="auto">
            <a:xfrm>
              <a:off x="725480" y="3500439"/>
              <a:ext cx="214314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43" name="Rectangle 117"/>
            <p:cNvSpPr>
              <a:spLocks noChangeArrowheads="1"/>
            </p:cNvSpPr>
            <p:nvPr/>
          </p:nvSpPr>
          <p:spPr bwMode="auto">
            <a:xfrm>
              <a:off x="725481" y="3813658"/>
              <a:ext cx="2143139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오른쪽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44" name="그룹 143"/>
          <p:cNvGrpSpPr/>
          <p:nvPr/>
        </p:nvGrpSpPr>
        <p:grpSpPr>
          <a:xfrm>
            <a:off x="6899978" y="6277014"/>
            <a:ext cx="1834504" cy="450768"/>
            <a:chOff x="6984468" y="6021288"/>
            <a:chExt cx="1834504" cy="450768"/>
          </a:xfrm>
        </p:grpSpPr>
        <p:sp>
          <p:nvSpPr>
            <p:cNvPr id="145" name="TextBox 144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7018972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시장분석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시장분석을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시장분석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영업 및 마케팅의 전략 제안에 앞서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관련 환경을 분석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시장분석에서는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거시적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사회적 환경을 작성하거나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제품과 관련된 시장에 대한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제품관련 시장을 분석할 때는 그래프로 나타낼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31" name="Rectangle 117"/>
          <p:cNvSpPr>
            <a:spLocks noChangeArrowheads="1"/>
          </p:cNvSpPr>
          <p:nvPr/>
        </p:nvSpPr>
        <p:spPr bwMode="auto">
          <a:xfrm>
            <a:off x="3872277" y="1931967"/>
            <a:ext cx="3571898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5" name="Rectangle 117"/>
          <p:cNvSpPr>
            <a:spLocks noChangeArrowheads="1"/>
          </p:cNvSpPr>
          <p:nvPr/>
        </p:nvSpPr>
        <p:spPr bwMode="auto">
          <a:xfrm>
            <a:off x="3872277" y="3376531"/>
            <a:ext cx="3571898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0" name="Rectangle 117"/>
          <p:cNvSpPr>
            <a:spLocks noChangeArrowheads="1"/>
          </p:cNvSpPr>
          <p:nvPr/>
        </p:nvSpPr>
        <p:spPr bwMode="auto">
          <a:xfrm>
            <a:off x="3872277" y="4853007"/>
            <a:ext cx="3571898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214" name="그룹 213"/>
          <p:cNvGrpSpPr/>
          <p:nvPr/>
        </p:nvGrpSpPr>
        <p:grpSpPr>
          <a:xfrm>
            <a:off x="738135" y="1420785"/>
            <a:ext cx="2951575" cy="5441862"/>
            <a:chOff x="738135" y="1420785"/>
            <a:chExt cx="2951575" cy="5441862"/>
          </a:xfrm>
        </p:grpSpPr>
        <p:grpSp>
          <p:nvGrpSpPr>
            <p:cNvPr id="66" name="그룹 144"/>
            <p:cNvGrpSpPr/>
            <p:nvPr/>
          </p:nvGrpSpPr>
          <p:grpSpPr>
            <a:xfrm>
              <a:off x="738135" y="1420785"/>
              <a:ext cx="322639" cy="5441862"/>
              <a:chOff x="4246563" y="665163"/>
              <a:chExt cx="285750" cy="4819650"/>
            </a:xfrm>
          </p:grpSpPr>
          <p:sp>
            <p:nvSpPr>
              <p:cNvPr id="89" name="Rectangle 29"/>
              <p:cNvSpPr>
                <a:spLocks noChangeArrowheads="1"/>
              </p:cNvSpPr>
              <p:nvPr/>
            </p:nvSpPr>
            <p:spPr bwMode="auto">
              <a:xfrm>
                <a:off x="4246563" y="4795838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0" name="Rectangle 30"/>
              <p:cNvSpPr>
                <a:spLocks noChangeArrowheads="1"/>
              </p:cNvSpPr>
              <p:nvPr/>
            </p:nvSpPr>
            <p:spPr bwMode="auto">
              <a:xfrm>
                <a:off x="4246563" y="4106863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1" name="Rectangle 31"/>
              <p:cNvSpPr>
                <a:spLocks noChangeArrowheads="1"/>
              </p:cNvSpPr>
              <p:nvPr/>
            </p:nvSpPr>
            <p:spPr bwMode="auto">
              <a:xfrm>
                <a:off x="4246563" y="3417888"/>
                <a:ext cx="285750" cy="688975"/>
              </a:xfrm>
              <a:prstGeom prst="rect">
                <a:avLst/>
              </a:prstGeom>
              <a:solidFill>
                <a:schemeClr val="accent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2" name="Freeform 32"/>
              <p:cNvSpPr>
                <a:spLocks/>
              </p:cNvSpPr>
              <p:nvPr/>
            </p:nvSpPr>
            <p:spPr bwMode="auto">
              <a:xfrm>
                <a:off x="4246563" y="665163"/>
                <a:ext cx="285750" cy="688975"/>
              </a:xfrm>
              <a:custGeom>
                <a:avLst/>
                <a:gdLst/>
                <a:ahLst/>
                <a:cxnLst>
                  <a:cxn ang="0">
                    <a:pos x="180" y="434"/>
                  </a:cxn>
                  <a:cxn ang="0">
                    <a:pos x="0" y="434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8"/>
                  </a:cxn>
                  <a:cxn ang="0">
                    <a:pos x="6" y="6"/>
                  </a:cxn>
                  <a:cxn ang="0">
                    <a:pos x="26" y="2"/>
                  </a:cxn>
                  <a:cxn ang="0">
                    <a:pos x="54" y="0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124" y="0"/>
                  </a:cxn>
                  <a:cxn ang="0">
                    <a:pos x="152" y="2"/>
                  </a:cxn>
                  <a:cxn ang="0">
                    <a:pos x="172" y="6"/>
                  </a:cxn>
                  <a:cxn ang="0">
                    <a:pos x="178" y="8"/>
                  </a:cxn>
                  <a:cxn ang="0">
                    <a:pos x="180" y="10"/>
                  </a:cxn>
                  <a:cxn ang="0">
                    <a:pos x="180" y="434"/>
                  </a:cxn>
                </a:cxnLst>
                <a:rect l="0" t="0" r="r" b="b"/>
                <a:pathLst>
                  <a:path w="180" h="434">
                    <a:moveTo>
                      <a:pt x="180" y="434"/>
                    </a:moveTo>
                    <a:lnTo>
                      <a:pt x="0" y="43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26" y="2"/>
                    </a:lnTo>
                    <a:lnTo>
                      <a:pt x="54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0"/>
                    </a:lnTo>
                    <a:lnTo>
                      <a:pt x="152" y="2"/>
                    </a:lnTo>
                    <a:lnTo>
                      <a:pt x="172" y="6"/>
                    </a:lnTo>
                    <a:lnTo>
                      <a:pt x="178" y="8"/>
                    </a:lnTo>
                    <a:lnTo>
                      <a:pt x="180" y="10"/>
                    </a:lnTo>
                    <a:lnTo>
                      <a:pt x="180" y="43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3" name="Rectangle 33"/>
              <p:cNvSpPr>
                <a:spLocks noChangeArrowheads="1"/>
              </p:cNvSpPr>
              <p:nvPr/>
            </p:nvSpPr>
            <p:spPr bwMode="auto">
              <a:xfrm>
                <a:off x="4246563" y="1354138"/>
                <a:ext cx="285750" cy="6889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4" name="Rectangle 34"/>
              <p:cNvSpPr>
                <a:spLocks noChangeArrowheads="1"/>
              </p:cNvSpPr>
              <p:nvPr/>
            </p:nvSpPr>
            <p:spPr bwMode="auto">
              <a:xfrm>
                <a:off x="4246563" y="2043113"/>
                <a:ext cx="285750" cy="688975"/>
              </a:xfrm>
              <a:prstGeom prst="rect">
                <a:avLst/>
              </a:prstGeom>
              <a:solidFill>
                <a:schemeClr val="accent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5" name="Rectangle 35"/>
              <p:cNvSpPr>
                <a:spLocks noChangeArrowheads="1"/>
              </p:cNvSpPr>
              <p:nvPr/>
            </p:nvSpPr>
            <p:spPr bwMode="auto">
              <a:xfrm>
                <a:off x="4246563" y="2732088"/>
                <a:ext cx="285750" cy="68580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Rectangle 36"/>
              <p:cNvSpPr>
                <a:spLocks noChangeArrowheads="1"/>
              </p:cNvSpPr>
              <p:nvPr/>
            </p:nvSpPr>
            <p:spPr bwMode="auto">
              <a:xfrm>
                <a:off x="4386263" y="3417888"/>
                <a:ext cx="146050" cy="6889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8" name="Rectangle 38"/>
              <p:cNvSpPr>
                <a:spLocks noChangeArrowheads="1"/>
              </p:cNvSpPr>
              <p:nvPr/>
            </p:nvSpPr>
            <p:spPr bwMode="auto">
              <a:xfrm>
                <a:off x="4386263" y="4795838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99" name="Rectangle 39"/>
              <p:cNvSpPr>
                <a:spLocks noChangeArrowheads="1"/>
              </p:cNvSpPr>
              <p:nvPr/>
            </p:nvSpPr>
            <p:spPr bwMode="auto">
              <a:xfrm>
                <a:off x="4386263" y="4106863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0" name="Rectangle 40"/>
              <p:cNvSpPr>
                <a:spLocks noChangeArrowheads="1"/>
              </p:cNvSpPr>
              <p:nvPr/>
            </p:nvSpPr>
            <p:spPr bwMode="auto">
              <a:xfrm>
                <a:off x="4386263" y="2732088"/>
                <a:ext cx="146050" cy="68580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7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" name="Rectangle 41"/>
              <p:cNvSpPr>
                <a:spLocks noChangeArrowheads="1"/>
              </p:cNvSpPr>
              <p:nvPr/>
            </p:nvSpPr>
            <p:spPr bwMode="auto">
              <a:xfrm>
                <a:off x="4386263" y="2043113"/>
                <a:ext cx="146050" cy="688975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2" name="Rectangle 42"/>
              <p:cNvSpPr>
                <a:spLocks noChangeArrowheads="1"/>
              </p:cNvSpPr>
              <p:nvPr/>
            </p:nvSpPr>
            <p:spPr bwMode="auto">
              <a:xfrm>
                <a:off x="4386263" y="1354138"/>
                <a:ext cx="146050" cy="68897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  <p:sp>
            <p:nvSpPr>
              <p:cNvPr id="103" name="Freeform 43"/>
              <p:cNvSpPr>
                <a:spLocks/>
              </p:cNvSpPr>
              <p:nvPr/>
            </p:nvSpPr>
            <p:spPr bwMode="auto">
              <a:xfrm>
                <a:off x="4386263" y="665163"/>
                <a:ext cx="146050" cy="6889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4"/>
                  </a:cxn>
                  <a:cxn ang="0">
                    <a:pos x="92" y="434"/>
                  </a:cxn>
                  <a:cxn ang="0">
                    <a:pos x="92" y="10"/>
                  </a:cxn>
                  <a:cxn ang="0">
                    <a:pos x="92" y="10"/>
                  </a:cxn>
                  <a:cxn ang="0">
                    <a:pos x="90" y="8"/>
                  </a:cxn>
                  <a:cxn ang="0">
                    <a:pos x="84" y="6"/>
                  </a:cxn>
                  <a:cxn ang="0">
                    <a:pos x="64" y="2"/>
                  </a:cxn>
                  <a:cxn ang="0">
                    <a:pos x="36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434">
                    <a:moveTo>
                      <a:pt x="0" y="0"/>
                    </a:moveTo>
                    <a:lnTo>
                      <a:pt x="0" y="434"/>
                    </a:lnTo>
                    <a:lnTo>
                      <a:pt x="92" y="434"/>
                    </a:lnTo>
                    <a:lnTo>
                      <a:pt x="92" y="10"/>
                    </a:lnTo>
                    <a:lnTo>
                      <a:pt x="92" y="10"/>
                    </a:lnTo>
                    <a:lnTo>
                      <a:pt x="90" y="8"/>
                    </a:lnTo>
                    <a:lnTo>
                      <a:pt x="84" y="6"/>
                    </a:lnTo>
                    <a:lnTo>
                      <a:pt x="64" y="2"/>
                    </a:lnTo>
                    <a:lnTo>
                      <a:pt x="36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00" dirty="0"/>
              </a:p>
            </p:txBody>
          </p:sp>
        </p:grpSp>
        <p:sp>
          <p:nvSpPr>
            <p:cNvPr id="123" name="오각형 122"/>
            <p:cNvSpPr/>
            <p:nvPr/>
          </p:nvSpPr>
          <p:spPr>
            <a:xfrm>
              <a:off x="951234" y="1603349"/>
              <a:ext cx="2738476" cy="1204929"/>
            </a:xfrm>
            <a:prstGeom prst="homePlate">
              <a:avLst/>
            </a:prstGeom>
            <a:solidFill>
              <a:schemeClr val="accent3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matte">
              <a:bevelT w="63500" h="254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4" name="오각형 123"/>
            <p:cNvSpPr/>
            <p:nvPr/>
          </p:nvSpPr>
          <p:spPr>
            <a:xfrm>
              <a:off x="951234" y="3100383"/>
              <a:ext cx="2738476" cy="1204929"/>
            </a:xfrm>
            <a:prstGeom prst="homePlate">
              <a:avLst/>
            </a:prstGeom>
            <a:solidFill>
              <a:schemeClr val="accent5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matte"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5" name="오각형 124"/>
            <p:cNvSpPr/>
            <p:nvPr/>
          </p:nvSpPr>
          <p:spPr>
            <a:xfrm>
              <a:off x="951234" y="4633929"/>
              <a:ext cx="2738476" cy="1204929"/>
            </a:xfrm>
            <a:prstGeom prst="homePlate">
              <a:avLst/>
            </a:prstGeom>
            <a:solidFill>
              <a:schemeClr val="accent6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matte">
              <a:bevelT w="63500" h="254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5" name="Rectangle 6"/>
            <p:cNvSpPr>
              <a:spLocks noChangeArrowheads="1"/>
            </p:cNvSpPr>
            <p:nvPr/>
          </p:nvSpPr>
          <p:spPr bwMode="auto">
            <a:xfrm>
              <a:off x="1097287" y="1858941"/>
              <a:ext cx="769441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내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용입력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145" name="그룹 144"/>
            <p:cNvGrpSpPr/>
            <p:nvPr/>
          </p:nvGrpSpPr>
          <p:grpSpPr>
            <a:xfrm>
              <a:off x="2411755" y="1849735"/>
              <a:ext cx="716452" cy="666440"/>
              <a:chOff x="1906551" y="1785915"/>
              <a:chExt cx="716452" cy="666440"/>
            </a:xfrm>
          </p:grpSpPr>
          <p:sp>
            <p:nvSpPr>
              <p:cNvPr id="26" name="Rectangle 10"/>
              <p:cNvSpPr>
                <a:spLocks noChangeArrowheads="1"/>
              </p:cNvSpPr>
              <p:nvPr/>
            </p:nvSpPr>
            <p:spPr bwMode="auto">
              <a:xfrm>
                <a:off x="2016090" y="1785915"/>
                <a:ext cx="500138" cy="622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5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Arial" pitchFamily="34" charset="0"/>
                    <a:ea typeface="굴림" pitchFamily="50" charset="-127"/>
                    <a:cs typeface="굴림" pitchFamily="50" charset="-127"/>
                  </a:rPr>
                  <a:t>01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  <p:grpSp>
            <p:nvGrpSpPr>
              <p:cNvPr id="144" name="그룹 143"/>
              <p:cNvGrpSpPr/>
              <p:nvPr/>
            </p:nvGrpSpPr>
            <p:grpSpPr>
              <a:xfrm>
                <a:off x="1906551" y="1822428"/>
                <a:ext cx="716452" cy="629927"/>
                <a:chOff x="1906551" y="1822428"/>
                <a:chExt cx="716452" cy="629927"/>
              </a:xfrm>
              <a:solidFill>
                <a:schemeClr val="bg1"/>
              </a:solidFill>
            </p:grpSpPr>
            <p:grpSp>
              <p:nvGrpSpPr>
                <p:cNvPr id="134" name="그룹 133"/>
                <p:cNvGrpSpPr/>
                <p:nvPr/>
              </p:nvGrpSpPr>
              <p:grpSpPr>
                <a:xfrm>
                  <a:off x="1906551" y="1822428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133" name="그룹 132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126" name="직사각형 125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27" name="직사각형 126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  <p:grpSp>
                <p:nvGrpSpPr>
                  <p:cNvPr id="132" name="그룹 131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128" name="직사각형 127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29" name="직사각형 128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30" name="직사각형 129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31" name="직사각형 130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</p:grpSp>
            <p:grpSp>
              <p:nvGrpSpPr>
                <p:cNvPr id="135" name="그룹 134"/>
                <p:cNvGrpSpPr/>
                <p:nvPr/>
              </p:nvGrpSpPr>
              <p:grpSpPr>
                <a:xfrm flipH="1" flipV="1">
                  <a:off x="2490759" y="2004993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136" name="그룹 135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142" name="직사각형 141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43" name="직사각형 142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  <p:grpSp>
                <p:nvGrpSpPr>
                  <p:cNvPr id="137" name="그룹 136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138" name="직사각형 137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39" name="직사각형 138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40" name="직사각형 139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41" name="직사각형 140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</p:grpSp>
          </p:grpSp>
        </p:grpSp>
        <p:sp>
          <p:nvSpPr>
            <p:cNvPr id="167" name="Rectangle 6"/>
            <p:cNvSpPr>
              <a:spLocks noChangeArrowheads="1"/>
            </p:cNvSpPr>
            <p:nvPr/>
          </p:nvSpPr>
          <p:spPr bwMode="auto">
            <a:xfrm>
              <a:off x="1097287" y="3365180"/>
              <a:ext cx="7694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내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용입력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12" name="그룹 211"/>
            <p:cNvGrpSpPr/>
            <p:nvPr/>
          </p:nvGrpSpPr>
          <p:grpSpPr>
            <a:xfrm>
              <a:off x="2411755" y="3355974"/>
              <a:ext cx="716452" cy="666440"/>
              <a:chOff x="2162142" y="3355974"/>
              <a:chExt cx="716452" cy="666440"/>
            </a:xfrm>
          </p:grpSpPr>
          <p:sp>
            <p:nvSpPr>
              <p:cNvPr id="169" name="Rectangle 10"/>
              <p:cNvSpPr>
                <a:spLocks noChangeArrowheads="1"/>
              </p:cNvSpPr>
              <p:nvPr/>
            </p:nvSpPr>
            <p:spPr bwMode="auto">
              <a:xfrm>
                <a:off x="2271681" y="3355974"/>
                <a:ext cx="500138" cy="622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5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Arial" pitchFamily="34" charset="0"/>
                    <a:ea typeface="굴림" pitchFamily="50" charset="-127"/>
                    <a:cs typeface="굴림" pitchFamily="50" charset="-127"/>
                  </a:rPr>
                  <a:t>02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  <p:grpSp>
            <p:nvGrpSpPr>
              <p:cNvPr id="170" name="그룹 169"/>
              <p:cNvGrpSpPr/>
              <p:nvPr/>
            </p:nvGrpSpPr>
            <p:grpSpPr>
              <a:xfrm>
                <a:off x="2162142" y="3392487"/>
                <a:ext cx="716452" cy="629927"/>
                <a:chOff x="1906551" y="1822428"/>
                <a:chExt cx="716452" cy="629927"/>
              </a:xfrm>
              <a:solidFill>
                <a:schemeClr val="accent1"/>
              </a:solidFill>
            </p:grpSpPr>
            <p:grpSp>
              <p:nvGrpSpPr>
                <p:cNvPr id="171" name="그룹 170"/>
                <p:cNvGrpSpPr/>
                <p:nvPr/>
              </p:nvGrpSpPr>
              <p:grpSpPr>
                <a:xfrm>
                  <a:off x="1906551" y="1822428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181" name="그룹 180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187" name="직사각형 186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88" name="직사각형 187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  <p:grpSp>
                <p:nvGrpSpPr>
                  <p:cNvPr id="182" name="그룹 181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183" name="직사각형 182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84" name="직사각형 183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85" name="직사각형 184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86" name="직사각형 185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</p:grpSp>
            <p:grpSp>
              <p:nvGrpSpPr>
                <p:cNvPr id="172" name="그룹 171"/>
                <p:cNvGrpSpPr/>
                <p:nvPr/>
              </p:nvGrpSpPr>
              <p:grpSpPr>
                <a:xfrm flipH="1" flipV="1">
                  <a:off x="2490759" y="2004993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173" name="그룹 172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179" name="직사각형 178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80" name="직사각형 179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  <p:grpSp>
                <p:nvGrpSpPr>
                  <p:cNvPr id="174" name="그룹 173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175" name="직사각형 174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76" name="직사각형 175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77" name="직사각형 176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178" name="직사각형 177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</p:grpSp>
          </p:grpSp>
        </p:grpSp>
        <p:sp>
          <p:nvSpPr>
            <p:cNvPr id="189" name="Rectangle 6"/>
            <p:cNvSpPr>
              <a:spLocks noChangeArrowheads="1"/>
            </p:cNvSpPr>
            <p:nvPr/>
          </p:nvSpPr>
          <p:spPr bwMode="auto">
            <a:xfrm>
              <a:off x="1097287" y="4898726"/>
              <a:ext cx="7694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4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내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4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용입력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11" name="그룹 210"/>
            <p:cNvGrpSpPr/>
            <p:nvPr/>
          </p:nvGrpSpPr>
          <p:grpSpPr>
            <a:xfrm>
              <a:off x="2411755" y="4889520"/>
              <a:ext cx="716452" cy="700192"/>
              <a:chOff x="2162142" y="4743468"/>
              <a:chExt cx="716452" cy="700192"/>
            </a:xfrm>
          </p:grpSpPr>
          <p:sp>
            <p:nvSpPr>
              <p:cNvPr id="191" name="Rectangle 10"/>
              <p:cNvSpPr>
                <a:spLocks noChangeArrowheads="1"/>
              </p:cNvSpPr>
              <p:nvPr/>
            </p:nvSpPr>
            <p:spPr bwMode="auto">
              <a:xfrm>
                <a:off x="2271681" y="4743468"/>
                <a:ext cx="500138" cy="700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500" b="1" i="0" u="none" strike="noStrike" cap="none" normalizeH="0" baseline="0" dirty="0">
                    <a:ln>
                      <a:noFill/>
                    </a:ln>
                    <a:solidFill>
                      <a:schemeClr val="accent4"/>
                    </a:solidFill>
                    <a:effectLst/>
                    <a:latin typeface="Arial" pitchFamily="34" charset="0"/>
                    <a:ea typeface="굴림" pitchFamily="50" charset="-127"/>
                    <a:cs typeface="굴림" pitchFamily="50" charset="-127"/>
                  </a:rPr>
                  <a:t>03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accent4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  <p:grpSp>
            <p:nvGrpSpPr>
              <p:cNvPr id="192" name="그룹 191"/>
              <p:cNvGrpSpPr/>
              <p:nvPr/>
            </p:nvGrpSpPr>
            <p:grpSpPr>
              <a:xfrm>
                <a:off x="2162142" y="4779981"/>
                <a:ext cx="716452" cy="629927"/>
                <a:chOff x="1906551" y="1822428"/>
                <a:chExt cx="716452" cy="629927"/>
              </a:xfrm>
              <a:solidFill>
                <a:schemeClr val="accent4"/>
              </a:solidFill>
            </p:grpSpPr>
            <p:grpSp>
              <p:nvGrpSpPr>
                <p:cNvPr id="193" name="그룹 192"/>
                <p:cNvGrpSpPr/>
                <p:nvPr/>
              </p:nvGrpSpPr>
              <p:grpSpPr>
                <a:xfrm>
                  <a:off x="1906551" y="1822428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203" name="그룹 202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209" name="직사각형 208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10" name="직사각형 209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</p:grpSp>
              <p:grpSp>
                <p:nvGrpSpPr>
                  <p:cNvPr id="204" name="그룹 203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205" name="직사각형 204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06" name="직사각형 205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07" name="직사각형 206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08" name="직사각형 207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194" name="그룹 193"/>
                <p:cNvGrpSpPr/>
                <p:nvPr/>
              </p:nvGrpSpPr>
              <p:grpSpPr>
                <a:xfrm flipH="1" flipV="1">
                  <a:off x="2490759" y="2004993"/>
                  <a:ext cx="132244" cy="447362"/>
                  <a:chOff x="9776389" y="1128681"/>
                  <a:chExt cx="272561" cy="922031"/>
                </a:xfrm>
                <a:grpFill/>
              </p:grpSpPr>
              <p:grpSp>
                <p:nvGrpSpPr>
                  <p:cNvPr id="195" name="그룹 194"/>
                  <p:cNvGrpSpPr/>
                  <p:nvPr/>
                </p:nvGrpSpPr>
                <p:grpSpPr>
                  <a:xfrm>
                    <a:off x="9776389" y="1530324"/>
                    <a:ext cx="272561" cy="520388"/>
                    <a:chOff x="9776389" y="1530324"/>
                    <a:chExt cx="272561" cy="520388"/>
                  </a:xfrm>
                  <a:grpFill/>
                </p:grpSpPr>
                <p:sp>
                  <p:nvSpPr>
                    <p:cNvPr id="201" name="직사각형 200"/>
                    <p:cNvSpPr/>
                    <p:nvPr/>
                  </p:nvSpPr>
                  <p:spPr>
                    <a:xfrm>
                      <a:off x="9776389" y="1530324"/>
                      <a:ext cx="45719" cy="511182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02" name="직사각형 201"/>
                    <p:cNvSpPr/>
                    <p:nvPr/>
                  </p:nvSpPr>
                  <p:spPr>
                    <a:xfrm>
                      <a:off x="9793359" y="2004993"/>
                      <a:ext cx="255591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</p:grpSp>
              <p:grpSp>
                <p:nvGrpSpPr>
                  <p:cNvPr id="196" name="그룹 195"/>
                  <p:cNvGrpSpPr/>
                  <p:nvPr/>
                </p:nvGrpSpPr>
                <p:grpSpPr>
                  <a:xfrm>
                    <a:off x="9776389" y="1128681"/>
                    <a:ext cx="160970" cy="301310"/>
                    <a:chOff x="9776389" y="982629"/>
                    <a:chExt cx="160970" cy="301310"/>
                  </a:xfrm>
                  <a:grpFill/>
                </p:grpSpPr>
                <p:sp>
                  <p:nvSpPr>
                    <p:cNvPr id="197" name="직사각형 196"/>
                    <p:cNvSpPr/>
                    <p:nvPr/>
                  </p:nvSpPr>
                  <p:spPr>
                    <a:xfrm>
                      <a:off x="9793359" y="982629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198" name="직사각형 197"/>
                    <p:cNvSpPr/>
                    <p:nvPr/>
                  </p:nvSpPr>
                  <p:spPr>
                    <a:xfrm>
                      <a:off x="9776389" y="982629"/>
                      <a:ext cx="45719" cy="28800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199" name="직사각형 198"/>
                    <p:cNvSpPr/>
                    <p:nvPr/>
                  </p:nvSpPr>
                  <p:spPr>
                    <a:xfrm>
                      <a:off x="9793359" y="1092168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200" name="직사각형 199"/>
                    <p:cNvSpPr/>
                    <p:nvPr/>
                  </p:nvSpPr>
                  <p:spPr>
                    <a:xfrm>
                      <a:off x="9793359" y="1238220"/>
                      <a:ext cx="144000" cy="45719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>
                        <a:solidFill>
                          <a:schemeClr val="accent4"/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108" name="그룹 107"/>
          <p:cNvGrpSpPr/>
          <p:nvPr/>
        </p:nvGrpSpPr>
        <p:grpSpPr>
          <a:xfrm>
            <a:off x="6899978" y="6277014"/>
            <a:ext cx="1834504" cy="450768"/>
            <a:chOff x="6984468" y="6021288"/>
            <a:chExt cx="1834504" cy="450768"/>
          </a:xfrm>
        </p:grpSpPr>
        <p:sp>
          <p:nvSpPr>
            <p:cNvPr id="109" name="TextBox 108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7018972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5750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206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2E3EF10-22DD-4AB4-91EF-3B6D85BF6B8A}"/>
              </a:ext>
            </a:extLst>
          </p:cNvPr>
          <p:cNvSpPr/>
          <p:nvPr/>
        </p:nvSpPr>
        <p:spPr>
          <a:xfrm>
            <a:off x="107504" y="5667763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EAE1979-6FAC-463C-8175-B1E93499EF2D}"/>
              </a:ext>
            </a:extLst>
          </p:cNvPr>
          <p:cNvSpPr/>
          <p:nvPr/>
        </p:nvSpPr>
        <p:spPr>
          <a:xfrm>
            <a:off x="107504" y="6279607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4513FEB-9AA9-43B6-9D13-D31241C01AE8}"/>
              </a:ext>
            </a:extLst>
          </p:cNvPr>
          <p:cNvSpPr/>
          <p:nvPr/>
        </p:nvSpPr>
        <p:spPr>
          <a:xfrm>
            <a:off x="1139597" y="5521902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F14AD5E-C272-423D-BD8E-734B0C7AFD9A}"/>
              </a:ext>
            </a:extLst>
          </p:cNvPr>
          <p:cNvSpPr/>
          <p:nvPr/>
        </p:nvSpPr>
        <p:spPr>
          <a:xfrm>
            <a:off x="1009194" y="5848134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592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2D89BEB0-FBF0-41E0-BFDD-AD3113939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D84720E-3634-4BEB-B368-CDD324940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249E2BC-D63E-4143-97E9-A6C23BC89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D4C5A55-AC7E-4E80-B63D-DD90A10B2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4197539-4279-4588-B913-EA62BEB93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515E176-E40C-435B-8427-91FBD25C8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A090A3A-32E3-4E95-9C8A-EFED04B90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66910D74-68FE-4FC4-8A33-B75CB8DD4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B3B408F-905D-4E65-A7EA-D824BC45F7CF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FACEF06-72BF-4A31-9D80-F88FE7E418B0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2BE08F4-B6B0-4B04-B64F-26CB54557B89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CE4F2F7-2C00-4CDA-8043-7A897914AD1F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E4A5918-D99A-434F-A7C2-62B425CF28A5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0E42D7C-B792-4022-A3DD-9703EDE7980F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74F2EBD-C54C-4C14-997A-104EEA49A4F8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4CE0A80D-51C4-49A4-9D49-D3E31C7A6379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4AD1424-C16F-4140-A786-1F69F716023F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43844D-6D35-4E15-B861-E7A964EE6EC6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AEBF569-B0B5-4579-90E0-341938AE669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2922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0BE8776-89E4-43B7-9676-281E54B73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50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AEB8AAF-8083-4AEC-93DC-9B6FA302F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92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0A4F21A-E169-4BE6-974B-0D440E3E2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247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517C363-AEAE-45A7-8DF3-7BFBC0491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425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FE45B5C-0CAF-414B-A590-F7D5E3187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67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D90554B-F5A0-4D86-8C6C-D624DAEBF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065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62621A0-7C34-48B3-AD06-C56E0183C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0282" y="4275113"/>
            <a:ext cx="1647386" cy="123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351AB83-7DE5-45EB-89ED-E1337D201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9875" y="4279642"/>
            <a:ext cx="1642840" cy="124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31E3256-D7F9-4544-9D6E-67A126F608E0}"/>
              </a:ext>
            </a:extLst>
          </p:cNvPr>
          <p:cNvSpPr/>
          <p:nvPr/>
        </p:nvSpPr>
        <p:spPr>
          <a:xfrm>
            <a:off x="75777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3B35E8D-2D4F-43DC-B922-37188F40FF57}"/>
              </a:ext>
            </a:extLst>
          </p:cNvPr>
          <p:cNvSpPr/>
          <p:nvPr/>
        </p:nvSpPr>
        <p:spPr>
          <a:xfrm>
            <a:off x="278535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9B8EAA8-319D-4AC7-85AE-41C6B8669419}"/>
              </a:ext>
            </a:extLst>
          </p:cNvPr>
          <p:cNvSpPr/>
          <p:nvPr/>
        </p:nvSpPr>
        <p:spPr>
          <a:xfrm>
            <a:off x="4819088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5FBCA17-700C-4B7A-82A7-FEE4E2A8D598}"/>
              </a:ext>
            </a:extLst>
          </p:cNvPr>
          <p:cNvSpPr/>
          <p:nvPr/>
        </p:nvSpPr>
        <p:spPr>
          <a:xfrm>
            <a:off x="6845907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8D576A2-7DD3-4A6D-9DDF-31034E1A9C3C}"/>
              </a:ext>
            </a:extLst>
          </p:cNvPr>
          <p:cNvSpPr/>
          <p:nvPr/>
        </p:nvSpPr>
        <p:spPr>
          <a:xfrm>
            <a:off x="75777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F17CBAE-ED62-45B8-B45C-FC313C2FCA0A}"/>
              </a:ext>
            </a:extLst>
          </p:cNvPr>
          <p:cNvSpPr/>
          <p:nvPr/>
        </p:nvSpPr>
        <p:spPr>
          <a:xfrm>
            <a:off x="278535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AD5A99E-89E0-4639-9F6D-C6C43809177A}"/>
              </a:ext>
            </a:extLst>
          </p:cNvPr>
          <p:cNvSpPr/>
          <p:nvPr/>
        </p:nvSpPr>
        <p:spPr>
          <a:xfrm>
            <a:off x="4819088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C0C10C5-139E-4B5E-9047-C99BC12E6E64}"/>
              </a:ext>
            </a:extLst>
          </p:cNvPr>
          <p:cNvSpPr/>
          <p:nvPr/>
        </p:nvSpPr>
        <p:spPr>
          <a:xfrm>
            <a:off x="6845907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E417BE6-7A94-44F3-854D-22D1DF63741C}"/>
              </a:ext>
            </a:extLst>
          </p:cNvPr>
          <p:cNvSpPr/>
          <p:nvPr/>
        </p:nvSpPr>
        <p:spPr>
          <a:xfrm>
            <a:off x="672841" y="1262164"/>
            <a:ext cx="3340620" cy="393786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8FD832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97D78A5-93A3-46BD-8042-1226E26722FA}"/>
              </a:ext>
            </a:extLst>
          </p:cNvPr>
          <p:cNvSpPr/>
          <p:nvPr/>
        </p:nvSpPr>
        <p:spPr>
          <a:xfrm>
            <a:off x="672841" y="1037318"/>
            <a:ext cx="1579849" cy="26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800CF3C-495B-47CE-A105-00C11C3E685A}"/>
              </a:ext>
            </a:extLst>
          </p:cNvPr>
          <p:cNvSpPr/>
          <p:nvPr/>
        </p:nvSpPr>
        <p:spPr>
          <a:xfrm>
            <a:off x="6735063" y="1412253"/>
            <a:ext cx="1936389" cy="21001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0525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여행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126667"/>
      </a:accent1>
      <a:accent2>
        <a:srgbClr val="009A9D"/>
      </a:accent2>
      <a:accent3>
        <a:srgbClr val="6FC8C0"/>
      </a:accent3>
      <a:accent4>
        <a:srgbClr val="F48120"/>
      </a:accent4>
      <a:accent5>
        <a:srgbClr val="FFCA05"/>
      </a:accent5>
      <a:accent6>
        <a:srgbClr val="E8E1D3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465</Words>
  <Application>Microsoft Office PowerPoint</Application>
  <PresentationFormat>화면 슬라이드 쇼(4:3)</PresentationFormat>
  <Paragraphs>98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표준작성법_제안서_영업마케팅(여행)</dc:title>
  <dc:creator>㈜ 인비닷컴</dc:creator>
  <dc:description>무단 복제 배포시 법적 불이익을 받을 수 있습니다.</dc:description>
  <cp:lastModifiedBy>pro</cp:lastModifiedBy>
  <cp:revision>519</cp:revision>
  <dcterms:created xsi:type="dcterms:W3CDTF">2013-09-25T11:58:39Z</dcterms:created>
  <dcterms:modified xsi:type="dcterms:W3CDTF">2019-05-02T06:33:33Z</dcterms:modified>
  <cp:category>본 문서의 저작권은 비즈폼에 있습니다.</cp:category>
</cp:coreProperties>
</file>