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42" r:id="rId2"/>
    <p:sldId id="322" r:id="rId3"/>
    <p:sldId id="326" r:id="rId4"/>
    <p:sldId id="343" r:id="rId5"/>
    <p:sldId id="344" r:id="rId6"/>
    <p:sldId id="345" r:id="rId7"/>
    <p:sldId id="346" r:id="rId8"/>
    <p:sldId id="347" r:id="rId9"/>
    <p:sldId id="32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F3DE"/>
    <a:srgbClr val="FFFFCC"/>
    <a:srgbClr val="E7ECEF"/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017" autoAdjust="0"/>
    <p:restoredTop sz="80440" autoAdjust="0"/>
  </p:normalViewPr>
  <p:slideViewPr>
    <p:cSldViewPr>
      <p:cViewPr varScale="1">
        <p:scale>
          <a:sx n="114" d="100"/>
          <a:sy n="114" d="100"/>
        </p:scale>
        <p:origin x="97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제목 1"/>
          <p:cNvSpPr>
            <a:spLocks noGrp="1"/>
          </p:cNvSpPr>
          <p:nvPr>
            <p:ph type="ctrTitle" hasCustomPrompt="1"/>
          </p:nvPr>
        </p:nvSpPr>
        <p:spPr>
          <a:xfrm>
            <a:off x="920700" y="1119721"/>
            <a:ext cx="3176631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61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920700" y="909603"/>
            <a:ext cx="317663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62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920700" y="1676376"/>
            <a:ext cx="3176631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68" name="그림 67" descr="Untitled-4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987792" y="3940182"/>
            <a:ext cx="3936508" cy="2171429"/>
          </a:xfrm>
          <a:prstGeom prst="rect">
            <a:avLst/>
          </a:prstGeom>
        </p:spPr>
      </p:pic>
      <p:grpSp>
        <p:nvGrpSpPr>
          <p:cNvPr id="39" name="그룹 38"/>
          <p:cNvGrpSpPr/>
          <p:nvPr userDrawn="1"/>
        </p:nvGrpSpPr>
        <p:grpSpPr>
          <a:xfrm>
            <a:off x="1010278" y="2445761"/>
            <a:ext cx="2429819" cy="326005"/>
            <a:chOff x="993726" y="2139649"/>
            <a:chExt cx="3260174" cy="437413"/>
          </a:xfrm>
          <a:solidFill>
            <a:schemeClr val="accent1"/>
          </a:solidFill>
        </p:grpSpPr>
        <p:grpSp>
          <p:nvGrpSpPr>
            <p:cNvPr id="40" name="그룹 3171"/>
            <p:cNvGrpSpPr/>
            <p:nvPr/>
          </p:nvGrpSpPr>
          <p:grpSpPr>
            <a:xfrm>
              <a:off x="2527265" y="2145188"/>
              <a:ext cx="417239" cy="426340"/>
              <a:chOff x="7508875" y="1643063"/>
              <a:chExt cx="1019175" cy="1041400"/>
            </a:xfrm>
            <a:grpFill/>
          </p:grpSpPr>
          <p:sp>
            <p:nvSpPr>
              <p:cNvPr id="52" name="Freeform 1929"/>
              <p:cNvSpPr>
                <a:spLocks/>
              </p:cNvSpPr>
              <p:nvPr/>
            </p:nvSpPr>
            <p:spPr bwMode="auto">
              <a:xfrm>
                <a:off x="7950200" y="1643063"/>
                <a:ext cx="285750" cy="396875"/>
              </a:xfrm>
              <a:custGeom>
                <a:avLst/>
                <a:gdLst/>
                <a:ahLst/>
                <a:cxnLst>
                  <a:cxn ang="0">
                    <a:pos x="0" y="250"/>
                  </a:cxn>
                  <a:cxn ang="0">
                    <a:pos x="126" y="214"/>
                  </a:cxn>
                  <a:cxn ang="0">
                    <a:pos x="180" y="0"/>
                  </a:cxn>
                  <a:cxn ang="0">
                    <a:pos x="180" y="0"/>
                  </a:cxn>
                  <a:cxn ang="0">
                    <a:pos x="170" y="4"/>
                  </a:cxn>
                  <a:cxn ang="0">
                    <a:pos x="146" y="20"/>
                  </a:cxn>
                  <a:cxn ang="0">
                    <a:pos x="132" y="30"/>
                  </a:cxn>
                  <a:cxn ang="0">
                    <a:pos x="116" y="42"/>
                  </a:cxn>
                  <a:cxn ang="0">
                    <a:pos x="102" y="58"/>
                  </a:cxn>
                  <a:cxn ang="0">
                    <a:pos x="92" y="74"/>
                  </a:cxn>
                  <a:cxn ang="0">
                    <a:pos x="92" y="74"/>
                  </a:cxn>
                  <a:cxn ang="0">
                    <a:pos x="70" y="112"/>
                  </a:cxn>
                  <a:cxn ang="0">
                    <a:pos x="46" y="156"/>
                  </a:cxn>
                  <a:cxn ang="0">
                    <a:pos x="0" y="250"/>
                  </a:cxn>
                  <a:cxn ang="0">
                    <a:pos x="0" y="250"/>
                  </a:cxn>
                </a:cxnLst>
                <a:rect l="0" t="0" r="r" b="b"/>
                <a:pathLst>
                  <a:path w="180" h="250">
                    <a:moveTo>
                      <a:pt x="0" y="250"/>
                    </a:moveTo>
                    <a:lnTo>
                      <a:pt x="126" y="214"/>
                    </a:lnTo>
                    <a:lnTo>
                      <a:pt x="180" y="0"/>
                    </a:lnTo>
                    <a:lnTo>
                      <a:pt x="180" y="0"/>
                    </a:lnTo>
                    <a:lnTo>
                      <a:pt x="170" y="4"/>
                    </a:lnTo>
                    <a:lnTo>
                      <a:pt x="146" y="20"/>
                    </a:lnTo>
                    <a:lnTo>
                      <a:pt x="132" y="30"/>
                    </a:lnTo>
                    <a:lnTo>
                      <a:pt x="116" y="42"/>
                    </a:lnTo>
                    <a:lnTo>
                      <a:pt x="102" y="58"/>
                    </a:lnTo>
                    <a:lnTo>
                      <a:pt x="92" y="74"/>
                    </a:lnTo>
                    <a:lnTo>
                      <a:pt x="92" y="74"/>
                    </a:lnTo>
                    <a:lnTo>
                      <a:pt x="70" y="112"/>
                    </a:lnTo>
                    <a:lnTo>
                      <a:pt x="46" y="156"/>
                    </a:lnTo>
                    <a:lnTo>
                      <a:pt x="0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53" name="Freeform 1930"/>
              <p:cNvSpPr>
                <a:spLocks noEditPoints="1"/>
              </p:cNvSpPr>
              <p:nvPr/>
            </p:nvSpPr>
            <p:spPr bwMode="auto">
              <a:xfrm>
                <a:off x="7508875" y="1925638"/>
                <a:ext cx="1019175" cy="758825"/>
              </a:xfrm>
              <a:custGeom>
                <a:avLst/>
                <a:gdLst/>
                <a:ahLst/>
                <a:cxnLst>
                  <a:cxn ang="0">
                    <a:pos x="316" y="280"/>
                  </a:cxn>
                  <a:cxn ang="0">
                    <a:pos x="344" y="214"/>
                  </a:cxn>
                  <a:cxn ang="0">
                    <a:pos x="570" y="92"/>
                  </a:cxn>
                  <a:cxn ang="0">
                    <a:pos x="622" y="36"/>
                  </a:cxn>
                  <a:cxn ang="0">
                    <a:pos x="200" y="178"/>
                  </a:cxn>
                  <a:cxn ang="0">
                    <a:pos x="186" y="146"/>
                  </a:cxn>
                  <a:cxn ang="0">
                    <a:pos x="144" y="118"/>
                  </a:cxn>
                  <a:cxn ang="0">
                    <a:pos x="68" y="122"/>
                  </a:cxn>
                  <a:cxn ang="0">
                    <a:pos x="20" y="164"/>
                  </a:cxn>
                  <a:cxn ang="0">
                    <a:pos x="0" y="242"/>
                  </a:cxn>
                  <a:cxn ang="0">
                    <a:pos x="26" y="292"/>
                  </a:cxn>
                  <a:cxn ang="0">
                    <a:pos x="96" y="318"/>
                  </a:cxn>
                  <a:cxn ang="0">
                    <a:pos x="170" y="282"/>
                  </a:cxn>
                  <a:cxn ang="0">
                    <a:pos x="184" y="268"/>
                  </a:cxn>
                  <a:cxn ang="0">
                    <a:pos x="226" y="238"/>
                  </a:cxn>
                  <a:cxn ang="0">
                    <a:pos x="220" y="284"/>
                  </a:cxn>
                  <a:cxn ang="0">
                    <a:pos x="206" y="300"/>
                  </a:cxn>
                  <a:cxn ang="0">
                    <a:pos x="174" y="344"/>
                  </a:cxn>
                  <a:cxn ang="0">
                    <a:pos x="170" y="422"/>
                  </a:cxn>
                  <a:cxn ang="0">
                    <a:pos x="206" y="466"/>
                  </a:cxn>
                  <a:cxn ang="0">
                    <a:pos x="280" y="474"/>
                  </a:cxn>
                  <a:cxn ang="0">
                    <a:pos x="334" y="442"/>
                  </a:cxn>
                  <a:cxn ang="0">
                    <a:pos x="368" y="368"/>
                  </a:cxn>
                  <a:cxn ang="0">
                    <a:pos x="342" y="298"/>
                  </a:cxn>
                  <a:cxn ang="0">
                    <a:pos x="46" y="256"/>
                  </a:cxn>
                  <a:cxn ang="0">
                    <a:pos x="38" y="212"/>
                  </a:cxn>
                  <a:cxn ang="0">
                    <a:pos x="56" y="178"/>
                  </a:cxn>
                  <a:cxn ang="0">
                    <a:pos x="102" y="158"/>
                  </a:cxn>
                  <a:cxn ang="0">
                    <a:pos x="144" y="172"/>
                  </a:cxn>
                  <a:cxn ang="0">
                    <a:pos x="158" y="202"/>
                  </a:cxn>
                  <a:cxn ang="0">
                    <a:pos x="148" y="248"/>
                  </a:cxn>
                  <a:cxn ang="0">
                    <a:pos x="118" y="274"/>
                  </a:cxn>
                  <a:cxn ang="0">
                    <a:pos x="72" y="278"/>
                  </a:cxn>
                  <a:cxn ang="0">
                    <a:pos x="266" y="202"/>
                  </a:cxn>
                  <a:cxn ang="0">
                    <a:pos x="260" y="178"/>
                  </a:cxn>
                  <a:cxn ang="0">
                    <a:pos x="282" y="162"/>
                  </a:cxn>
                  <a:cxn ang="0">
                    <a:pos x="304" y="176"/>
                  </a:cxn>
                  <a:cxn ang="0">
                    <a:pos x="298" y="202"/>
                  </a:cxn>
                  <a:cxn ang="0">
                    <a:pos x="266" y="202"/>
                  </a:cxn>
                  <a:cxn ang="0">
                    <a:pos x="210" y="418"/>
                  </a:cxn>
                  <a:cxn ang="0">
                    <a:pos x="204" y="372"/>
                  </a:cxn>
                  <a:cxn ang="0">
                    <a:pos x="222" y="340"/>
                  </a:cxn>
                  <a:cxn ang="0">
                    <a:pos x="266" y="318"/>
                  </a:cxn>
                  <a:cxn ang="0">
                    <a:pos x="308" y="332"/>
                  </a:cxn>
                  <a:cxn ang="0">
                    <a:pos x="324" y="364"/>
                  </a:cxn>
                  <a:cxn ang="0">
                    <a:pos x="312" y="410"/>
                  </a:cxn>
                  <a:cxn ang="0">
                    <a:pos x="282" y="434"/>
                  </a:cxn>
                  <a:cxn ang="0">
                    <a:pos x="236" y="438"/>
                  </a:cxn>
                </a:cxnLst>
                <a:rect l="0" t="0" r="r" b="b"/>
                <a:pathLst>
                  <a:path w="642" h="478">
                    <a:moveTo>
                      <a:pt x="342" y="298"/>
                    </a:moveTo>
                    <a:lnTo>
                      <a:pt x="342" y="298"/>
                    </a:lnTo>
                    <a:lnTo>
                      <a:pt x="330" y="288"/>
                    </a:lnTo>
                    <a:lnTo>
                      <a:pt x="316" y="280"/>
                    </a:lnTo>
                    <a:lnTo>
                      <a:pt x="302" y="276"/>
                    </a:lnTo>
                    <a:lnTo>
                      <a:pt x="286" y="274"/>
                    </a:lnTo>
                    <a:lnTo>
                      <a:pt x="344" y="214"/>
                    </a:lnTo>
                    <a:lnTo>
                      <a:pt x="344" y="214"/>
                    </a:lnTo>
                    <a:lnTo>
                      <a:pt x="458" y="156"/>
                    </a:lnTo>
                    <a:lnTo>
                      <a:pt x="518" y="122"/>
                    </a:lnTo>
                    <a:lnTo>
                      <a:pt x="570" y="92"/>
                    </a:lnTo>
                    <a:lnTo>
                      <a:pt x="570" y="92"/>
                    </a:lnTo>
                    <a:lnTo>
                      <a:pt x="586" y="80"/>
                    </a:lnTo>
                    <a:lnTo>
                      <a:pt x="600" y="66"/>
                    </a:lnTo>
                    <a:lnTo>
                      <a:pt x="612" y="50"/>
                    </a:lnTo>
                    <a:lnTo>
                      <a:pt x="622" y="36"/>
                    </a:lnTo>
                    <a:lnTo>
                      <a:pt x="636" y="10"/>
                    </a:lnTo>
                    <a:lnTo>
                      <a:pt x="642" y="0"/>
                    </a:lnTo>
                    <a:lnTo>
                      <a:pt x="272" y="104"/>
                    </a:lnTo>
                    <a:lnTo>
                      <a:pt x="200" y="178"/>
                    </a:lnTo>
                    <a:lnTo>
                      <a:pt x="200" y="178"/>
                    </a:lnTo>
                    <a:lnTo>
                      <a:pt x="198" y="166"/>
                    </a:lnTo>
                    <a:lnTo>
                      <a:pt x="192" y="156"/>
                    </a:lnTo>
                    <a:lnTo>
                      <a:pt x="186" y="146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62" y="126"/>
                    </a:lnTo>
                    <a:lnTo>
                      <a:pt x="144" y="118"/>
                    </a:lnTo>
                    <a:lnTo>
                      <a:pt x="126" y="112"/>
                    </a:lnTo>
                    <a:lnTo>
                      <a:pt x="106" y="112"/>
                    </a:lnTo>
                    <a:lnTo>
                      <a:pt x="88" y="116"/>
                    </a:lnTo>
                    <a:lnTo>
                      <a:pt x="68" y="122"/>
                    </a:lnTo>
                    <a:lnTo>
                      <a:pt x="50" y="134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20" y="164"/>
                    </a:lnTo>
                    <a:lnTo>
                      <a:pt x="8" y="184"/>
                    </a:lnTo>
                    <a:lnTo>
                      <a:pt x="2" y="202"/>
                    </a:lnTo>
                    <a:lnTo>
                      <a:pt x="0" y="222"/>
                    </a:lnTo>
                    <a:lnTo>
                      <a:pt x="0" y="242"/>
                    </a:lnTo>
                    <a:lnTo>
                      <a:pt x="4" y="260"/>
                    </a:lnTo>
                    <a:lnTo>
                      <a:pt x="14" y="278"/>
                    </a:lnTo>
                    <a:lnTo>
                      <a:pt x="26" y="292"/>
                    </a:lnTo>
                    <a:lnTo>
                      <a:pt x="26" y="292"/>
                    </a:lnTo>
                    <a:lnTo>
                      <a:pt x="42" y="304"/>
                    </a:lnTo>
                    <a:lnTo>
                      <a:pt x="58" y="312"/>
                    </a:lnTo>
                    <a:lnTo>
                      <a:pt x="78" y="316"/>
                    </a:lnTo>
                    <a:lnTo>
                      <a:pt x="96" y="318"/>
                    </a:lnTo>
                    <a:lnTo>
                      <a:pt x="116" y="314"/>
                    </a:lnTo>
                    <a:lnTo>
                      <a:pt x="136" y="306"/>
                    </a:lnTo>
                    <a:lnTo>
                      <a:pt x="154" y="296"/>
                    </a:lnTo>
                    <a:lnTo>
                      <a:pt x="170" y="282"/>
                    </a:lnTo>
                    <a:lnTo>
                      <a:pt x="170" y="282"/>
                    </a:lnTo>
                    <a:lnTo>
                      <a:pt x="178" y="272"/>
                    </a:lnTo>
                    <a:lnTo>
                      <a:pt x="178" y="272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94" y="258"/>
                    </a:lnTo>
                    <a:lnTo>
                      <a:pt x="204" y="250"/>
                    </a:lnTo>
                    <a:lnTo>
                      <a:pt x="226" y="238"/>
                    </a:lnTo>
                    <a:lnTo>
                      <a:pt x="240" y="252"/>
                    </a:lnTo>
                    <a:lnTo>
                      <a:pt x="240" y="252"/>
                    </a:lnTo>
                    <a:lnTo>
                      <a:pt x="228" y="274"/>
                    </a:lnTo>
                    <a:lnTo>
                      <a:pt x="220" y="284"/>
                    </a:lnTo>
                    <a:lnTo>
                      <a:pt x="212" y="296"/>
                    </a:lnTo>
                    <a:lnTo>
                      <a:pt x="212" y="296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198" y="308"/>
                    </a:lnTo>
                    <a:lnTo>
                      <a:pt x="198" y="308"/>
                    </a:lnTo>
                    <a:lnTo>
                      <a:pt x="184" y="326"/>
                    </a:lnTo>
                    <a:lnTo>
                      <a:pt x="174" y="344"/>
                    </a:lnTo>
                    <a:lnTo>
                      <a:pt x="166" y="364"/>
                    </a:lnTo>
                    <a:lnTo>
                      <a:pt x="164" y="384"/>
                    </a:lnTo>
                    <a:lnTo>
                      <a:pt x="164" y="402"/>
                    </a:lnTo>
                    <a:lnTo>
                      <a:pt x="170" y="422"/>
                    </a:lnTo>
                    <a:lnTo>
                      <a:pt x="178" y="438"/>
                    </a:lnTo>
                    <a:lnTo>
                      <a:pt x="190" y="454"/>
                    </a:lnTo>
                    <a:lnTo>
                      <a:pt x="190" y="454"/>
                    </a:lnTo>
                    <a:lnTo>
                      <a:pt x="206" y="466"/>
                    </a:lnTo>
                    <a:lnTo>
                      <a:pt x="224" y="474"/>
                    </a:lnTo>
                    <a:lnTo>
                      <a:pt x="242" y="478"/>
                    </a:lnTo>
                    <a:lnTo>
                      <a:pt x="262" y="478"/>
                    </a:lnTo>
                    <a:lnTo>
                      <a:pt x="280" y="474"/>
                    </a:lnTo>
                    <a:lnTo>
                      <a:pt x="300" y="468"/>
                    </a:lnTo>
                    <a:lnTo>
                      <a:pt x="318" y="458"/>
                    </a:lnTo>
                    <a:lnTo>
                      <a:pt x="334" y="442"/>
                    </a:lnTo>
                    <a:lnTo>
                      <a:pt x="334" y="442"/>
                    </a:lnTo>
                    <a:lnTo>
                      <a:pt x="348" y="426"/>
                    </a:lnTo>
                    <a:lnTo>
                      <a:pt x="360" y="408"/>
                    </a:lnTo>
                    <a:lnTo>
                      <a:pt x="366" y="388"/>
                    </a:lnTo>
                    <a:lnTo>
                      <a:pt x="368" y="368"/>
                    </a:lnTo>
                    <a:lnTo>
                      <a:pt x="368" y="348"/>
                    </a:lnTo>
                    <a:lnTo>
                      <a:pt x="364" y="330"/>
                    </a:lnTo>
                    <a:lnTo>
                      <a:pt x="354" y="314"/>
                    </a:lnTo>
                    <a:lnTo>
                      <a:pt x="342" y="298"/>
                    </a:lnTo>
                    <a:lnTo>
                      <a:pt x="342" y="298"/>
                    </a:lnTo>
                    <a:close/>
                    <a:moveTo>
                      <a:pt x="52" y="266"/>
                    </a:moveTo>
                    <a:lnTo>
                      <a:pt x="52" y="266"/>
                    </a:lnTo>
                    <a:lnTo>
                      <a:pt x="46" y="256"/>
                    </a:lnTo>
                    <a:lnTo>
                      <a:pt x="40" y="246"/>
                    </a:lnTo>
                    <a:lnTo>
                      <a:pt x="38" y="234"/>
                    </a:lnTo>
                    <a:lnTo>
                      <a:pt x="36" y="224"/>
                    </a:lnTo>
                    <a:lnTo>
                      <a:pt x="38" y="212"/>
                    </a:lnTo>
                    <a:lnTo>
                      <a:pt x="42" y="200"/>
                    </a:lnTo>
                    <a:lnTo>
                      <a:pt x="48" y="18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6" y="170"/>
                    </a:lnTo>
                    <a:lnTo>
                      <a:pt x="78" y="164"/>
                    </a:lnTo>
                    <a:lnTo>
                      <a:pt x="90" y="160"/>
                    </a:lnTo>
                    <a:lnTo>
                      <a:pt x="102" y="158"/>
                    </a:lnTo>
                    <a:lnTo>
                      <a:pt x="112" y="158"/>
                    </a:lnTo>
                    <a:lnTo>
                      <a:pt x="124" y="160"/>
                    </a:lnTo>
                    <a:lnTo>
                      <a:pt x="134" y="164"/>
                    </a:lnTo>
                    <a:lnTo>
                      <a:pt x="144" y="172"/>
                    </a:lnTo>
                    <a:lnTo>
                      <a:pt x="144" y="172"/>
                    </a:lnTo>
                    <a:lnTo>
                      <a:pt x="152" y="180"/>
                    </a:lnTo>
                    <a:lnTo>
                      <a:pt x="156" y="192"/>
                    </a:lnTo>
                    <a:lnTo>
                      <a:pt x="158" y="202"/>
                    </a:lnTo>
                    <a:lnTo>
                      <a:pt x="160" y="214"/>
                    </a:lnTo>
                    <a:lnTo>
                      <a:pt x="158" y="226"/>
                    </a:lnTo>
                    <a:lnTo>
                      <a:pt x="154" y="238"/>
                    </a:lnTo>
                    <a:lnTo>
                      <a:pt x="148" y="248"/>
                    </a:lnTo>
                    <a:lnTo>
                      <a:pt x="140" y="258"/>
                    </a:lnTo>
                    <a:lnTo>
                      <a:pt x="140" y="258"/>
                    </a:lnTo>
                    <a:lnTo>
                      <a:pt x="130" y="268"/>
                    </a:lnTo>
                    <a:lnTo>
                      <a:pt x="118" y="274"/>
                    </a:lnTo>
                    <a:lnTo>
                      <a:pt x="106" y="278"/>
                    </a:lnTo>
                    <a:lnTo>
                      <a:pt x="94" y="280"/>
                    </a:lnTo>
                    <a:lnTo>
                      <a:pt x="84" y="280"/>
                    </a:lnTo>
                    <a:lnTo>
                      <a:pt x="72" y="278"/>
                    </a:lnTo>
                    <a:lnTo>
                      <a:pt x="62" y="272"/>
                    </a:lnTo>
                    <a:lnTo>
                      <a:pt x="52" y="266"/>
                    </a:lnTo>
                    <a:lnTo>
                      <a:pt x="52" y="266"/>
                    </a:lnTo>
                    <a:close/>
                    <a:moveTo>
                      <a:pt x="266" y="202"/>
                    </a:moveTo>
                    <a:lnTo>
                      <a:pt x="266" y="202"/>
                    </a:lnTo>
                    <a:lnTo>
                      <a:pt x="260" y="194"/>
                    </a:lnTo>
                    <a:lnTo>
                      <a:pt x="258" y="186"/>
                    </a:lnTo>
                    <a:lnTo>
                      <a:pt x="260" y="178"/>
                    </a:lnTo>
                    <a:lnTo>
                      <a:pt x="266" y="170"/>
                    </a:lnTo>
                    <a:lnTo>
                      <a:pt x="266" y="170"/>
                    </a:lnTo>
                    <a:lnTo>
                      <a:pt x="274" y="164"/>
                    </a:lnTo>
                    <a:lnTo>
                      <a:pt x="282" y="162"/>
                    </a:lnTo>
                    <a:lnTo>
                      <a:pt x="290" y="164"/>
                    </a:lnTo>
                    <a:lnTo>
                      <a:pt x="298" y="170"/>
                    </a:lnTo>
                    <a:lnTo>
                      <a:pt x="298" y="170"/>
                    </a:lnTo>
                    <a:lnTo>
                      <a:pt x="304" y="176"/>
                    </a:lnTo>
                    <a:lnTo>
                      <a:pt x="306" y="186"/>
                    </a:lnTo>
                    <a:lnTo>
                      <a:pt x="304" y="194"/>
                    </a:lnTo>
                    <a:lnTo>
                      <a:pt x="298" y="202"/>
                    </a:lnTo>
                    <a:lnTo>
                      <a:pt x="298" y="202"/>
                    </a:lnTo>
                    <a:lnTo>
                      <a:pt x="292" y="208"/>
                    </a:lnTo>
                    <a:lnTo>
                      <a:pt x="282" y="208"/>
                    </a:lnTo>
                    <a:lnTo>
                      <a:pt x="274" y="208"/>
                    </a:lnTo>
                    <a:lnTo>
                      <a:pt x="266" y="202"/>
                    </a:lnTo>
                    <a:lnTo>
                      <a:pt x="266" y="202"/>
                    </a:lnTo>
                    <a:close/>
                    <a:moveTo>
                      <a:pt x="218" y="426"/>
                    </a:moveTo>
                    <a:lnTo>
                      <a:pt x="218" y="426"/>
                    </a:lnTo>
                    <a:lnTo>
                      <a:pt x="210" y="418"/>
                    </a:lnTo>
                    <a:lnTo>
                      <a:pt x="204" y="406"/>
                    </a:lnTo>
                    <a:lnTo>
                      <a:pt x="202" y="396"/>
                    </a:lnTo>
                    <a:lnTo>
                      <a:pt x="202" y="384"/>
                    </a:lnTo>
                    <a:lnTo>
                      <a:pt x="204" y="372"/>
                    </a:lnTo>
                    <a:lnTo>
                      <a:pt x="208" y="360"/>
                    </a:lnTo>
                    <a:lnTo>
                      <a:pt x="214" y="350"/>
                    </a:lnTo>
                    <a:lnTo>
                      <a:pt x="222" y="340"/>
                    </a:lnTo>
                    <a:lnTo>
                      <a:pt x="222" y="340"/>
                    </a:lnTo>
                    <a:lnTo>
                      <a:pt x="232" y="330"/>
                    </a:lnTo>
                    <a:lnTo>
                      <a:pt x="242" y="324"/>
                    </a:lnTo>
                    <a:lnTo>
                      <a:pt x="254" y="320"/>
                    </a:lnTo>
                    <a:lnTo>
                      <a:pt x="266" y="318"/>
                    </a:lnTo>
                    <a:lnTo>
                      <a:pt x="278" y="318"/>
                    </a:lnTo>
                    <a:lnTo>
                      <a:pt x="288" y="320"/>
                    </a:lnTo>
                    <a:lnTo>
                      <a:pt x="300" y="326"/>
                    </a:lnTo>
                    <a:lnTo>
                      <a:pt x="308" y="332"/>
                    </a:lnTo>
                    <a:lnTo>
                      <a:pt x="308" y="332"/>
                    </a:lnTo>
                    <a:lnTo>
                      <a:pt x="316" y="342"/>
                    </a:lnTo>
                    <a:lnTo>
                      <a:pt x="320" y="352"/>
                    </a:lnTo>
                    <a:lnTo>
                      <a:pt x="324" y="364"/>
                    </a:lnTo>
                    <a:lnTo>
                      <a:pt x="324" y="374"/>
                    </a:lnTo>
                    <a:lnTo>
                      <a:pt x="322" y="386"/>
                    </a:lnTo>
                    <a:lnTo>
                      <a:pt x="318" y="398"/>
                    </a:lnTo>
                    <a:lnTo>
                      <a:pt x="312" y="410"/>
                    </a:lnTo>
                    <a:lnTo>
                      <a:pt x="304" y="420"/>
                    </a:lnTo>
                    <a:lnTo>
                      <a:pt x="304" y="420"/>
                    </a:lnTo>
                    <a:lnTo>
                      <a:pt x="294" y="428"/>
                    </a:lnTo>
                    <a:lnTo>
                      <a:pt x="282" y="434"/>
                    </a:lnTo>
                    <a:lnTo>
                      <a:pt x="272" y="438"/>
                    </a:lnTo>
                    <a:lnTo>
                      <a:pt x="260" y="440"/>
                    </a:lnTo>
                    <a:lnTo>
                      <a:pt x="248" y="440"/>
                    </a:lnTo>
                    <a:lnTo>
                      <a:pt x="236" y="438"/>
                    </a:lnTo>
                    <a:lnTo>
                      <a:pt x="226" y="434"/>
                    </a:lnTo>
                    <a:lnTo>
                      <a:pt x="218" y="426"/>
                    </a:lnTo>
                    <a:lnTo>
                      <a:pt x="218" y="4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41" name="그룹 3178"/>
            <p:cNvGrpSpPr/>
            <p:nvPr/>
          </p:nvGrpSpPr>
          <p:grpSpPr>
            <a:xfrm>
              <a:off x="1797008" y="2158180"/>
              <a:ext cx="399043" cy="400343"/>
              <a:chOff x="2016125" y="4484688"/>
              <a:chExt cx="974725" cy="977900"/>
            </a:xfrm>
            <a:grpFill/>
          </p:grpSpPr>
          <p:sp>
            <p:nvSpPr>
              <p:cNvPr id="49" name="Freeform 1945"/>
              <p:cNvSpPr>
                <a:spLocks/>
              </p:cNvSpPr>
              <p:nvPr/>
            </p:nvSpPr>
            <p:spPr bwMode="auto">
              <a:xfrm>
                <a:off x="2139950" y="5030788"/>
                <a:ext cx="292100" cy="288925"/>
              </a:xfrm>
              <a:custGeom>
                <a:avLst/>
                <a:gdLst/>
                <a:ahLst/>
                <a:cxnLst>
                  <a:cxn ang="0">
                    <a:pos x="114" y="114"/>
                  </a:cxn>
                  <a:cxn ang="0">
                    <a:pos x="144" y="84"/>
                  </a:cxn>
                  <a:cxn ang="0">
                    <a:pos x="184" y="44"/>
                  </a:cxn>
                  <a:cxn ang="0">
                    <a:pos x="184" y="44"/>
                  </a:cxn>
                  <a:cxn ang="0">
                    <a:pos x="166" y="26"/>
                  </a:cxn>
                  <a:cxn ang="0">
                    <a:pos x="166" y="26"/>
                  </a:cxn>
                  <a:cxn ang="0">
                    <a:pos x="138" y="0"/>
                  </a:cxn>
                  <a:cxn ang="0">
                    <a:pos x="96" y="42"/>
                  </a:cxn>
                  <a:cxn ang="0">
                    <a:pos x="88" y="50"/>
                  </a:cxn>
                  <a:cxn ang="0">
                    <a:pos x="72" y="66"/>
                  </a:cxn>
                  <a:cxn ang="0">
                    <a:pos x="70" y="68"/>
                  </a:cxn>
                  <a:cxn ang="0">
                    <a:pos x="70" y="68"/>
                  </a:cxn>
                  <a:cxn ang="0">
                    <a:pos x="68" y="68"/>
                  </a:cxn>
                  <a:cxn ang="0">
                    <a:pos x="68" y="68"/>
                  </a:cxn>
                  <a:cxn ang="0">
                    <a:pos x="56" y="68"/>
                  </a:cxn>
                  <a:cxn ang="0">
                    <a:pos x="46" y="70"/>
                  </a:cxn>
                  <a:cxn ang="0">
                    <a:pos x="36" y="72"/>
                  </a:cxn>
                  <a:cxn ang="0">
                    <a:pos x="26" y="78"/>
                  </a:cxn>
                  <a:cxn ang="0">
                    <a:pos x="26" y="78"/>
                  </a:cxn>
                  <a:cxn ang="0">
                    <a:pos x="18" y="84"/>
                  </a:cxn>
                  <a:cxn ang="0">
                    <a:pos x="18" y="84"/>
                  </a:cxn>
                  <a:cxn ang="0">
                    <a:pos x="12" y="90"/>
                  </a:cxn>
                  <a:cxn ang="0">
                    <a:pos x="8" y="98"/>
                  </a:cxn>
                  <a:cxn ang="0">
                    <a:pos x="8" y="98"/>
                  </a:cxn>
                  <a:cxn ang="0">
                    <a:pos x="4" y="106"/>
                  </a:cxn>
                  <a:cxn ang="0">
                    <a:pos x="2" y="116"/>
                  </a:cxn>
                  <a:cxn ang="0">
                    <a:pos x="0" y="124"/>
                  </a:cxn>
                  <a:cxn ang="0">
                    <a:pos x="2" y="134"/>
                  </a:cxn>
                  <a:cxn ang="0">
                    <a:pos x="4" y="142"/>
                  </a:cxn>
                  <a:cxn ang="0">
                    <a:pos x="6" y="150"/>
                  </a:cxn>
                  <a:cxn ang="0">
                    <a:pos x="12" y="158"/>
                  </a:cxn>
                  <a:cxn ang="0">
                    <a:pos x="18" y="166"/>
                  </a:cxn>
                  <a:cxn ang="0">
                    <a:pos x="18" y="166"/>
                  </a:cxn>
                  <a:cxn ang="0">
                    <a:pos x="24" y="172"/>
                  </a:cxn>
                  <a:cxn ang="0">
                    <a:pos x="32" y="176"/>
                  </a:cxn>
                  <a:cxn ang="0">
                    <a:pos x="40" y="180"/>
                  </a:cxn>
                  <a:cxn ang="0">
                    <a:pos x="50" y="182"/>
                  </a:cxn>
                  <a:cxn ang="0">
                    <a:pos x="58" y="182"/>
                  </a:cxn>
                  <a:cxn ang="0">
                    <a:pos x="66" y="182"/>
                  </a:cxn>
                  <a:cxn ang="0">
                    <a:pos x="76" y="180"/>
                  </a:cxn>
                  <a:cxn ang="0">
                    <a:pos x="84" y="176"/>
                  </a:cxn>
                  <a:cxn ang="0">
                    <a:pos x="84" y="176"/>
                  </a:cxn>
                  <a:cxn ang="0">
                    <a:pos x="92" y="172"/>
                  </a:cxn>
                  <a:cxn ang="0">
                    <a:pos x="98" y="166"/>
                  </a:cxn>
                  <a:cxn ang="0">
                    <a:pos x="98" y="166"/>
                  </a:cxn>
                  <a:cxn ang="0">
                    <a:pos x="104" y="158"/>
                  </a:cxn>
                  <a:cxn ang="0">
                    <a:pos x="104" y="158"/>
                  </a:cxn>
                  <a:cxn ang="0">
                    <a:pos x="110" y="150"/>
                  </a:cxn>
                  <a:cxn ang="0">
                    <a:pos x="114" y="140"/>
                  </a:cxn>
                  <a:cxn ang="0">
                    <a:pos x="116" y="128"/>
                  </a:cxn>
                  <a:cxn ang="0">
                    <a:pos x="114" y="118"/>
                  </a:cxn>
                  <a:cxn ang="0">
                    <a:pos x="114" y="118"/>
                  </a:cxn>
                  <a:cxn ang="0">
                    <a:pos x="114" y="114"/>
                  </a:cxn>
                  <a:cxn ang="0">
                    <a:pos x="114" y="114"/>
                  </a:cxn>
                </a:cxnLst>
                <a:rect l="0" t="0" r="r" b="b"/>
                <a:pathLst>
                  <a:path w="184" h="182">
                    <a:moveTo>
                      <a:pt x="114" y="114"/>
                    </a:moveTo>
                    <a:lnTo>
                      <a:pt x="144" y="84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66" y="26"/>
                    </a:lnTo>
                    <a:lnTo>
                      <a:pt x="166" y="26"/>
                    </a:lnTo>
                    <a:lnTo>
                      <a:pt x="138" y="0"/>
                    </a:lnTo>
                    <a:lnTo>
                      <a:pt x="96" y="42"/>
                    </a:lnTo>
                    <a:lnTo>
                      <a:pt x="88" y="50"/>
                    </a:lnTo>
                    <a:lnTo>
                      <a:pt x="72" y="66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56" y="68"/>
                    </a:lnTo>
                    <a:lnTo>
                      <a:pt x="46" y="70"/>
                    </a:lnTo>
                    <a:lnTo>
                      <a:pt x="36" y="72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2" y="90"/>
                    </a:lnTo>
                    <a:lnTo>
                      <a:pt x="8" y="98"/>
                    </a:lnTo>
                    <a:lnTo>
                      <a:pt x="8" y="98"/>
                    </a:lnTo>
                    <a:lnTo>
                      <a:pt x="4" y="106"/>
                    </a:lnTo>
                    <a:lnTo>
                      <a:pt x="2" y="116"/>
                    </a:lnTo>
                    <a:lnTo>
                      <a:pt x="0" y="124"/>
                    </a:lnTo>
                    <a:lnTo>
                      <a:pt x="2" y="134"/>
                    </a:lnTo>
                    <a:lnTo>
                      <a:pt x="4" y="142"/>
                    </a:lnTo>
                    <a:lnTo>
                      <a:pt x="6" y="150"/>
                    </a:lnTo>
                    <a:lnTo>
                      <a:pt x="12" y="158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24" y="172"/>
                    </a:lnTo>
                    <a:lnTo>
                      <a:pt x="32" y="176"/>
                    </a:lnTo>
                    <a:lnTo>
                      <a:pt x="40" y="180"/>
                    </a:lnTo>
                    <a:lnTo>
                      <a:pt x="50" y="182"/>
                    </a:lnTo>
                    <a:lnTo>
                      <a:pt x="58" y="182"/>
                    </a:lnTo>
                    <a:lnTo>
                      <a:pt x="66" y="182"/>
                    </a:lnTo>
                    <a:lnTo>
                      <a:pt x="76" y="180"/>
                    </a:lnTo>
                    <a:lnTo>
                      <a:pt x="84" y="176"/>
                    </a:lnTo>
                    <a:lnTo>
                      <a:pt x="84" y="176"/>
                    </a:lnTo>
                    <a:lnTo>
                      <a:pt x="92" y="172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10" y="150"/>
                    </a:lnTo>
                    <a:lnTo>
                      <a:pt x="114" y="140"/>
                    </a:lnTo>
                    <a:lnTo>
                      <a:pt x="116" y="128"/>
                    </a:lnTo>
                    <a:lnTo>
                      <a:pt x="114" y="118"/>
                    </a:lnTo>
                    <a:lnTo>
                      <a:pt x="114" y="118"/>
                    </a:lnTo>
                    <a:lnTo>
                      <a:pt x="114" y="114"/>
                    </a:lnTo>
                    <a:lnTo>
                      <a:pt x="114" y="1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50" name="Freeform 1946"/>
              <p:cNvSpPr>
                <a:spLocks/>
              </p:cNvSpPr>
              <p:nvPr/>
            </p:nvSpPr>
            <p:spPr bwMode="auto">
              <a:xfrm>
                <a:off x="2016125" y="4764088"/>
                <a:ext cx="698500" cy="698500"/>
              </a:xfrm>
              <a:custGeom>
                <a:avLst/>
                <a:gdLst/>
                <a:ahLst/>
                <a:cxnLst>
                  <a:cxn ang="0">
                    <a:pos x="334" y="112"/>
                  </a:cxn>
                  <a:cxn ang="0">
                    <a:pos x="286" y="70"/>
                  </a:cxn>
                  <a:cxn ang="0">
                    <a:pos x="260" y="52"/>
                  </a:cxn>
                  <a:cxn ang="0">
                    <a:pos x="234" y="36"/>
                  </a:cxn>
                  <a:cxn ang="0">
                    <a:pos x="202" y="18"/>
                  </a:cxn>
                  <a:cxn ang="0">
                    <a:pos x="154" y="0"/>
                  </a:cxn>
                  <a:cxn ang="0">
                    <a:pos x="124" y="8"/>
                  </a:cxn>
                  <a:cxn ang="0">
                    <a:pos x="48" y="30"/>
                  </a:cxn>
                  <a:cxn ang="0">
                    <a:pos x="38" y="32"/>
                  </a:cxn>
                  <a:cxn ang="0">
                    <a:pos x="20" y="40"/>
                  </a:cxn>
                  <a:cxn ang="0">
                    <a:pos x="14" y="46"/>
                  </a:cxn>
                  <a:cxn ang="0">
                    <a:pos x="4" y="60"/>
                  </a:cxn>
                  <a:cxn ang="0">
                    <a:pos x="0" y="78"/>
                  </a:cxn>
                  <a:cxn ang="0">
                    <a:pos x="4" y="124"/>
                  </a:cxn>
                  <a:cxn ang="0">
                    <a:pos x="26" y="178"/>
                  </a:cxn>
                  <a:cxn ang="0">
                    <a:pos x="64" y="238"/>
                  </a:cxn>
                  <a:cxn ang="0">
                    <a:pos x="72" y="230"/>
                  </a:cxn>
                  <a:cxn ang="0">
                    <a:pos x="84" y="220"/>
                  </a:cxn>
                  <a:cxn ang="0">
                    <a:pos x="70" y="198"/>
                  </a:cxn>
                  <a:cxn ang="0">
                    <a:pos x="48" y="156"/>
                  </a:cxn>
                  <a:cxn ang="0">
                    <a:pos x="40" y="118"/>
                  </a:cxn>
                  <a:cxn ang="0">
                    <a:pos x="44" y="92"/>
                  </a:cxn>
                  <a:cxn ang="0">
                    <a:pos x="50" y="80"/>
                  </a:cxn>
                  <a:cxn ang="0">
                    <a:pos x="66" y="72"/>
                  </a:cxn>
                  <a:cxn ang="0">
                    <a:pos x="86" y="70"/>
                  </a:cxn>
                  <a:cxn ang="0">
                    <a:pos x="110" y="74"/>
                  </a:cxn>
                  <a:cxn ang="0">
                    <a:pos x="136" y="84"/>
                  </a:cxn>
                  <a:cxn ang="0">
                    <a:pos x="168" y="102"/>
                  </a:cxn>
                  <a:cxn ang="0">
                    <a:pos x="218" y="138"/>
                  </a:cxn>
                  <a:cxn ang="0">
                    <a:pos x="240" y="156"/>
                  </a:cxn>
                  <a:cxn ang="0">
                    <a:pos x="262" y="176"/>
                  </a:cxn>
                  <a:cxn ang="0">
                    <a:pos x="318" y="240"/>
                  </a:cxn>
                  <a:cxn ang="0">
                    <a:pos x="354" y="302"/>
                  </a:cxn>
                  <a:cxn ang="0">
                    <a:pos x="364" y="328"/>
                  </a:cxn>
                  <a:cxn ang="0">
                    <a:pos x="368" y="354"/>
                  </a:cxn>
                  <a:cxn ang="0">
                    <a:pos x="366" y="374"/>
                  </a:cxn>
                  <a:cxn ang="0">
                    <a:pos x="358" y="388"/>
                  </a:cxn>
                  <a:cxn ang="0">
                    <a:pos x="352" y="392"/>
                  </a:cxn>
                  <a:cxn ang="0">
                    <a:pos x="334" y="398"/>
                  </a:cxn>
                  <a:cxn ang="0">
                    <a:pos x="300" y="394"/>
                  </a:cxn>
                  <a:cxn ang="0">
                    <a:pos x="258" y="378"/>
                  </a:cxn>
                  <a:cxn ang="0">
                    <a:pos x="214" y="350"/>
                  </a:cxn>
                  <a:cxn ang="0">
                    <a:pos x="204" y="362"/>
                  </a:cxn>
                  <a:cxn ang="0">
                    <a:pos x="194" y="370"/>
                  </a:cxn>
                  <a:cxn ang="0">
                    <a:pos x="226" y="392"/>
                  </a:cxn>
                  <a:cxn ang="0">
                    <a:pos x="286" y="424"/>
                  </a:cxn>
                  <a:cxn ang="0">
                    <a:pos x="338" y="438"/>
                  </a:cxn>
                  <a:cxn ang="0">
                    <a:pos x="360" y="438"/>
                  </a:cxn>
                  <a:cxn ang="0">
                    <a:pos x="378" y="434"/>
                  </a:cxn>
                  <a:cxn ang="0">
                    <a:pos x="394" y="424"/>
                  </a:cxn>
                  <a:cxn ang="0">
                    <a:pos x="398" y="418"/>
                  </a:cxn>
                  <a:cxn ang="0">
                    <a:pos x="406" y="400"/>
                  </a:cxn>
                  <a:cxn ang="0">
                    <a:pos x="408" y="390"/>
                  </a:cxn>
                  <a:cxn ang="0">
                    <a:pos x="432" y="306"/>
                  </a:cxn>
                  <a:cxn ang="0">
                    <a:pos x="440" y="272"/>
                  </a:cxn>
                  <a:cxn ang="0">
                    <a:pos x="422" y="232"/>
                  </a:cxn>
                  <a:cxn ang="0">
                    <a:pos x="406" y="202"/>
                  </a:cxn>
                  <a:cxn ang="0">
                    <a:pos x="362" y="142"/>
                  </a:cxn>
                  <a:cxn ang="0">
                    <a:pos x="334" y="112"/>
                  </a:cxn>
                </a:cxnLst>
                <a:rect l="0" t="0" r="r" b="b"/>
                <a:pathLst>
                  <a:path w="440" h="440">
                    <a:moveTo>
                      <a:pt x="334" y="112"/>
                    </a:moveTo>
                    <a:lnTo>
                      <a:pt x="334" y="112"/>
                    </a:lnTo>
                    <a:lnTo>
                      <a:pt x="310" y="90"/>
                    </a:lnTo>
                    <a:lnTo>
                      <a:pt x="286" y="70"/>
                    </a:lnTo>
                    <a:lnTo>
                      <a:pt x="286" y="70"/>
                    </a:lnTo>
                    <a:lnTo>
                      <a:pt x="260" y="52"/>
                    </a:lnTo>
                    <a:lnTo>
                      <a:pt x="234" y="36"/>
                    </a:lnTo>
                    <a:lnTo>
                      <a:pt x="234" y="36"/>
                    </a:lnTo>
                    <a:lnTo>
                      <a:pt x="202" y="18"/>
                    </a:lnTo>
                    <a:lnTo>
                      <a:pt x="202" y="18"/>
                    </a:lnTo>
                    <a:lnTo>
                      <a:pt x="178" y="8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24" y="8"/>
                    </a:lnTo>
                    <a:lnTo>
                      <a:pt x="96" y="16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38" y="32"/>
                    </a:lnTo>
                    <a:lnTo>
                      <a:pt x="30" y="36"/>
                    </a:lnTo>
                    <a:lnTo>
                      <a:pt x="20" y="40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8" y="52"/>
                    </a:lnTo>
                    <a:lnTo>
                      <a:pt x="4" y="60"/>
                    </a:lnTo>
                    <a:lnTo>
                      <a:pt x="2" y="68"/>
                    </a:lnTo>
                    <a:lnTo>
                      <a:pt x="0" y="78"/>
                    </a:lnTo>
                    <a:lnTo>
                      <a:pt x="0" y="98"/>
                    </a:lnTo>
                    <a:lnTo>
                      <a:pt x="4" y="124"/>
                    </a:lnTo>
                    <a:lnTo>
                      <a:pt x="14" y="150"/>
                    </a:lnTo>
                    <a:lnTo>
                      <a:pt x="26" y="178"/>
                    </a:lnTo>
                    <a:lnTo>
                      <a:pt x="44" y="208"/>
                    </a:lnTo>
                    <a:lnTo>
                      <a:pt x="64" y="238"/>
                    </a:lnTo>
                    <a:lnTo>
                      <a:pt x="64" y="238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84" y="220"/>
                    </a:lnTo>
                    <a:lnTo>
                      <a:pt x="84" y="220"/>
                    </a:lnTo>
                    <a:lnTo>
                      <a:pt x="70" y="198"/>
                    </a:lnTo>
                    <a:lnTo>
                      <a:pt x="58" y="176"/>
                    </a:lnTo>
                    <a:lnTo>
                      <a:pt x="48" y="156"/>
                    </a:lnTo>
                    <a:lnTo>
                      <a:pt x="42" y="136"/>
                    </a:lnTo>
                    <a:lnTo>
                      <a:pt x="40" y="118"/>
                    </a:lnTo>
                    <a:lnTo>
                      <a:pt x="40" y="104"/>
                    </a:lnTo>
                    <a:lnTo>
                      <a:pt x="44" y="92"/>
                    </a:lnTo>
                    <a:lnTo>
                      <a:pt x="50" y="80"/>
                    </a:lnTo>
                    <a:lnTo>
                      <a:pt x="50" y="80"/>
                    </a:lnTo>
                    <a:lnTo>
                      <a:pt x="56" y="76"/>
                    </a:lnTo>
                    <a:lnTo>
                      <a:pt x="66" y="72"/>
                    </a:lnTo>
                    <a:lnTo>
                      <a:pt x="74" y="70"/>
                    </a:lnTo>
                    <a:lnTo>
                      <a:pt x="86" y="70"/>
                    </a:lnTo>
                    <a:lnTo>
                      <a:pt x="96" y="72"/>
                    </a:lnTo>
                    <a:lnTo>
                      <a:pt x="110" y="74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68" y="102"/>
                    </a:lnTo>
                    <a:lnTo>
                      <a:pt x="168" y="102"/>
                    </a:lnTo>
                    <a:lnTo>
                      <a:pt x="194" y="118"/>
                    </a:lnTo>
                    <a:lnTo>
                      <a:pt x="218" y="138"/>
                    </a:lnTo>
                    <a:lnTo>
                      <a:pt x="218" y="138"/>
                    </a:lnTo>
                    <a:lnTo>
                      <a:pt x="240" y="156"/>
                    </a:lnTo>
                    <a:lnTo>
                      <a:pt x="262" y="176"/>
                    </a:lnTo>
                    <a:lnTo>
                      <a:pt x="262" y="176"/>
                    </a:lnTo>
                    <a:lnTo>
                      <a:pt x="292" y="208"/>
                    </a:lnTo>
                    <a:lnTo>
                      <a:pt x="318" y="240"/>
                    </a:lnTo>
                    <a:lnTo>
                      <a:pt x="338" y="272"/>
                    </a:lnTo>
                    <a:lnTo>
                      <a:pt x="354" y="302"/>
                    </a:lnTo>
                    <a:lnTo>
                      <a:pt x="354" y="302"/>
                    </a:lnTo>
                    <a:lnTo>
                      <a:pt x="364" y="328"/>
                    </a:lnTo>
                    <a:lnTo>
                      <a:pt x="366" y="342"/>
                    </a:lnTo>
                    <a:lnTo>
                      <a:pt x="368" y="354"/>
                    </a:lnTo>
                    <a:lnTo>
                      <a:pt x="368" y="364"/>
                    </a:lnTo>
                    <a:lnTo>
                      <a:pt x="366" y="374"/>
                    </a:lnTo>
                    <a:lnTo>
                      <a:pt x="362" y="382"/>
                    </a:lnTo>
                    <a:lnTo>
                      <a:pt x="358" y="388"/>
                    </a:lnTo>
                    <a:lnTo>
                      <a:pt x="358" y="388"/>
                    </a:lnTo>
                    <a:lnTo>
                      <a:pt x="352" y="392"/>
                    </a:lnTo>
                    <a:lnTo>
                      <a:pt x="346" y="396"/>
                    </a:lnTo>
                    <a:lnTo>
                      <a:pt x="334" y="398"/>
                    </a:lnTo>
                    <a:lnTo>
                      <a:pt x="318" y="398"/>
                    </a:lnTo>
                    <a:lnTo>
                      <a:pt x="300" y="394"/>
                    </a:lnTo>
                    <a:lnTo>
                      <a:pt x="280" y="388"/>
                    </a:lnTo>
                    <a:lnTo>
                      <a:pt x="258" y="378"/>
                    </a:lnTo>
                    <a:lnTo>
                      <a:pt x="236" y="366"/>
                    </a:lnTo>
                    <a:lnTo>
                      <a:pt x="214" y="350"/>
                    </a:lnTo>
                    <a:lnTo>
                      <a:pt x="214" y="350"/>
                    </a:lnTo>
                    <a:lnTo>
                      <a:pt x="204" y="362"/>
                    </a:lnTo>
                    <a:lnTo>
                      <a:pt x="204" y="362"/>
                    </a:lnTo>
                    <a:lnTo>
                      <a:pt x="194" y="370"/>
                    </a:lnTo>
                    <a:lnTo>
                      <a:pt x="194" y="370"/>
                    </a:lnTo>
                    <a:lnTo>
                      <a:pt x="226" y="392"/>
                    </a:lnTo>
                    <a:lnTo>
                      <a:pt x="256" y="410"/>
                    </a:lnTo>
                    <a:lnTo>
                      <a:pt x="286" y="424"/>
                    </a:lnTo>
                    <a:lnTo>
                      <a:pt x="312" y="434"/>
                    </a:lnTo>
                    <a:lnTo>
                      <a:pt x="338" y="438"/>
                    </a:lnTo>
                    <a:lnTo>
                      <a:pt x="350" y="440"/>
                    </a:lnTo>
                    <a:lnTo>
                      <a:pt x="360" y="438"/>
                    </a:lnTo>
                    <a:lnTo>
                      <a:pt x="370" y="438"/>
                    </a:lnTo>
                    <a:lnTo>
                      <a:pt x="378" y="434"/>
                    </a:lnTo>
                    <a:lnTo>
                      <a:pt x="386" y="430"/>
                    </a:lnTo>
                    <a:lnTo>
                      <a:pt x="394" y="424"/>
                    </a:lnTo>
                    <a:lnTo>
                      <a:pt x="394" y="424"/>
                    </a:lnTo>
                    <a:lnTo>
                      <a:pt x="398" y="418"/>
                    </a:lnTo>
                    <a:lnTo>
                      <a:pt x="404" y="410"/>
                    </a:lnTo>
                    <a:lnTo>
                      <a:pt x="406" y="400"/>
                    </a:lnTo>
                    <a:lnTo>
                      <a:pt x="408" y="390"/>
                    </a:lnTo>
                    <a:lnTo>
                      <a:pt x="408" y="390"/>
                    </a:lnTo>
                    <a:lnTo>
                      <a:pt x="424" y="338"/>
                    </a:lnTo>
                    <a:lnTo>
                      <a:pt x="432" y="306"/>
                    </a:lnTo>
                    <a:lnTo>
                      <a:pt x="440" y="272"/>
                    </a:lnTo>
                    <a:lnTo>
                      <a:pt x="440" y="272"/>
                    </a:lnTo>
                    <a:lnTo>
                      <a:pt x="432" y="252"/>
                    </a:lnTo>
                    <a:lnTo>
                      <a:pt x="422" y="232"/>
                    </a:lnTo>
                    <a:lnTo>
                      <a:pt x="422" y="232"/>
                    </a:lnTo>
                    <a:lnTo>
                      <a:pt x="406" y="202"/>
                    </a:lnTo>
                    <a:lnTo>
                      <a:pt x="386" y="172"/>
                    </a:lnTo>
                    <a:lnTo>
                      <a:pt x="362" y="142"/>
                    </a:lnTo>
                    <a:lnTo>
                      <a:pt x="334" y="112"/>
                    </a:lnTo>
                    <a:lnTo>
                      <a:pt x="3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51" name="Freeform 1947"/>
              <p:cNvSpPr>
                <a:spLocks noEditPoints="1"/>
              </p:cNvSpPr>
              <p:nvPr/>
            </p:nvSpPr>
            <p:spPr bwMode="auto">
              <a:xfrm>
                <a:off x="2355850" y="4484688"/>
                <a:ext cx="635000" cy="622300"/>
              </a:xfrm>
              <a:custGeom>
                <a:avLst/>
                <a:gdLst/>
                <a:ahLst/>
                <a:cxnLst>
                  <a:cxn ang="0">
                    <a:pos x="392" y="8"/>
                  </a:cxn>
                  <a:cxn ang="0">
                    <a:pos x="374" y="0"/>
                  </a:cxn>
                  <a:cxn ang="0">
                    <a:pos x="360" y="4"/>
                  </a:cxn>
                  <a:cxn ang="0">
                    <a:pos x="276" y="88"/>
                  </a:cxn>
                  <a:cxn ang="0">
                    <a:pos x="230" y="62"/>
                  </a:cxn>
                  <a:cxn ang="0">
                    <a:pos x="182" y="54"/>
                  </a:cxn>
                  <a:cxn ang="0">
                    <a:pos x="158" y="56"/>
                  </a:cxn>
                  <a:cxn ang="0">
                    <a:pos x="134" y="64"/>
                  </a:cxn>
                  <a:cxn ang="0">
                    <a:pos x="110" y="76"/>
                  </a:cxn>
                  <a:cxn ang="0">
                    <a:pos x="88" y="94"/>
                  </a:cxn>
                  <a:cxn ang="0">
                    <a:pos x="18" y="164"/>
                  </a:cxn>
                  <a:cxn ang="0">
                    <a:pos x="0" y="166"/>
                  </a:cxn>
                  <a:cxn ang="0">
                    <a:pos x="12" y="172"/>
                  </a:cxn>
                  <a:cxn ang="0">
                    <a:pos x="44" y="188"/>
                  </a:cxn>
                  <a:cxn ang="0">
                    <a:pos x="94" y="224"/>
                  </a:cxn>
                  <a:cxn ang="0">
                    <a:pos x="118" y="244"/>
                  </a:cxn>
                  <a:cxn ang="0">
                    <a:pos x="142" y="266"/>
                  </a:cxn>
                  <a:cxn ang="0">
                    <a:pos x="194" y="326"/>
                  </a:cxn>
                  <a:cxn ang="0">
                    <a:pos x="232" y="386"/>
                  </a:cxn>
                  <a:cxn ang="0">
                    <a:pos x="234" y="392"/>
                  </a:cxn>
                  <a:cxn ang="0">
                    <a:pos x="236" y="382"/>
                  </a:cxn>
                  <a:cxn ang="0">
                    <a:pos x="236" y="382"/>
                  </a:cxn>
                  <a:cxn ang="0">
                    <a:pos x="306" y="312"/>
                  </a:cxn>
                  <a:cxn ang="0">
                    <a:pos x="324" y="290"/>
                  </a:cxn>
                  <a:cxn ang="0">
                    <a:pos x="336" y="266"/>
                  </a:cxn>
                  <a:cxn ang="0">
                    <a:pos x="344" y="242"/>
                  </a:cxn>
                  <a:cxn ang="0">
                    <a:pos x="346" y="218"/>
                  </a:cxn>
                  <a:cxn ang="0">
                    <a:pos x="338" y="170"/>
                  </a:cxn>
                  <a:cxn ang="0">
                    <a:pos x="312" y="126"/>
                  </a:cxn>
                  <a:cxn ang="0">
                    <a:pos x="396" y="40"/>
                  </a:cxn>
                  <a:cxn ang="0">
                    <a:pos x="400" y="26"/>
                  </a:cxn>
                  <a:cxn ang="0">
                    <a:pos x="392" y="8"/>
                  </a:cxn>
                  <a:cxn ang="0">
                    <a:pos x="242" y="122"/>
                  </a:cxn>
                  <a:cxn ang="0">
                    <a:pos x="220" y="126"/>
                  </a:cxn>
                  <a:cxn ang="0">
                    <a:pos x="174" y="146"/>
                  </a:cxn>
                  <a:cxn ang="0">
                    <a:pos x="118" y="200"/>
                  </a:cxn>
                  <a:cxn ang="0">
                    <a:pos x="104" y="190"/>
                  </a:cxn>
                  <a:cxn ang="0">
                    <a:pos x="78" y="172"/>
                  </a:cxn>
                  <a:cxn ang="0">
                    <a:pos x="104" y="128"/>
                  </a:cxn>
                  <a:cxn ang="0">
                    <a:pos x="120" y="114"/>
                  </a:cxn>
                  <a:cxn ang="0">
                    <a:pos x="158" y="94"/>
                  </a:cxn>
                  <a:cxn ang="0">
                    <a:pos x="200" y="90"/>
                  </a:cxn>
                  <a:cxn ang="0">
                    <a:pos x="238" y="98"/>
                  </a:cxn>
                  <a:cxn ang="0">
                    <a:pos x="242" y="122"/>
                  </a:cxn>
                </a:cxnLst>
                <a:rect l="0" t="0" r="r" b="b"/>
                <a:pathLst>
                  <a:path w="400" h="392">
                    <a:moveTo>
                      <a:pt x="392" y="8"/>
                    </a:moveTo>
                    <a:lnTo>
                      <a:pt x="392" y="8"/>
                    </a:lnTo>
                    <a:lnTo>
                      <a:pt x="384" y="2"/>
                    </a:lnTo>
                    <a:lnTo>
                      <a:pt x="374" y="0"/>
                    </a:lnTo>
                    <a:lnTo>
                      <a:pt x="366" y="0"/>
                    </a:lnTo>
                    <a:lnTo>
                      <a:pt x="360" y="4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54" y="74"/>
                    </a:lnTo>
                    <a:lnTo>
                      <a:pt x="230" y="62"/>
                    </a:lnTo>
                    <a:lnTo>
                      <a:pt x="206" y="56"/>
                    </a:lnTo>
                    <a:lnTo>
                      <a:pt x="182" y="54"/>
                    </a:lnTo>
                    <a:lnTo>
                      <a:pt x="170" y="54"/>
                    </a:lnTo>
                    <a:lnTo>
                      <a:pt x="158" y="56"/>
                    </a:lnTo>
                    <a:lnTo>
                      <a:pt x="146" y="60"/>
                    </a:lnTo>
                    <a:lnTo>
                      <a:pt x="134" y="64"/>
                    </a:lnTo>
                    <a:lnTo>
                      <a:pt x="122" y="70"/>
                    </a:lnTo>
                    <a:lnTo>
                      <a:pt x="110" y="76"/>
                    </a:lnTo>
                    <a:lnTo>
                      <a:pt x="100" y="84"/>
                    </a:lnTo>
                    <a:lnTo>
                      <a:pt x="88" y="94"/>
                    </a:lnTo>
                    <a:lnTo>
                      <a:pt x="18" y="164"/>
                    </a:lnTo>
                    <a:lnTo>
                      <a:pt x="18" y="164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12" y="172"/>
                    </a:lnTo>
                    <a:lnTo>
                      <a:pt x="12" y="172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68" y="20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118" y="244"/>
                    </a:lnTo>
                    <a:lnTo>
                      <a:pt x="142" y="266"/>
                    </a:lnTo>
                    <a:lnTo>
                      <a:pt x="142" y="266"/>
                    </a:lnTo>
                    <a:lnTo>
                      <a:pt x="170" y="296"/>
                    </a:lnTo>
                    <a:lnTo>
                      <a:pt x="194" y="326"/>
                    </a:lnTo>
                    <a:lnTo>
                      <a:pt x="214" y="356"/>
                    </a:lnTo>
                    <a:lnTo>
                      <a:pt x="232" y="386"/>
                    </a:lnTo>
                    <a:lnTo>
                      <a:pt x="232" y="386"/>
                    </a:lnTo>
                    <a:lnTo>
                      <a:pt x="234" y="392"/>
                    </a:lnTo>
                    <a:lnTo>
                      <a:pt x="234" y="392"/>
                    </a:lnTo>
                    <a:lnTo>
                      <a:pt x="236" y="382"/>
                    </a:lnTo>
                    <a:lnTo>
                      <a:pt x="236" y="382"/>
                    </a:lnTo>
                    <a:lnTo>
                      <a:pt x="236" y="382"/>
                    </a:lnTo>
                    <a:lnTo>
                      <a:pt x="306" y="312"/>
                    </a:lnTo>
                    <a:lnTo>
                      <a:pt x="306" y="312"/>
                    </a:lnTo>
                    <a:lnTo>
                      <a:pt x="316" y="300"/>
                    </a:lnTo>
                    <a:lnTo>
                      <a:pt x="324" y="290"/>
                    </a:lnTo>
                    <a:lnTo>
                      <a:pt x="330" y="278"/>
                    </a:lnTo>
                    <a:lnTo>
                      <a:pt x="336" y="266"/>
                    </a:lnTo>
                    <a:lnTo>
                      <a:pt x="340" y="254"/>
                    </a:lnTo>
                    <a:lnTo>
                      <a:pt x="344" y="242"/>
                    </a:lnTo>
                    <a:lnTo>
                      <a:pt x="346" y="230"/>
                    </a:lnTo>
                    <a:lnTo>
                      <a:pt x="346" y="218"/>
                    </a:lnTo>
                    <a:lnTo>
                      <a:pt x="344" y="194"/>
                    </a:lnTo>
                    <a:lnTo>
                      <a:pt x="338" y="170"/>
                    </a:lnTo>
                    <a:lnTo>
                      <a:pt x="326" y="146"/>
                    </a:lnTo>
                    <a:lnTo>
                      <a:pt x="312" y="126"/>
                    </a:lnTo>
                    <a:lnTo>
                      <a:pt x="396" y="40"/>
                    </a:lnTo>
                    <a:lnTo>
                      <a:pt x="396" y="40"/>
                    </a:lnTo>
                    <a:lnTo>
                      <a:pt x="400" y="34"/>
                    </a:lnTo>
                    <a:lnTo>
                      <a:pt x="400" y="26"/>
                    </a:lnTo>
                    <a:lnTo>
                      <a:pt x="398" y="16"/>
                    </a:lnTo>
                    <a:lnTo>
                      <a:pt x="392" y="8"/>
                    </a:lnTo>
                    <a:lnTo>
                      <a:pt x="392" y="8"/>
                    </a:lnTo>
                    <a:close/>
                    <a:moveTo>
                      <a:pt x="242" y="122"/>
                    </a:moveTo>
                    <a:lnTo>
                      <a:pt x="242" y="122"/>
                    </a:lnTo>
                    <a:lnTo>
                      <a:pt x="220" y="126"/>
                    </a:lnTo>
                    <a:lnTo>
                      <a:pt x="196" y="134"/>
                    </a:lnTo>
                    <a:lnTo>
                      <a:pt x="174" y="146"/>
                    </a:lnTo>
                    <a:lnTo>
                      <a:pt x="154" y="164"/>
                    </a:lnTo>
                    <a:lnTo>
                      <a:pt x="118" y="200"/>
                    </a:lnTo>
                    <a:lnTo>
                      <a:pt x="118" y="200"/>
                    </a:lnTo>
                    <a:lnTo>
                      <a:pt x="104" y="190"/>
                    </a:lnTo>
                    <a:lnTo>
                      <a:pt x="92" y="180"/>
                    </a:lnTo>
                    <a:lnTo>
                      <a:pt x="78" y="172"/>
                    </a:lnTo>
                    <a:lnTo>
                      <a:pt x="64" y="16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20" y="114"/>
                    </a:lnTo>
                    <a:lnTo>
                      <a:pt x="140" y="102"/>
                    </a:lnTo>
                    <a:lnTo>
                      <a:pt x="158" y="94"/>
                    </a:lnTo>
                    <a:lnTo>
                      <a:pt x="178" y="90"/>
                    </a:lnTo>
                    <a:lnTo>
                      <a:pt x="200" y="90"/>
                    </a:lnTo>
                    <a:lnTo>
                      <a:pt x="220" y="92"/>
                    </a:lnTo>
                    <a:lnTo>
                      <a:pt x="238" y="98"/>
                    </a:lnTo>
                    <a:lnTo>
                      <a:pt x="258" y="106"/>
                    </a:lnTo>
                    <a:lnTo>
                      <a:pt x="242" y="1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42" name="그룹 3174"/>
            <p:cNvGrpSpPr/>
            <p:nvPr/>
          </p:nvGrpSpPr>
          <p:grpSpPr>
            <a:xfrm>
              <a:off x="3878253" y="2157534"/>
              <a:ext cx="375647" cy="401643"/>
              <a:chOff x="4813300" y="3084513"/>
              <a:chExt cx="917575" cy="981075"/>
            </a:xfrm>
            <a:grpFill/>
          </p:grpSpPr>
          <p:sp>
            <p:nvSpPr>
              <p:cNvPr id="47" name="Freeform 1982"/>
              <p:cNvSpPr>
                <a:spLocks/>
              </p:cNvSpPr>
              <p:nvPr/>
            </p:nvSpPr>
            <p:spPr bwMode="auto">
              <a:xfrm>
                <a:off x="5232400" y="3189288"/>
                <a:ext cx="384175" cy="225425"/>
              </a:xfrm>
              <a:custGeom>
                <a:avLst/>
                <a:gdLst/>
                <a:ahLst/>
                <a:cxnLst>
                  <a:cxn ang="0">
                    <a:pos x="240" y="142"/>
                  </a:cxn>
                  <a:cxn ang="0">
                    <a:pos x="240" y="142"/>
                  </a:cxn>
                  <a:cxn ang="0">
                    <a:pos x="242" y="130"/>
                  </a:cxn>
                  <a:cxn ang="0">
                    <a:pos x="242" y="118"/>
                  </a:cxn>
                  <a:cxn ang="0">
                    <a:pos x="242" y="118"/>
                  </a:cxn>
                  <a:cxn ang="0">
                    <a:pos x="240" y="104"/>
                  </a:cxn>
                  <a:cxn ang="0">
                    <a:pos x="238" y="92"/>
                  </a:cxn>
                  <a:cxn ang="0">
                    <a:pos x="234" y="80"/>
                  </a:cxn>
                  <a:cxn ang="0">
                    <a:pos x="228" y="70"/>
                  </a:cxn>
                  <a:cxn ang="0">
                    <a:pos x="216" y="48"/>
                  </a:cxn>
                  <a:cxn ang="0">
                    <a:pos x="200" y="32"/>
                  </a:cxn>
                  <a:cxn ang="0">
                    <a:pos x="180" y="18"/>
                  </a:cxn>
                  <a:cxn ang="0">
                    <a:pos x="158" y="6"/>
                  </a:cxn>
                  <a:cxn ang="0">
                    <a:pos x="146" y="4"/>
                  </a:cxn>
                  <a:cxn ang="0">
                    <a:pos x="134" y="2"/>
                  </a:cxn>
                  <a:cxn ang="0">
                    <a:pos x="120" y="0"/>
                  </a:cxn>
                  <a:cxn ang="0">
                    <a:pos x="108" y="0"/>
                  </a:cxn>
                  <a:cxn ang="0">
                    <a:pos x="108" y="0"/>
                  </a:cxn>
                  <a:cxn ang="0">
                    <a:pos x="90" y="2"/>
                  </a:cxn>
                  <a:cxn ang="0">
                    <a:pos x="72" y="8"/>
                  </a:cxn>
                  <a:cxn ang="0">
                    <a:pos x="56" y="16"/>
                  </a:cxn>
                  <a:cxn ang="0">
                    <a:pos x="42" y="24"/>
                  </a:cxn>
                  <a:cxn ang="0">
                    <a:pos x="28" y="36"/>
                  </a:cxn>
                  <a:cxn ang="0">
                    <a:pos x="18" y="48"/>
                  </a:cxn>
                  <a:cxn ang="0">
                    <a:pos x="8" y="62"/>
                  </a:cxn>
                  <a:cxn ang="0">
                    <a:pos x="0" y="78"/>
                  </a:cxn>
                  <a:cxn ang="0">
                    <a:pos x="0" y="78"/>
                  </a:cxn>
                  <a:cxn ang="0">
                    <a:pos x="20" y="62"/>
                  </a:cxn>
                  <a:cxn ang="0">
                    <a:pos x="30" y="54"/>
                  </a:cxn>
                  <a:cxn ang="0">
                    <a:pos x="42" y="48"/>
                  </a:cxn>
                  <a:cxn ang="0">
                    <a:pos x="54" y="42"/>
                  </a:cxn>
                  <a:cxn ang="0">
                    <a:pos x="66" y="38"/>
                  </a:cxn>
                  <a:cxn ang="0">
                    <a:pos x="80" y="36"/>
                  </a:cxn>
                  <a:cxn ang="0">
                    <a:pos x="94" y="34"/>
                  </a:cxn>
                  <a:cxn ang="0">
                    <a:pos x="94" y="34"/>
                  </a:cxn>
                  <a:cxn ang="0">
                    <a:pos x="120" y="34"/>
                  </a:cxn>
                  <a:cxn ang="0">
                    <a:pos x="144" y="40"/>
                  </a:cxn>
                  <a:cxn ang="0">
                    <a:pos x="166" y="48"/>
                  </a:cxn>
                  <a:cxn ang="0">
                    <a:pos x="188" y="62"/>
                  </a:cxn>
                  <a:cxn ang="0">
                    <a:pos x="206" y="78"/>
                  </a:cxn>
                  <a:cxn ang="0">
                    <a:pos x="220" y="96"/>
                  </a:cxn>
                  <a:cxn ang="0">
                    <a:pos x="232" y="118"/>
                  </a:cxn>
                  <a:cxn ang="0">
                    <a:pos x="240" y="142"/>
                  </a:cxn>
                  <a:cxn ang="0">
                    <a:pos x="240" y="142"/>
                  </a:cxn>
                </a:cxnLst>
                <a:rect l="0" t="0" r="r" b="b"/>
                <a:pathLst>
                  <a:path w="242" h="142">
                    <a:moveTo>
                      <a:pt x="240" y="142"/>
                    </a:moveTo>
                    <a:lnTo>
                      <a:pt x="240" y="142"/>
                    </a:lnTo>
                    <a:lnTo>
                      <a:pt x="242" y="130"/>
                    </a:lnTo>
                    <a:lnTo>
                      <a:pt x="242" y="118"/>
                    </a:lnTo>
                    <a:lnTo>
                      <a:pt x="242" y="118"/>
                    </a:lnTo>
                    <a:lnTo>
                      <a:pt x="240" y="104"/>
                    </a:lnTo>
                    <a:lnTo>
                      <a:pt x="238" y="92"/>
                    </a:lnTo>
                    <a:lnTo>
                      <a:pt x="234" y="80"/>
                    </a:lnTo>
                    <a:lnTo>
                      <a:pt x="228" y="70"/>
                    </a:lnTo>
                    <a:lnTo>
                      <a:pt x="216" y="48"/>
                    </a:lnTo>
                    <a:lnTo>
                      <a:pt x="200" y="32"/>
                    </a:lnTo>
                    <a:lnTo>
                      <a:pt x="180" y="18"/>
                    </a:lnTo>
                    <a:lnTo>
                      <a:pt x="158" y="6"/>
                    </a:lnTo>
                    <a:lnTo>
                      <a:pt x="146" y="4"/>
                    </a:lnTo>
                    <a:lnTo>
                      <a:pt x="134" y="2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90" y="2"/>
                    </a:lnTo>
                    <a:lnTo>
                      <a:pt x="72" y="8"/>
                    </a:lnTo>
                    <a:lnTo>
                      <a:pt x="56" y="16"/>
                    </a:lnTo>
                    <a:lnTo>
                      <a:pt x="42" y="24"/>
                    </a:lnTo>
                    <a:lnTo>
                      <a:pt x="28" y="36"/>
                    </a:lnTo>
                    <a:lnTo>
                      <a:pt x="18" y="48"/>
                    </a:lnTo>
                    <a:lnTo>
                      <a:pt x="8" y="62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20" y="62"/>
                    </a:lnTo>
                    <a:lnTo>
                      <a:pt x="30" y="54"/>
                    </a:lnTo>
                    <a:lnTo>
                      <a:pt x="42" y="48"/>
                    </a:lnTo>
                    <a:lnTo>
                      <a:pt x="54" y="42"/>
                    </a:lnTo>
                    <a:lnTo>
                      <a:pt x="66" y="38"/>
                    </a:lnTo>
                    <a:lnTo>
                      <a:pt x="80" y="36"/>
                    </a:lnTo>
                    <a:lnTo>
                      <a:pt x="94" y="34"/>
                    </a:lnTo>
                    <a:lnTo>
                      <a:pt x="94" y="34"/>
                    </a:lnTo>
                    <a:lnTo>
                      <a:pt x="120" y="34"/>
                    </a:lnTo>
                    <a:lnTo>
                      <a:pt x="144" y="40"/>
                    </a:lnTo>
                    <a:lnTo>
                      <a:pt x="166" y="48"/>
                    </a:lnTo>
                    <a:lnTo>
                      <a:pt x="188" y="62"/>
                    </a:lnTo>
                    <a:lnTo>
                      <a:pt x="206" y="78"/>
                    </a:lnTo>
                    <a:lnTo>
                      <a:pt x="220" y="96"/>
                    </a:lnTo>
                    <a:lnTo>
                      <a:pt x="232" y="118"/>
                    </a:lnTo>
                    <a:lnTo>
                      <a:pt x="240" y="142"/>
                    </a:lnTo>
                    <a:lnTo>
                      <a:pt x="240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48" name="Freeform 1983"/>
              <p:cNvSpPr>
                <a:spLocks noEditPoints="1"/>
              </p:cNvSpPr>
              <p:nvPr/>
            </p:nvSpPr>
            <p:spPr bwMode="auto">
              <a:xfrm>
                <a:off x="4813300" y="3084513"/>
                <a:ext cx="917575" cy="981075"/>
              </a:xfrm>
              <a:custGeom>
                <a:avLst/>
                <a:gdLst/>
                <a:ahLst/>
                <a:cxnLst>
                  <a:cxn ang="0">
                    <a:pos x="14" y="518"/>
                  </a:cxn>
                  <a:cxn ang="0">
                    <a:pos x="0" y="550"/>
                  </a:cxn>
                  <a:cxn ang="0">
                    <a:pos x="6" y="584"/>
                  </a:cxn>
                  <a:cxn ang="0">
                    <a:pos x="20" y="604"/>
                  </a:cxn>
                  <a:cxn ang="0">
                    <a:pos x="52" y="618"/>
                  </a:cxn>
                  <a:cxn ang="0">
                    <a:pos x="86" y="612"/>
                  </a:cxn>
                  <a:cxn ang="0">
                    <a:pos x="224" y="462"/>
                  </a:cxn>
                  <a:cxn ang="0">
                    <a:pos x="234" y="446"/>
                  </a:cxn>
                  <a:cxn ang="0">
                    <a:pos x="238" y="418"/>
                  </a:cxn>
                  <a:cxn ang="0">
                    <a:pos x="230" y="392"/>
                  </a:cxn>
                  <a:cxn ang="0">
                    <a:pos x="274" y="366"/>
                  </a:cxn>
                  <a:cxn ang="0">
                    <a:pos x="322" y="388"/>
                  </a:cxn>
                  <a:cxn ang="0">
                    <a:pos x="374" y="396"/>
                  </a:cxn>
                  <a:cxn ang="0">
                    <a:pos x="414" y="394"/>
                  </a:cxn>
                  <a:cxn ang="0">
                    <a:pos x="470" y="376"/>
                  </a:cxn>
                  <a:cxn ang="0">
                    <a:pos x="516" y="342"/>
                  </a:cxn>
                  <a:cxn ang="0">
                    <a:pos x="552" y="298"/>
                  </a:cxn>
                  <a:cxn ang="0">
                    <a:pos x="574" y="244"/>
                  </a:cxn>
                  <a:cxn ang="0">
                    <a:pos x="578" y="184"/>
                  </a:cxn>
                  <a:cxn ang="0">
                    <a:pos x="572" y="144"/>
                  </a:cxn>
                  <a:cxn ang="0">
                    <a:pos x="548" y="92"/>
                  </a:cxn>
                  <a:cxn ang="0">
                    <a:pos x="510" y="48"/>
                  </a:cxn>
                  <a:cxn ang="0">
                    <a:pos x="462" y="18"/>
                  </a:cxn>
                  <a:cxn ang="0">
                    <a:pos x="406" y="0"/>
                  </a:cxn>
                  <a:cxn ang="0">
                    <a:pos x="366" y="0"/>
                  </a:cxn>
                  <a:cxn ang="0">
                    <a:pos x="308" y="12"/>
                  </a:cxn>
                  <a:cxn ang="0">
                    <a:pos x="258" y="40"/>
                  </a:cxn>
                  <a:cxn ang="0">
                    <a:pos x="218" y="82"/>
                  </a:cxn>
                  <a:cxn ang="0">
                    <a:pos x="192" y="132"/>
                  </a:cxn>
                  <a:cxn ang="0">
                    <a:pos x="182" y="190"/>
                  </a:cxn>
                  <a:cxn ang="0">
                    <a:pos x="184" y="228"/>
                  </a:cxn>
                  <a:cxn ang="0">
                    <a:pos x="198" y="278"/>
                  </a:cxn>
                  <a:cxn ang="0">
                    <a:pos x="224" y="320"/>
                  </a:cxn>
                  <a:cxn ang="0">
                    <a:pos x="202" y="368"/>
                  </a:cxn>
                  <a:cxn ang="0">
                    <a:pos x="176" y="362"/>
                  </a:cxn>
                  <a:cxn ang="0">
                    <a:pos x="148" y="370"/>
                  </a:cxn>
                  <a:cxn ang="0">
                    <a:pos x="134" y="382"/>
                  </a:cxn>
                  <a:cxn ang="0">
                    <a:pos x="218" y="192"/>
                  </a:cxn>
                  <a:cxn ang="0">
                    <a:pos x="226" y="144"/>
                  </a:cxn>
                  <a:cxn ang="0">
                    <a:pos x="248" y="102"/>
                  </a:cxn>
                  <a:cxn ang="0">
                    <a:pos x="280" y="70"/>
                  </a:cxn>
                  <a:cxn ang="0">
                    <a:pos x="322" y="46"/>
                  </a:cxn>
                  <a:cxn ang="0">
                    <a:pos x="370" y="36"/>
                  </a:cxn>
                  <a:cxn ang="0">
                    <a:pos x="402" y="36"/>
                  </a:cxn>
                  <a:cxn ang="0">
                    <a:pos x="448" y="50"/>
                  </a:cxn>
                  <a:cxn ang="0">
                    <a:pos x="488" y="76"/>
                  </a:cxn>
                  <a:cxn ang="0">
                    <a:pos x="518" y="112"/>
                  </a:cxn>
                  <a:cxn ang="0">
                    <a:pos x="536" y="154"/>
                  </a:cxn>
                  <a:cxn ang="0">
                    <a:pos x="542" y="188"/>
                  </a:cxn>
                  <a:cxn ang="0">
                    <a:pos x="538" y="236"/>
                  </a:cxn>
                  <a:cxn ang="0">
                    <a:pos x="520" y="280"/>
                  </a:cxn>
                  <a:cxn ang="0">
                    <a:pos x="492" y="316"/>
                  </a:cxn>
                  <a:cxn ang="0">
                    <a:pos x="454" y="344"/>
                  </a:cxn>
                  <a:cxn ang="0">
                    <a:pos x="408" y="358"/>
                  </a:cxn>
                  <a:cxn ang="0">
                    <a:pos x="374" y="360"/>
                  </a:cxn>
                  <a:cxn ang="0">
                    <a:pos x="326" y="352"/>
                  </a:cxn>
                  <a:cxn ang="0">
                    <a:pos x="286" y="330"/>
                  </a:cxn>
                  <a:cxn ang="0">
                    <a:pos x="252" y="298"/>
                  </a:cxn>
                  <a:cxn ang="0">
                    <a:pos x="228" y="256"/>
                  </a:cxn>
                  <a:cxn ang="0">
                    <a:pos x="218" y="208"/>
                  </a:cxn>
                </a:cxnLst>
                <a:rect l="0" t="0" r="r" b="b"/>
                <a:pathLst>
                  <a:path w="578" h="618">
                    <a:moveTo>
                      <a:pt x="134" y="382"/>
                    </a:moveTo>
                    <a:lnTo>
                      <a:pt x="14" y="518"/>
                    </a:lnTo>
                    <a:lnTo>
                      <a:pt x="14" y="518"/>
                    </a:lnTo>
                    <a:lnTo>
                      <a:pt x="8" y="528"/>
                    </a:lnTo>
                    <a:lnTo>
                      <a:pt x="2" y="540"/>
                    </a:lnTo>
                    <a:lnTo>
                      <a:pt x="0" y="550"/>
                    </a:lnTo>
                    <a:lnTo>
                      <a:pt x="0" y="562"/>
                    </a:lnTo>
                    <a:lnTo>
                      <a:pt x="2" y="574"/>
                    </a:lnTo>
                    <a:lnTo>
                      <a:pt x="6" y="584"/>
                    </a:lnTo>
                    <a:lnTo>
                      <a:pt x="12" y="594"/>
                    </a:lnTo>
                    <a:lnTo>
                      <a:pt x="20" y="604"/>
                    </a:lnTo>
                    <a:lnTo>
                      <a:pt x="20" y="604"/>
                    </a:lnTo>
                    <a:lnTo>
                      <a:pt x="30" y="610"/>
                    </a:lnTo>
                    <a:lnTo>
                      <a:pt x="40" y="616"/>
                    </a:lnTo>
                    <a:lnTo>
                      <a:pt x="52" y="618"/>
                    </a:lnTo>
                    <a:lnTo>
                      <a:pt x="64" y="618"/>
                    </a:lnTo>
                    <a:lnTo>
                      <a:pt x="76" y="616"/>
                    </a:lnTo>
                    <a:lnTo>
                      <a:pt x="86" y="612"/>
                    </a:lnTo>
                    <a:lnTo>
                      <a:pt x="96" y="606"/>
                    </a:lnTo>
                    <a:lnTo>
                      <a:pt x="106" y="598"/>
                    </a:lnTo>
                    <a:lnTo>
                      <a:pt x="224" y="462"/>
                    </a:lnTo>
                    <a:lnTo>
                      <a:pt x="224" y="462"/>
                    </a:lnTo>
                    <a:lnTo>
                      <a:pt x="230" y="454"/>
                    </a:lnTo>
                    <a:lnTo>
                      <a:pt x="234" y="446"/>
                    </a:lnTo>
                    <a:lnTo>
                      <a:pt x="238" y="436"/>
                    </a:lnTo>
                    <a:lnTo>
                      <a:pt x="238" y="428"/>
                    </a:lnTo>
                    <a:lnTo>
                      <a:pt x="238" y="418"/>
                    </a:lnTo>
                    <a:lnTo>
                      <a:pt x="238" y="408"/>
                    </a:lnTo>
                    <a:lnTo>
                      <a:pt x="234" y="400"/>
                    </a:lnTo>
                    <a:lnTo>
                      <a:pt x="230" y="392"/>
                    </a:lnTo>
                    <a:lnTo>
                      <a:pt x="260" y="356"/>
                    </a:lnTo>
                    <a:lnTo>
                      <a:pt x="260" y="356"/>
                    </a:lnTo>
                    <a:lnTo>
                      <a:pt x="274" y="366"/>
                    </a:lnTo>
                    <a:lnTo>
                      <a:pt x="290" y="374"/>
                    </a:lnTo>
                    <a:lnTo>
                      <a:pt x="306" y="382"/>
                    </a:lnTo>
                    <a:lnTo>
                      <a:pt x="322" y="388"/>
                    </a:lnTo>
                    <a:lnTo>
                      <a:pt x="340" y="392"/>
                    </a:lnTo>
                    <a:lnTo>
                      <a:pt x="356" y="396"/>
                    </a:lnTo>
                    <a:lnTo>
                      <a:pt x="374" y="396"/>
                    </a:lnTo>
                    <a:lnTo>
                      <a:pt x="394" y="396"/>
                    </a:lnTo>
                    <a:lnTo>
                      <a:pt x="394" y="396"/>
                    </a:lnTo>
                    <a:lnTo>
                      <a:pt x="414" y="394"/>
                    </a:lnTo>
                    <a:lnTo>
                      <a:pt x="432" y="390"/>
                    </a:lnTo>
                    <a:lnTo>
                      <a:pt x="452" y="384"/>
                    </a:lnTo>
                    <a:lnTo>
                      <a:pt x="470" y="376"/>
                    </a:lnTo>
                    <a:lnTo>
                      <a:pt x="486" y="366"/>
                    </a:lnTo>
                    <a:lnTo>
                      <a:pt x="502" y="354"/>
                    </a:lnTo>
                    <a:lnTo>
                      <a:pt x="516" y="342"/>
                    </a:lnTo>
                    <a:lnTo>
                      <a:pt x="530" y="328"/>
                    </a:lnTo>
                    <a:lnTo>
                      <a:pt x="542" y="314"/>
                    </a:lnTo>
                    <a:lnTo>
                      <a:pt x="552" y="298"/>
                    </a:lnTo>
                    <a:lnTo>
                      <a:pt x="560" y="280"/>
                    </a:lnTo>
                    <a:lnTo>
                      <a:pt x="568" y="262"/>
                    </a:lnTo>
                    <a:lnTo>
                      <a:pt x="574" y="244"/>
                    </a:lnTo>
                    <a:lnTo>
                      <a:pt x="576" y="224"/>
                    </a:lnTo>
                    <a:lnTo>
                      <a:pt x="578" y="206"/>
                    </a:lnTo>
                    <a:lnTo>
                      <a:pt x="578" y="184"/>
                    </a:lnTo>
                    <a:lnTo>
                      <a:pt x="578" y="184"/>
                    </a:lnTo>
                    <a:lnTo>
                      <a:pt x="576" y="164"/>
                    </a:lnTo>
                    <a:lnTo>
                      <a:pt x="572" y="144"/>
                    </a:lnTo>
                    <a:lnTo>
                      <a:pt x="566" y="126"/>
                    </a:lnTo>
                    <a:lnTo>
                      <a:pt x="558" y="108"/>
                    </a:lnTo>
                    <a:lnTo>
                      <a:pt x="548" y="92"/>
                    </a:lnTo>
                    <a:lnTo>
                      <a:pt x="538" y="76"/>
                    </a:lnTo>
                    <a:lnTo>
                      <a:pt x="524" y="62"/>
                    </a:lnTo>
                    <a:lnTo>
                      <a:pt x="510" y="48"/>
                    </a:lnTo>
                    <a:lnTo>
                      <a:pt x="496" y="36"/>
                    </a:lnTo>
                    <a:lnTo>
                      <a:pt x="480" y="26"/>
                    </a:lnTo>
                    <a:lnTo>
                      <a:pt x="462" y="18"/>
                    </a:lnTo>
                    <a:lnTo>
                      <a:pt x="444" y="10"/>
                    </a:lnTo>
                    <a:lnTo>
                      <a:pt x="426" y="4"/>
                    </a:lnTo>
                    <a:lnTo>
                      <a:pt x="406" y="0"/>
                    </a:lnTo>
                    <a:lnTo>
                      <a:pt x="388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346" y="2"/>
                    </a:lnTo>
                    <a:lnTo>
                      <a:pt x="328" y="6"/>
                    </a:lnTo>
                    <a:lnTo>
                      <a:pt x="308" y="12"/>
                    </a:lnTo>
                    <a:lnTo>
                      <a:pt x="290" y="20"/>
                    </a:lnTo>
                    <a:lnTo>
                      <a:pt x="274" y="30"/>
                    </a:lnTo>
                    <a:lnTo>
                      <a:pt x="258" y="40"/>
                    </a:lnTo>
                    <a:lnTo>
                      <a:pt x="244" y="54"/>
                    </a:lnTo>
                    <a:lnTo>
                      <a:pt x="230" y="66"/>
                    </a:lnTo>
                    <a:lnTo>
                      <a:pt x="218" y="82"/>
                    </a:lnTo>
                    <a:lnTo>
                      <a:pt x="208" y="98"/>
                    </a:lnTo>
                    <a:lnTo>
                      <a:pt x="200" y="114"/>
                    </a:lnTo>
                    <a:lnTo>
                      <a:pt x="192" y="132"/>
                    </a:lnTo>
                    <a:lnTo>
                      <a:pt x="186" y="152"/>
                    </a:lnTo>
                    <a:lnTo>
                      <a:pt x="184" y="170"/>
                    </a:lnTo>
                    <a:lnTo>
                      <a:pt x="182" y="190"/>
                    </a:lnTo>
                    <a:lnTo>
                      <a:pt x="182" y="212"/>
                    </a:lnTo>
                    <a:lnTo>
                      <a:pt x="182" y="212"/>
                    </a:lnTo>
                    <a:lnTo>
                      <a:pt x="184" y="228"/>
                    </a:lnTo>
                    <a:lnTo>
                      <a:pt x="186" y="246"/>
                    </a:lnTo>
                    <a:lnTo>
                      <a:pt x="192" y="262"/>
                    </a:lnTo>
                    <a:lnTo>
                      <a:pt x="198" y="278"/>
                    </a:lnTo>
                    <a:lnTo>
                      <a:pt x="206" y="292"/>
                    </a:lnTo>
                    <a:lnTo>
                      <a:pt x="214" y="306"/>
                    </a:lnTo>
                    <a:lnTo>
                      <a:pt x="224" y="320"/>
                    </a:lnTo>
                    <a:lnTo>
                      <a:pt x="234" y="332"/>
                    </a:lnTo>
                    <a:lnTo>
                      <a:pt x="202" y="368"/>
                    </a:lnTo>
                    <a:lnTo>
                      <a:pt x="202" y="368"/>
                    </a:lnTo>
                    <a:lnTo>
                      <a:pt x="194" y="364"/>
                    </a:lnTo>
                    <a:lnTo>
                      <a:pt x="184" y="362"/>
                    </a:lnTo>
                    <a:lnTo>
                      <a:pt x="176" y="362"/>
                    </a:lnTo>
                    <a:lnTo>
                      <a:pt x="166" y="364"/>
                    </a:lnTo>
                    <a:lnTo>
                      <a:pt x="158" y="366"/>
                    </a:lnTo>
                    <a:lnTo>
                      <a:pt x="148" y="370"/>
                    </a:lnTo>
                    <a:lnTo>
                      <a:pt x="140" y="376"/>
                    </a:lnTo>
                    <a:lnTo>
                      <a:pt x="134" y="382"/>
                    </a:lnTo>
                    <a:lnTo>
                      <a:pt x="134" y="382"/>
                    </a:lnTo>
                    <a:close/>
                    <a:moveTo>
                      <a:pt x="218" y="208"/>
                    </a:moveTo>
                    <a:lnTo>
                      <a:pt x="218" y="208"/>
                    </a:lnTo>
                    <a:lnTo>
                      <a:pt x="218" y="192"/>
                    </a:lnTo>
                    <a:lnTo>
                      <a:pt x="218" y="176"/>
                    </a:lnTo>
                    <a:lnTo>
                      <a:pt x="222" y="160"/>
                    </a:lnTo>
                    <a:lnTo>
                      <a:pt x="226" y="144"/>
                    </a:lnTo>
                    <a:lnTo>
                      <a:pt x="232" y="130"/>
                    </a:lnTo>
                    <a:lnTo>
                      <a:pt x="240" y="116"/>
                    </a:lnTo>
                    <a:lnTo>
                      <a:pt x="248" y="102"/>
                    </a:lnTo>
                    <a:lnTo>
                      <a:pt x="258" y="90"/>
                    </a:lnTo>
                    <a:lnTo>
                      <a:pt x="268" y="80"/>
                    </a:lnTo>
                    <a:lnTo>
                      <a:pt x="280" y="70"/>
                    </a:lnTo>
                    <a:lnTo>
                      <a:pt x="294" y="60"/>
                    </a:lnTo>
                    <a:lnTo>
                      <a:pt x="306" y="52"/>
                    </a:lnTo>
                    <a:lnTo>
                      <a:pt x="322" y="46"/>
                    </a:lnTo>
                    <a:lnTo>
                      <a:pt x="336" y="42"/>
                    </a:lnTo>
                    <a:lnTo>
                      <a:pt x="352" y="38"/>
                    </a:lnTo>
                    <a:lnTo>
                      <a:pt x="370" y="36"/>
                    </a:lnTo>
                    <a:lnTo>
                      <a:pt x="370" y="36"/>
                    </a:lnTo>
                    <a:lnTo>
                      <a:pt x="386" y="36"/>
                    </a:lnTo>
                    <a:lnTo>
                      <a:pt x="402" y="36"/>
                    </a:lnTo>
                    <a:lnTo>
                      <a:pt x="418" y="40"/>
                    </a:lnTo>
                    <a:lnTo>
                      <a:pt x="434" y="44"/>
                    </a:lnTo>
                    <a:lnTo>
                      <a:pt x="448" y="50"/>
                    </a:lnTo>
                    <a:lnTo>
                      <a:pt x="462" y="58"/>
                    </a:lnTo>
                    <a:lnTo>
                      <a:pt x="474" y="66"/>
                    </a:lnTo>
                    <a:lnTo>
                      <a:pt x="488" y="76"/>
                    </a:lnTo>
                    <a:lnTo>
                      <a:pt x="498" y="86"/>
                    </a:lnTo>
                    <a:lnTo>
                      <a:pt x="508" y="98"/>
                    </a:lnTo>
                    <a:lnTo>
                      <a:pt x="518" y="112"/>
                    </a:lnTo>
                    <a:lnTo>
                      <a:pt x="526" y="124"/>
                    </a:lnTo>
                    <a:lnTo>
                      <a:pt x="532" y="140"/>
                    </a:lnTo>
                    <a:lnTo>
                      <a:pt x="536" y="154"/>
                    </a:lnTo>
                    <a:lnTo>
                      <a:pt x="540" y="170"/>
                    </a:lnTo>
                    <a:lnTo>
                      <a:pt x="542" y="188"/>
                    </a:lnTo>
                    <a:lnTo>
                      <a:pt x="542" y="188"/>
                    </a:lnTo>
                    <a:lnTo>
                      <a:pt x="542" y="204"/>
                    </a:lnTo>
                    <a:lnTo>
                      <a:pt x="542" y="220"/>
                    </a:lnTo>
                    <a:lnTo>
                      <a:pt x="538" y="236"/>
                    </a:lnTo>
                    <a:lnTo>
                      <a:pt x="534" y="252"/>
                    </a:lnTo>
                    <a:lnTo>
                      <a:pt x="528" y="266"/>
                    </a:lnTo>
                    <a:lnTo>
                      <a:pt x="520" y="280"/>
                    </a:lnTo>
                    <a:lnTo>
                      <a:pt x="512" y="292"/>
                    </a:lnTo>
                    <a:lnTo>
                      <a:pt x="502" y="304"/>
                    </a:lnTo>
                    <a:lnTo>
                      <a:pt x="492" y="316"/>
                    </a:lnTo>
                    <a:lnTo>
                      <a:pt x="480" y="326"/>
                    </a:lnTo>
                    <a:lnTo>
                      <a:pt x="466" y="336"/>
                    </a:lnTo>
                    <a:lnTo>
                      <a:pt x="454" y="344"/>
                    </a:lnTo>
                    <a:lnTo>
                      <a:pt x="438" y="350"/>
                    </a:lnTo>
                    <a:lnTo>
                      <a:pt x="424" y="354"/>
                    </a:lnTo>
                    <a:lnTo>
                      <a:pt x="408" y="358"/>
                    </a:lnTo>
                    <a:lnTo>
                      <a:pt x="390" y="360"/>
                    </a:lnTo>
                    <a:lnTo>
                      <a:pt x="390" y="360"/>
                    </a:lnTo>
                    <a:lnTo>
                      <a:pt x="374" y="360"/>
                    </a:lnTo>
                    <a:lnTo>
                      <a:pt x="358" y="358"/>
                    </a:lnTo>
                    <a:lnTo>
                      <a:pt x="342" y="356"/>
                    </a:lnTo>
                    <a:lnTo>
                      <a:pt x="326" y="352"/>
                    </a:lnTo>
                    <a:lnTo>
                      <a:pt x="312" y="346"/>
                    </a:lnTo>
                    <a:lnTo>
                      <a:pt x="298" y="338"/>
                    </a:lnTo>
                    <a:lnTo>
                      <a:pt x="286" y="330"/>
                    </a:lnTo>
                    <a:lnTo>
                      <a:pt x="272" y="320"/>
                    </a:lnTo>
                    <a:lnTo>
                      <a:pt x="262" y="310"/>
                    </a:lnTo>
                    <a:lnTo>
                      <a:pt x="252" y="298"/>
                    </a:lnTo>
                    <a:lnTo>
                      <a:pt x="242" y="284"/>
                    </a:lnTo>
                    <a:lnTo>
                      <a:pt x="234" y="270"/>
                    </a:lnTo>
                    <a:lnTo>
                      <a:pt x="228" y="256"/>
                    </a:lnTo>
                    <a:lnTo>
                      <a:pt x="224" y="242"/>
                    </a:lnTo>
                    <a:lnTo>
                      <a:pt x="220" y="226"/>
                    </a:lnTo>
                    <a:lnTo>
                      <a:pt x="218" y="208"/>
                    </a:lnTo>
                    <a:lnTo>
                      <a:pt x="218" y="20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sp>
          <p:nvSpPr>
            <p:cNvPr id="43" name="Freeform 1990"/>
            <p:cNvSpPr>
              <a:spLocks noEditPoints="1"/>
            </p:cNvSpPr>
            <p:nvPr userDrawn="1"/>
          </p:nvSpPr>
          <p:spPr bwMode="auto">
            <a:xfrm>
              <a:off x="3221019" y="2168582"/>
              <a:ext cx="313255" cy="379546"/>
            </a:xfrm>
            <a:custGeom>
              <a:avLst/>
              <a:gdLst/>
              <a:ahLst/>
              <a:cxnLst>
                <a:cxn ang="0">
                  <a:pos x="182" y="474"/>
                </a:cxn>
                <a:cxn ang="0">
                  <a:pos x="400" y="134"/>
                </a:cxn>
                <a:cxn ang="0">
                  <a:pos x="414" y="156"/>
                </a:cxn>
                <a:cxn ang="0">
                  <a:pos x="186" y="498"/>
                </a:cxn>
                <a:cxn ang="0">
                  <a:pos x="98" y="532"/>
                </a:cxn>
                <a:cxn ang="0">
                  <a:pos x="78" y="542"/>
                </a:cxn>
                <a:cxn ang="0">
                  <a:pos x="50" y="552"/>
                </a:cxn>
                <a:cxn ang="0">
                  <a:pos x="40" y="552"/>
                </a:cxn>
                <a:cxn ang="0">
                  <a:pos x="36" y="550"/>
                </a:cxn>
                <a:cxn ang="0">
                  <a:pos x="30" y="532"/>
                </a:cxn>
                <a:cxn ang="0">
                  <a:pos x="32" y="496"/>
                </a:cxn>
                <a:cxn ang="0">
                  <a:pos x="32" y="486"/>
                </a:cxn>
                <a:cxn ang="0">
                  <a:pos x="32" y="484"/>
                </a:cxn>
                <a:cxn ang="0">
                  <a:pos x="40" y="484"/>
                </a:cxn>
                <a:cxn ang="0">
                  <a:pos x="54" y="488"/>
                </a:cxn>
                <a:cxn ang="0">
                  <a:pos x="64" y="492"/>
                </a:cxn>
                <a:cxn ang="0">
                  <a:pos x="74" y="500"/>
                </a:cxn>
                <a:cxn ang="0">
                  <a:pos x="96" y="524"/>
                </a:cxn>
                <a:cxn ang="0">
                  <a:pos x="98" y="530"/>
                </a:cxn>
                <a:cxn ang="0">
                  <a:pos x="98" y="532"/>
                </a:cxn>
                <a:cxn ang="0">
                  <a:pos x="278" y="70"/>
                </a:cxn>
                <a:cxn ang="0">
                  <a:pos x="322" y="82"/>
                </a:cxn>
                <a:cxn ang="0">
                  <a:pos x="68" y="430"/>
                </a:cxn>
                <a:cxn ang="0">
                  <a:pos x="44" y="386"/>
                </a:cxn>
                <a:cxn ang="0">
                  <a:pos x="278" y="70"/>
                </a:cxn>
                <a:cxn ang="0">
                  <a:pos x="126" y="464"/>
                </a:cxn>
                <a:cxn ang="0">
                  <a:pos x="126" y="430"/>
                </a:cxn>
                <a:cxn ang="0">
                  <a:pos x="122" y="428"/>
                </a:cxn>
                <a:cxn ang="0">
                  <a:pos x="90" y="438"/>
                </a:cxn>
                <a:cxn ang="0">
                  <a:pos x="346" y="94"/>
                </a:cxn>
                <a:cxn ang="0">
                  <a:pos x="366" y="106"/>
                </a:cxn>
                <a:cxn ang="0">
                  <a:pos x="126" y="464"/>
                </a:cxn>
                <a:cxn ang="0">
                  <a:pos x="418" y="36"/>
                </a:cxn>
                <a:cxn ang="0">
                  <a:pos x="396" y="24"/>
                </a:cxn>
                <a:cxn ang="0">
                  <a:pos x="356" y="8"/>
                </a:cxn>
                <a:cxn ang="0">
                  <a:pos x="324" y="0"/>
                </a:cxn>
                <a:cxn ang="0">
                  <a:pos x="304" y="2"/>
                </a:cxn>
                <a:cxn ang="0">
                  <a:pos x="282" y="28"/>
                </a:cxn>
                <a:cxn ang="0">
                  <a:pos x="16" y="386"/>
                </a:cxn>
                <a:cxn ang="0">
                  <a:pos x="8" y="396"/>
                </a:cxn>
                <a:cxn ang="0">
                  <a:pos x="0" y="476"/>
                </a:cxn>
                <a:cxn ang="0">
                  <a:pos x="0" y="522"/>
                </a:cxn>
                <a:cxn ang="0">
                  <a:pos x="2" y="542"/>
                </a:cxn>
                <a:cxn ang="0">
                  <a:pos x="10" y="574"/>
                </a:cxn>
                <a:cxn ang="0">
                  <a:pos x="14" y="582"/>
                </a:cxn>
                <a:cxn ang="0">
                  <a:pos x="18" y="584"/>
                </a:cxn>
                <a:cxn ang="0">
                  <a:pos x="40" y="582"/>
                </a:cxn>
                <a:cxn ang="0">
                  <a:pos x="190" y="530"/>
                </a:cxn>
                <a:cxn ang="0">
                  <a:pos x="438" y="198"/>
                </a:cxn>
                <a:cxn ang="0">
                  <a:pos x="480" y="140"/>
                </a:cxn>
                <a:cxn ang="0">
                  <a:pos x="482" y="134"/>
                </a:cxn>
                <a:cxn ang="0">
                  <a:pos x="478" y="112"/>
                </a:cxn>
                <a:cxn ang="0">
                  <a:pos x="464" y="82"/>
                </a:cxn>
                <a:cxn ang="0">
                  <a:pos x="436" y="50"/>
                </a:cxn>
                <a:cxn ang="0">
                  <a:pos x="418" y="36"/>
                </a:cxn>
              </a:cxnLst>
              <a:rect l="0" t="0" r="r" b="b"/>
              <a:pathLst>
                <a:path w="482" h="584">
                  <a:moveTo>
                    <a:pt x="186" y="498"/>
                  </a:moveTo>
                  <a:lnTo>
                    <a:pt x="182" y="474"/>
                  </a:lnTo>
                  <a:lnTo>
                    <a:pt x="140" y="484"/>
                  </a:lnTo>
                  <a:lnTo>
                    <a:pt x="400" y="134"/>
                  </a:lnTo>
                  <a:lnTo>
                    <a:pt x="400" y="134"/>
                  </a:lnTo>
                  <a:lnTo>
                    <a:pt x="414" y="156"/>
                  </a:lnTo>
                  <a:lnTo>
                    <a:pt x="424" y="176"/>
                  </a:lnTo>
                  <a:lnTo>
                    <a:pt x="186" y="498"/>
                  </a:lnTo>
                  <a:lnTo>
                    <a:pt x="186" y="498"/>
                  </a:lnTo>
                  <a:close/>
                  <a:moveTo>
                    <a:pt x="98" y="532"/>
                  </a:moveTo>
                  <a:lnTo>
                    <a:pt x="98" y="532"/>
                  </a:lnTo>
                  <a:lnTo>
                    <a:pt x="78" y="542"/>
                  </a:lnTo>
                  <a:lnTo>
                    <a:pt x="60" y="550"/>
                  </a:lnTo>
                  <a:lnTo>
                    <a:pt x="50" y="552"/>
                  </a:lnTo>
                  <a:lnTo>
                    <a:pt x="40" y="552"/>
                  </a:lnTo>
                  <a:lnTo>
                    <a:pt x="40" y="552"/>
                  </a:lnTo>
                  <a:lnTo>
                    <a:pt x="38" y="552"/>
                  </a:lnTo>
                  <a:lnTo>
                    <a:pt x="36" y="550"/>
                  </a:lnTo>
                  <a:lnTo>
                    <a:pt x="32" y="542"/>
                  </a:lnTo>
                  <a:lnTo>
                    <a:pt x="30" y="532"/>
                  </a:lnTo>
                  <a:lnTo>
                    <a:pt x="30" y="520"/>
                  </a:lnTo>
                  <a:lnTo>
                    <a:pt x="32" y="49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4"/>
                  </a:lnTo>
                  <a:lnTo>
                    <a:pt x="32" y="484"/>
                  </a:lnTo>
                  <a:lnTo>
                    <a:pt x="40" y="484"/>
                  </a:lnTo>
                  <a:lnTo>
                    <a:pt x="46" y="484"/>
                  </a:lnTo>
                  <a:lnTo>
                    <a:pt x="54" y="488"/>
                  </a:lnTo>
                  <a:lnTo>
                    <a:pt x="54" y="488"/>
                  </a:lnTo>
                  <a:lnTo>
                    <a:pt x="64" y="492"/>
                  </a:lnTo>
                  <a:lnTo>
                    <a:pt x="74" y="500"/>
                  </a:lnTo>
                  <a:lnTo>
                    <a:pt x="74" y="500"/>
                  </a:lnTo>
                  <a:lnTo>
                    <a:pt x="88" y="512"/>
                  </a:lnTo>
                  <a:lnTo>
                    <a:pt x="96" y="524"/>
                  </a:lnTo>
                  <a:lnTo>
                    <a:pt x="96" y="524"/>
                  </a:lnTo>
                  <a:lnTo>
                    <a:pt x="98" y="530"/>
                  </a:lnTo>
                  <a:lnTo>
                    <a:pt x="98" y="532"/>
                  </a:lnTo>
                  <a:lnTo>
                    <a:pt x="98" y="532"/>
                  </a:lnTo>
                  <a:close/>
                  <a:moveTo>
                    <a:pt x="278" y="70"/>
                  </a:moveTo>
                  <a:lnTo>
                    <a:pt x="278" y="70"/>
                  </a:lnTo>
                  <a:lnTo>
                    <a:pt x="298" y="74"/>
                  </a:lnTo>
                  <a:lnTo>
                    <a:pt x="322" y="82"/>
                  </a:lnTo>
                  <a:lnTo>
                    <a:pt x="324" y="84"/>
                  </a:lnTo>
                  <a:lnTo>
                    <a:pt x="68" y="430"/>
                  </a:lnTo>
                  <a:lnTo>
                    <a:pt x="68" y="384"/>
                  </a:lnTo>
                  <a:lnTo>
                    <a:pt x="44" y="386"/>
                  </a:lnTo>
                  <a:lnTo>
                    <a:pt x="278" y="70"/>
                  </a:lnTo>
                  <a:lnTo>
                    <a:pt x="278" y="70"/>
                  </a:lnTo>
                  <a:close/>
                  <a:moveTo>
                    <a:pt x="126" y="464"/>
                  </a:moveTo>
                  <a:lnTo>
                    <a:pt x="126" y="464"/>
                  </a:lnTo>
                  <a:lnTo>
                    <a:pt x="126" y="430"/>
                  </a:lnTo>
                  <a:lnTo>
                    <a:pt x="126" y="430"/>
                  </a:lnTo>
                  <a:lnTo>
                    <a:pt x="126" y="428"/>
                  </a:lnTo>
                  <a:lnTo>
                    <a:pt x="122" y="428"/>
                  </a:lnTo>
                  <a:lnTo>
                    <a:pt x="114" y="428"/>
                  </a:lnTo>
                  <a:lnTo>
                    <a:pt x="90" y="438"/>
                  </a:lnTo>
                  <a:lnTo>
                    <a:pt x="346" y="94"/>
                  </a:lnTo>
                  <a:lnTo>
                    <a:pt x="346" y="94"/>
                  </a:lnTo>
                  <a:lnTo>
                    <a:pt x="366" y="106"/>
                  </a:lnTo>
                  <a:lnTo>
                    <a:pt x="366" y="106"/>
                  </a:lnTo>
                  <a:lnTo>
                    <a:pt x="384" y="118"/>
                  </a:lnTo>
                  <a:lnTo>
                    <a:pt x="126" y="464"/>
                  </a:lnTo>
                  <a:lnTo>
                    <a:pt x="126" y="464"/>
                  </a:lnTo>
                  <a:close/>
                  <a:moveTo>
                    <a:pt x="418" y="36"/>
                  </a:moveTo>
                  <a:lnTo>
                    <a:pt x="418" y="36"/>
                  </a:lnTo>
                  <a:lnTo>
                    <a:pt x="396" y="24"/>
                  </a:lnTo>
                  <a:lnTo>
                    <a:pt x="376" y="14"/>
                  </a:lnTo>
                  <a:lnTo>
                    <a:pt x="356" y="8"/>
                  </a:lnTo>
                  <a:lnTo>
                    <a:pt x="340" y="4"/>
                  </a:lnTo>
                  <a:lnTo>
                    <a:pt x="324" y="0"/>
                  </a:lnTo>
                  <a:lnTo>
                    <a:pt x="312" y="0"/>
                  </a:lnTo>
                  <a:lnTo>
                    <a:pt x="304" y="2"/>
                  </a:lnTo>
                  <a:lnTo>
                    <a:pt x="298" y="4"/>
                  </a:lnTo>
                  <a:lnTo>
                    <a:pt x="282" y="28"/>
                  </a:lnTo>
                  <a:lnTo>
                    <a:pt x="252" y="68"/>
                  </a:lnTo>
                  <a:lnTo>
                    <a:pt x="16" y="386"/>
                  </a:lnTo>
                  <a:lnTo>
                    <a:pt x="8" y="396"/>
                  </a:lnTo>
                  <a:lnTo>
                    <a:pt x="8" y="396"/>
                  </a:lnTo>
                  <a:lnTo>
                    <a:pt x="4" y="436"/>
                  </a:lnTo>
                  <a:lnTo>
                    <a:pt x="0" y="476"/>
                  </a:lnTo>
                  <a:lnTo>
                    <a:pt x="0" y="500"/>
                  </a:lnTo>
                  <a:lnTo>
                    <a:pt x="0" y="522"/>
                  </a:lnTo>
                  <a:lnTo>
                    <a:pt x="0" y="522"/>
                  </a:lnTo>
                  <a:lnTo>
                    <a:pt x="2" y="542"/>
                  </a:lnTo>
                  <a:lnTo>
                    <a:pt x="6" y="560"/>
                  </a:lnTo>
                  <a:lnTo>
                    <a:pt x="10" y="574"/>
                  </a:lnTo>
                  <a:lnTo>
                    <a:pt x="12" y="580"/>
                  </a:lnTo>
                  <a:lnTo>
                    <a:pt x="14" y="582"/>
                  </a:lnTo>
                  <a:lnTo>
                    <a:pt x="14" y="582"/>
                  </a:lnTo>
                  <a:lnTo>
                    <a:pt x="18" y="584"/>
                  </a:lnTo>
                  <a:lnTo>
                    <a:pt x="24" y="584"/>
                  </a:lnTo>
                  <a:lnTo>
                    <a:pt x="40" y="582"/>
                  </a:lnTo>
                  <a:lnTo>
                    <a:pt x="60" y="576"/>
                  </a:lnTo>
                  <a:lnTo>
                    <a:pt x="190" y="530"/>
                  </a:lnTo>
                  <a:lnTo>
                    <a:pt x="432" y="204"/>
                  </a:lnTo>
                  <a:lnTo>
                    <a:pt x="438" y="198"/>
                  </a:lnTo>
                  <a:lnTo>
                    <a:pt x="464" y="162"/>
                  </a:lnTo>
                  <a:lnTo>
                    <a:pt x="480" y="140"/>
                  </a:lnTo>
                  <a:lnTo>
                    <a:pt x="480" y="140"/>
                  </a:lnTo>
                  <a:lnTo>
                    <a:pt x="482" y="134"/>
                  </a:lnTo>
                  <a:lnTo>
                    <a:pt x="482" y="124"/>
                  </a:lnTo>
                  <a:lnTo>
                    <a:pt x="478" y="112"/>
                  </a:lnTo>
                  <a:lnTo>
                    <a:pt x="472" y="98"/>
                  </a:lnTo>
                  <a:lnTo>
                    <a:pt x="464" y="82"/>
                  </a:lnTo>
                  <a:lnTo>
                    <a:pt x="452" y="66"/>
                  </a:lnTo>
                  <a:lnTo>
                    <a:pt x="436" y="50"/>
                  </a:lnTo>
                  <a:lnTo>
                    <a:pt x="418" y="36"/>
                  </a:lnTo>
                  <a:lnTo>
                    <a:pt x="41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grpSp>
          <p:nvGrpSpPr>
            <p:cNvPr id="44" name="그룹 3175"/>
            <p:cNvGrpSpPr/>
            <p:nvPr/>
          </p:nvGrpSpPr>
          <p:grpSpPr>
            <a:xfrm>
              <a:off x="993726" y="2139649"/>
              <a:ext cx="474669" cy="437413"/>
              <a:chOff x="3330575" y="3100388"/>
              <a:chExt cx="1092200" cy="1006475"/>
            </a:xfrm>
            <a:grpFill/>
          </p:grpSpPr>
          <p:sp>
            <p:nvSpPr>
              <p:cNvPr id="45" name="Freeform 1985"/>
              <p:cNvSpPr>
                <a:spLocks noEditPoints="1"/>
              </p:cNvSpPr>
              <p:nvPr/>
            </p:nvSpPr>
            <p:spPr bwMode="auto">
              <a:xfrm>
                <a:off x="3330575" y="3100388"/>
                <a:ext cx="1092200" cy="1006475"/>
              </a:xfrm>
              <a:custGeom>
                <a:avLst/>
                <a:gdLst/>
                <a:ahLst/>
                <a:cxnLst>
                  <a:cxn ang="0">
                    <a:pos x="440" y="554"/>
                  </a:cxn>
                  <a:cxn ang="0">
                    <a:pos x="402" y="442"/>
                  </a:cxn>
                  <a:cxn ang="0">
                    <a:pos x="532" y="504"/>
                  </a:cxn>
                  <a:cxn ang="0">
                    <a:pos x="446" y="314"/>
                  </a:cxn>
                  <a:cxn ang="0">
                    <a:pos x="434" y="352"/>
                  </a:cxn>
                  <a:cxn ang="0">
                    <a:pos x="648" y="250"/>
                  </a:cxn>
                  <a:cxn ang="0">
                    <a:pos x="540" y="354"/>
                  </a:cxn>
                  <a:cxn ang="0">
                    <a:pos x="468" y="190"/>
                  </a:cxn>
                  <a:cxn ang="0">
                    <a:pos x="628" y="214"/>
                  </a:cxn>
                  <a:cxn ang="0">
                    <a:pos x="336" y="432"/>
                  </a:cxn>
                  <a:cxn ang="0">
                    <a:pos x="230" y="290"/>
                  </a:cxn>
                  <a:cxn ang="0">
                    <a:pos x="356" y="204"/>
                  </a:cxn>
                  <a:cxn ang="0">
                    <a:pos x="416" y="314"/>
                  </a:cxn>
                  <a:cxn ang="0">
                    <a:pos x="344" y="488"/>
                  </a:cxn>
                  <a:cxn ang="0">
                    <a:pos x="240" y="582"/>
                  </a:cxn>
                  <a:cxn ang="0">
                    <a:pos x="206" y="520"/>
                  </a:cxn>
                  <a:cxn ang="0">
                    <a:pos x="330" y="510"/>
                  </a:cxn>
                  <a:cxn ang="0">
                    <a:pos x="258" y="580"/>
                  </a:cxn>
                  <a:cxn ang="0">
                    <a:pos x="222" y="398"/>
                  </a:cxn>
                  <a:cxn ang="0">
                    <a:pos x="208" y="382"/>
                  </a:cxn>
                  <a:cxn ang="0">
                    <a:pos x="304" y="188"/>
                  </a:cxn>
                  <a:cxn ang="0">
                    <a:pos x="404" y="54"/>
                  </a:cxn>
                  <a:cxn ang="0">
                    <a:pos x="438" y="140"/>
                  </a:cxn>
                  <a:cxn ang="0">
                    <a:pos x="308" y="126"/>
                  </a:cxn>
                  <a:cxn ang="0">
                    <a:pos x="384" y="54"/>
                  </a:cxn>
                  <a:cxn ang="0">
                    <a:pos x="412" y="236"/>
                  </a:cxn>
                  <a:cxn ang="0">
                    <a:pos x="428" y="256"/>
                  </a:cxn>
                  <a:cxn ang="0">
                    <a:pos x="78" y="340"/>
                  </a:cxn>
                  <a:cxn ang="0">
                    <a:pos x="188" y="356"/>
                  </a:cxn>
                  <a:cxn ang="0">
                    <a:pos x="84" y="444"/>
                  </a:cxn>
                  <a:cxn ang="0">
                    <a:pos x="198" y="318"/>
                  </a:cxn>
                  <a:cxn ang="0">
                    <a:pos x="198" y="318"/>
                  </a:cxn>
                  <a:cxn ang="0">
                    <a:pos x="162" y="68"/>
                  </a:cxn>
                  <a:cxn ang="0">
                    <a:pos x="252" y="168"/>
                  </a:cxn>
                  <a:cxn ang="0">
                    <a:pos x="130" y="188"/>
                  </a:cxn>
                  <a:cxn ang="0">
                    <a:pos x="122" y="74"/>
                  </a:cxn>
                  <a:cxn ang="0">
                    <a:pos x="664" y="194"/>
                  </a:cxn>
                  <a:cxn ang="0">
                    <a:pos x="470" y="158"/>
                  </a:cxn>
                  <a:cxn ang="0">
                    <a:pos x="444" y="20"/>
                  </a:cxn>
                  <a:cxn ang="0">
                    <a:pos x="388" y="4"/>
                  </a:cxn>
                  <a:cxn ang="0">
                    <a:pos x="286" y="106"/>
                  </a:cxn>
                  <a:cxn ang="0">
                    <a:pos x="120" y="30"/>
                  </a:cxn>
                  <a:cxn ang="0">
                    <a:pos x="80" y="64"/>
                  </a:cxn>
                  <a:cxn ang="0">
                    <a:pos x="110" y="226"/>
                  </a:cxn>
                  <a:cxn ang="0">
                    <a:pos x="12" y="368"/>
                  </a:cxn>
                  <a:cxn ang="0">
                    <a:pos x="4" y="432"/>
                  </a:cxn>
                  <a:cxn ang="0">
                    <a:pos x="138" y="484"/>
                  </a:cxn>
                  <a:cxn ang="0">
                    <a:pos x="190" y="602"/>
                  </a:cxn>
                  <a:cxn ang="0">
                    <a:pos x="254" y="632"/>
                  </a:cxn>
                  <a:cxn ang="0">
                    <a:pos x="354" y="532"/>
                  </a:cxn>
                  <a:cxn ang="0">
                    <a:pos x="522" y="606"/>
                  </a:cxn>
                  <a:cxn ang="0">
                    <a:pos x="562" y="574"/>
                  </a:cxn>
                  <a:cxn ang="0">
                    <a:pos x="520" y="396"/>
                  </a:cxn>
                  <a:cxn ang="0">
                    <a:pos x="678" y="276"/>
                  </a:cxn>
                </a:cxnLst>
                <a:rect l="0" t="0" r="r" b="b"/>
                <a:pathLst>
                  <a:path w="688" h="634">
                    <a:moveTo>
                      <a:pt x="520" y="562"/>
                    </a:moveTo>
                    <a:lnTo>
                      <a:pt x="520" y="562"/>
                    </a:lnTo>
                    <a:lnTo>
                      <a:pt x="510" y="568"/>
                    </a:lnTo>
                    <a:lnTo>
                      <a:pt x="496" y="570"/>
                    </a:lnTo>
                    <a:lnTo>
                      <a:pt x="480" y="568"/>
                    </a:lnTo>
                    <a:lnTo>
                      <a:pt x="460" y="562"/>
                    </a:lnTo>
                    <a:lnTo>
                      <a:pt x="440" y="554"/>
                    </a:lnTo>
                    <a:lnTo>
                      <a:pt x="418" y="542"/>
                    </a:lnTo>
                    <a:lnTo>
                      <a:pt x="394" y="526"/>
                    </a:lnTo>
                    <a:lnTo>
                      <a:pt x="368" y="508"/>
                    </a:lnTo>
                    <a:lnTo>
                      <a:pt x="368" y="508"/>
                    </a:lnTo>
                    <a:lnTo>
                      <a:pt x="386" y="476"/>
                    </a:lnTo>
                    <a:lnTo>
                      <a:pt x="402" y="442"/>
                    </a:lnTo>
                    <a:lnTo>
                      <a:pt x="402" y="442"/>
                    </a:lnTo>
                    <a:lnTo>
                      <a:pt x="452" y="424"/>
                    </a:lnTo>
                    <a:lnTo>
                      <a:pt x="498" y="404"/>
                    </a:lnTo>
                    <a:lnTo>
                      <a:pt x="498" y="404"/>
                    </a:lnTo>
                    <a:lnTo>
                      <a:pt x="512" y="432"/>
                    </a:lnTo>
                    <a:lnTo>
                      <a:pt x="522" y="458"/>
                    </a:lnTo>
                    <a:lnTo>
                      <a:pt x="528" y="482"/>
                    </a:lnTo>
                    <a:lnTo>
                      <a:pt x="532" y="504"/>
                    </a:lnTo>
                    <a:lnTo>
                      <a:pt x="534" y="524"/>
                    </a:lnTo>
                    <a:lnTo>
                      <a:pt x="532" y="540"/>
                    </a:lnTo>
                    <a:lnTo>
                      <a:pt x="528" y="552"/>
                    </a:lnTo>
                    <a:lnTo>
                      <a:pt x="520" y="562"/>
                    </a:lnTo>
                    <a:lnTo>
                      <a:pt x="520" y="562"/>
                    </a:lnTo>
                    <a:close/>
                    <a:moveTo>
                      <a:pt x="446" y="314"/>
                    </a:moveTo>
                    <a:lnTo>
                      <a:pt x="446" y="314"/>
                    </a:lnTo>
                    <a:lnTo>
                      <a:pt x="468" y="348"/>
                    </a:lnTo>
                    <a:lnTo>
                      <a:pt x="486" y="382"/>
                    </a:lnTo>
                    <a:lnTo>
                      <a:pt x="486" y="382"/>
                    </a:lnTo>
                    <a:lnTo>
                      <a:pt x="452" y="396"/>
                    </a:lnTo>
                    <a:lnTo>
                      <a:pt x="414" y="410"/>
                    </a:lnTo>
                    <a:lnTo>
                      <a:pt x="414" y="410"/>
                    </a:lnTo>
                    <a:lnTo>
                      <a:pt x="434" y="352"/>
                    </a:lnTo>
                    <a:lnTo>
                      <a:pt x="434" y="352"/>
                    </a:lnTo>
                    <a:lnTo>
                      <a:pt x="446" y="314"/>
                    </a:lnTo>
                    <a:lnTo>
                      <a:pt x="446" y="314"/>
                    </a:lnTo>
                    <a:close/>
                    <a:moveTo>
                      <a:pt x="646" y="236"/>
                    </a:moveTo>
                    <a:lnTo>
                      <a:pt x="646" y="236"/>
                    </a:lnTo>
                    <a:lnTo>
                      <a:pt x="648" y="242"/>
                    </a:lnTo>
                    <a:lnTo>
                      <a:pt x="648" y="250"/>
                    </a:lnTo>
                    <a:lnTo>
                      <a:pt x="646" y="258"/>
                    </a:lnTo>
                    <a:lnTo>
                      <a:pt x="642" y="266"/>
                    </a:lnTo>
                    <a:lnTo>
                      <a:pt x="632" y="282"/>
                    </a:lnTo>
                    <a:lnTo>
                      <a:pt x="616" y="300"/>
                    </a:lnTo>
                    <a:lnTo>
                      <a:pt x="596" y="318"/>
                    </a:lnTo>
                    <a:lnTo>
                      <a:pt x="570" y="336"/>
                    </a:lnTo>
                    <a:lnTo>
                      <a:pt x="540" y="354"/>
                    </a:lnTo>
                    <a:lnTo>
                      <a:pt x="506" y="372"/>
                    </a:lnTo>
                    <a:lnTo>
                      <a:pt x="506" y="372"/>
                    </a:lnTo>
                    <a:lnTo>
                      <a:pt x="482" y="330"/>
                    </a:lnTo>
                    <a:lnTo>
                      <a:pt x="452" y="288"/>
                    </a:lnTo>
                    <a:lnTo>
                      <a:pt x="452" y="288"/>
                    </a:lnTo>
                    <a:lnTo>
                      <a:pt x="462" y="236"/>
                    </a:lnTo>
                    <a:lnTo>
                      <a:pt x="468" y="190"/>
                    </a:lnTo>
                    <a:lnTo>
                      <a:pt x="468" y="190"/>
                    </a:lnTo>
                    <a:lnTo>
                      <a:pt x="504" y="188"/>
                    </a:lnTo>
                    <a:lnTo>
                      <a:pt x="536" y="190"/>
                    </a:lnTo>
                    <a:lnTo>
                      <a:pt x="564" y="194"/>
                    </a:lnTo>
                    <a:lnTo>
                      <a:pt x="590" y="200"/>
                    </a:lnTo>
                    <a:lnTo>
                      <a:pt x="612" y="206"/>
                    </a:lnTo>
                    <a:lnTo>
                      <a:pt x="628" y="214"/>
                    </a:lnTo>
                    <a:lnTo>
                      <a:pt x="640" y="224"/>
                    </a:lnTo>
                    <a:lnTo>
                      <a:pt x="644" y="230"/>
                    </a:lnTo>
                    <a:lnTo>
                      <a:pt x="646" y="236"/>
                    </a:lnTo>
                    <a:lnTo>
                      <a:pt x="646" y="236"/>
                    </a:lnTo>
                    <a:close/>
                    <a:moveTo>
                      <a:pt x="378" y="422"/>
                    </a:moveTo>
                    <a:lnTo>
                      <a:pt x="378" y="422"/>
                    </a:lnTo>
                    <a:lnTo>
                      <a:pt x="336" y="432"/>
                    </a:lnTo>
                    <a:lnTo>
                      <a:pt x="294" y="440"/>
                    </a:lnTo>
                    <a:lnTo>
                      <a:pt x="294" y="440"/>
                    </a:lnTo>
                    <a:lnTo>
                      <a:pt x="254" y="394"/>
                    </a:lnTo>
                    <a:lnTo>
                      <a:pt x="254" y="394"/>
                    </a:lnTo>
                    <a:lnTo>
                      <a:pt x="216" y="344"/>
                    </a:lnTo>
                    <a:lnTo>
                      <a:pt x="216" y="344"/>
                    </a:lnTo>
                    <a:lnTo>
                      <a:pt x="230" y="290"/>
                    </a:lnTo>
                    <a:lnTo>
                      <a:pt x="230" y="290"/>
                    </a:lnTo>
                    <a:lnTo>
                      <a:pt x="248" y="238"/>
                    </a:lnTo>
                    <a:lnTo>
                      <a:pt x="248" y="238"/>
                    </a:lnTo>
                    <a:lnTo>
                      <a:pt x="278" y="226"/>
                    </a:lnTo>
                    <a:lnTo>
                      <a:pt x="308" y="216"/>
                    </a:lnTo>
                    <a:lnTo>
                      <a:pt x="308" y="216"/>
                    </a:lnTo>
                    <a:lnTo>
                      <a:pt x="356" y="204"/>
                    </a:lnTo>
                    <a:lnTo>
                      <a:pt x="356" y="204"/>
                    </a:lnTo>
                    <a:lnTo>
                      <a:pt x="380" y="232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22" y="284"/>
                    </a:lnTo>
                    <a:lnTo>
                      <a:pt x="422" y="284"/>
                    </a:lnTo>
                    <a:lnTo>
                      <a:pt x="416" y="314"/>
                    </a:lnTo>
                    <a:lnTo>
                      <a:pt x="406" y="344"/>
                    </a:lnTo>
                    <a:lnTo>
                      <a:pt x="406" y="344"/>
                    </a:lnTo>
                    <a:lnTo>
                      <a:pt x="394" y="384"/>
                    </a:lnTo>
                    <a:lnTo>
                      <a:pt x="378" y="422"/>
                    </a:lnTo>
                    <a:lnTo>
                      <a:pt x="378" y="422"/>
                    </a:lnTo>
                    <a:close/>
                    <a:moveTo>
                      <a:pt x="344" y="488"/>
                    </a:moveTo>
                    <a:lnTo>
                      <a:pt x="344" y="488"/>
                    </a:lnTo>
                    <a:lnTo>
                      <a:pt x="318" y="464"/>
                    </a:lnTo>
                    <a:lnTo>
                      <a:pt x="318" y="464"/>
                    </a:lnTo>
                    <a:lnTo>
                      <a:pt x="364" y="452"/>
                    </a:lnTo>
                    <a:lnTo>
                      <a:pt x="364" y="452"/>
                    </a:lnTo>
                    <a:lnTo>
                      <a:pt x="344" y="488"/>
                    </a:lnTo>
                    <a:lnTo>
                      <a:pt x="344" y="488"/>
                    </a:lnTo>
                    <a:close/>
                    <a:moveTo>
                      <a:pt x="240" y="582"/>
                    </a:moveTo>
                    <a:lnTo>
                      <a:pt x="240" y="582"/>
                    </a:lnTo>
                    <a:lnTo>
                      <a:pt x="232" y="578"/>
                    </a:lnTo>
                    <a:lnTo>
                      <a:pt x="224" y="572"/>
                    </a:lnTo>
                    <a:lnTo>
                      <a:pt x="218" y="562"/>
                    </a:lnTo>
                    <a:lnTo>
                      <a:pt x="214" y="550"/>
                    </a:lnTo>
                    <a:lnTo>
                      <a:pt x="210" y="536"/>
                    </a:lnTo>
                    <a:lnTo>
                      <a:pt x="206" y="520"/>
                    </a:lnTo>
                    <a:lnTo>
                      <a:pt x="204" y="502"/>
                    </a:lnTo>
                    <a:lnTo>
                      <a:pt x="202" y="482"/>
                    </a:lnTo>
                    <a:lnTo>
                      <a:pt x="202" y="482"/>
                    </a:lnTo>
                    <a:lnTo>
                      <a:pt x="244" y="478"/>
                    </a:lnTo>
                    <a:lnTo>
                      <a:pt x="286" y="470"/>
                    </a:lnTo>
                    <a:lnTo>
                      <a:pt x="286" y="470"/>
                    </a:lnTo>
                    <a:lnTo>
                      <a:pt x="330" y="510"/>
                    </a:lnTo>
                    <a:lnTo>
                      <a:pt x="330" y="510"/>
                    </a:lnTo>
                    <a:lnTo>
                      <a:pt x="316" y="528"/>
                    </a:lnTo>
                    <a:lnTo>
                      <a:pt x="304" y="544"/>
                    </a:lnTo>
                    <a:lnTo>
                      <a:pt x="292" y="558"/>
                    </a:lnTo>
                    <a:lnTo>
                      <a:pt x="280" y="568"/>
                    </a:lnTo>
                    <a:lnTo>
                      <a:pt x="268" y="576"/>
                    </a:lnTo>
                    <a:lnTo>
                      <a:pt x="258" y="580"/>
                    </a:lnTo>
                    <a:lnTo>
                      <a:pt x="248" y="582"/>
                    </a:lnTo>
                    <a:lnTo>
                      <a:pt x="240" y="582"/>
                    </a:lnTo>
                    <a:lnTo>
                      <a:pt x="240" y="582"/>
                    </a:lnTo>
                    <a:close/>
                    <a:moveTo>
                      <a:pt x="208" y="382"/>
                    </a:moveTo>
                    <a:lnTo>
                      <a:pt x="208" y="382"/>
                    </a:lnTo>
                    <a:lnTo>
                      <a:pt x="222" y="398"/>
                    </a:lnTo>
                    <a:lnTo>
                      <a:pt x="222" y="398"/>
                    </a:lnTo>
                    <a:lnTo>
                      <a:pt x="262" y="446"/>
                    </a:lnTo>
                    <a:lnTo>
                      <a:pt x="262" y="446"/>
                    </a:lnTo>
                    <a:lnTo>
                      <a:pt x="232" y="450"/>
                    </a:lnTo>
                    <a:lnTo>
                      <a:pt x="202" y="452"/>
                    </a:lnTo>
                    <a:lnTo>
                      <a:pt x="202" y="452"/>
                    </a:lnTo>
                    <a:lnTo>
                      <a:pt x="204" y="418"/>
                    </a:lnTo>
                    <a:lnTo>
                      <a:pt x="208" y="382"/>
                    </a:lnTo>
                    <a:lnTo>
                      <a:pt x="208" y="382"/>
                    </a:lnTo>
                    <a:close/>
                    <a:moveTo>
                      <a:pt x="294" y="148"/>
                    </a:moveTo>
                    <a:lnTo>
                      <a:pt x="294" y="148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04" y="188"/>
                    </a:lnTo>
                    <a:lnTo>
                      <a:pt x="304" y="188"/>
                    </a:lnTo>
                    <a:lnTo>
                      <a:pt x="266" y="200"/>
                    </a:lnTo>
                    <a:lnTo>
                      <a:pt x="266" y="200"/>
                    </a:lnTo>
                    <a:lnTo>
                      <a:pt x="280" y="172"/>
                    </a:lnTo>
                    <a:lnTo>
                      <a:pt x="294" y="148"/>
                    </a:lnTo>
                    <a:lnTo>
                      <a:pt x="294" y="148"/>
                    </a:lnTo>
                    <a:close/>
                    <a:moveTo>
                      <a:pt x="404" y="54"/>
                    </a:moveTo>
                    <a:lnTo>
                      <a:pt x="404" y="54"/>
                    </a:lnTo>
                    <a:lnTo>
                      <a:pt x="412" y="58"/>
                    </a:lnTo>
                    <a:lnTo>
                      <a:pt x="418" y="64"/>
                    </a:lnTo>
                    <a:lnTo>
                      <a:pt x="424" y="74"/>
                    </a:lnTo>
                    <a:lnTo>
                      <a:pt x="428" y="88"/>
                    </a:lnTo>
                    <a:lnTo>
                      <a:pt x="432" y="102"/>
                    </a:lnTo>
                    <a:lnTo>
                      <a:pt x="436" y="120"/>
                    </a:lnTo>
                    <a:lnTo>
                      <a:pt x="438" y="140"/>
                    </a:lnTo>
                    <a:lnTo>
                      <a:pt x="438" y="160"/>
                    </a:lnTo>
                    <a:lnTo>
                      <a:pt x="438" y="160"/>
                    </a:lnTo>
                    <a:lnTo>
                      <a:pt x="398" y="166"/>
                    </a:lnTo>
                    <a:lnTo>
                      <a:pt x="358" y="174"/>
                    </a:lnTo>
                    <a:lnTo>
                      <a:pt x="358" y="174"/>
                    </a:lnTo>
                    <a:lnTo>
                      <a:pt x="334" y="148"/>
                    </a:lnTo>
                    <a:lnTo>
                      <a:pt x="308" y="126"/>
                    </a:lnTo>
                    <a:lnTo>
                      <a:pt x="308" y="126"/>
                    </a:lnTo>
                    <a:lnTo>
                      <a:pt x="322" y="108"/>
                    </a:lnTo>
                    <a:lnTo>
                      <a:pt x="334" y="92"/>
                    </a:lnTo>
                    <a:lnTo>
                      <a:pt x="348" y="78"/>
                    </a:lnTo>
                    <a:lnTo>
                      <a:pt x="360" y="68"/>
                    </a:lnTo>
                    <a:lnTo>
                      <a:pt x="372" y="60"/>
                    </a:lnTo>
                    <a:lnTo>
                      <a:pt x="384" y="54"/>
                    </a:lnTo>
                    <a:lnTo>
                      <a:pt x="394" y="52"/>
                    </a:lnTo>
                    <a:lnTo>
                      <a:pt x="404" y="54"/>
                    </a:lnTo>
                    <a:lnTo>
                      <a:pt x="404" y="54"/>
                    </a:lnTo>
                    <a:close/>
                    <a:moveTo>
                      <a:pt x="428" y="256"/>
                    </a:moveTo>
                    <a:lnTo>
                      <a:pt x="428" y="256"/>
                    </a:lnTo>
                    <a:lnTo>
                      <a:pt x="412" y="236"/>
                    </a:lnTo>
                    <a:lnTo>
                      <a:pt x="412" y="236"/>
                    </a:lnTo>
                    <a:lnTo>
                      <a:pt x="382" y="200"/>
                    </a:lnTo>
                    <a:lnTo>
                      <a:pt x="382" y="200"/>
                    </a:lnTo>
                    <a:lnTo>
                      <a:pt x="436" y="192"/>
                    </a:lnTo>
                    <a:lnTo>
                      <a:pt x="436" y="192"/>
                    </a:lnTo>
                    <a:lnTo>
                      <a:pt x="434" y="222"/>
                    </a:lnTo>
                    <a:lnTo>
                      <a:pt x="428" y="256"/>
                    </a:lnTo>
                    <a:lnTo>
                      <a:pt x="428" y="256"/>
                    </a:lnTo>
                    <a:close/>
                    <a:moveTo>
                      <a:pt x="42" y="414"/>
                    </a:moveTo>
                    <a:lnTo>
                      <a:pt x="42" y="414"/>
                    </a:lnTo>
                    <a:lnTo>
                      <a:pt x="40" y="402"/>
                    </a:lnTo>
                    <a:lnTo>
                      <a:pt x="44" y="388"/>
                    </a:lnTo>
                    <a:lnTo>
                      <a:pt x="52" y="374"/>
                    </a:lnTo>
                    <a:lnTo>
                      <a:pt x="64" y="358"/>
                    </a:lnTo>
                    <a:lnTo>
                      <a:pt x="78" y="340"/>
                    </a:lnTo>
                    <a:lnTo>
                      <a:pt x="98" y="324"/>
                    </a:lnTo>
                    <a:lnTo>
                      <a:pt x="120" y="30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66" y="322"/>
                    </a:lnTo>
                    <a:lnTo>
                      <a:pt x="188" y="356"/>
                    </a:lnTo>
                    <a:lnTo>
                      <a:pt x="188" y="356"/>
                    </a:lnTo>
                    <a:lnTo>
                      <a:pt x="180" y="406"/>
                    </a:lnTo>
                    <a:lnTo>
                      <a:pt x="174" y="452"/>
                    </a:lnTo>
                    <a:lnTo>
                      <a:pt x="174" y="452"/>
                    </a:lnTo>
                    <a:lnTo>
                      <a:pt x="148" y="452"/>
                    </a:lnTo>
                    <a:lnTo>
                      <a:pt x="124" y="450"/>
                    </a:lnTo>
                    <a:lnTo>
                      <a:pt x="102" y="448"/>
                    </a:lnTo>
                    <a:lnTo>
                      <a:pt x="84" y="444"/>
                    </a:lnTo>
                    <a:lnTo>
                      <a:pt x="68" y="438"/>
                    </a:lnTo>
                    <a:lnTo>
                      <a:pt x="56" y="430"/>
                    </a:lnTo>
                    <a:lnTo>
                      <a:pt x="46" y="422"/>
                    </a:lnTo>
                    <a:lnTo>
                      <a:pt x="42" y="414"/>
                    </a:lnTo>
                    <a:lnTo>
                      <a:pt x="42" y="414"/>
                    </a:lnTo>
                    <a:close/>
                    <a:moveTo>
                      <a:pt x="198" y="318"/>
                    </a:moveTo>
                    <a:lnTo>
                      <a:pt x="198" y="318"/>
                    </a:lnTo>
                    <a:lnTo>
                      <a:pt x="172" y="274"/>
                    </a:lnTo>
                    <a:lnTo>
                      <a:pt x="172" y="274"/>
                    </a:lnTo>
                    <a:lnTo>
                      <a:pt x="218" y="250"/>
                    </a:lnTo>
                    <a:lnTo>
                      <a:pt x="218" y="250"/>
                    </a:lnTo>
                    <a:lnTo>
                      <a:pt x="208" y="282"/>
                    </a:lnTo>
                    <a:lnTo>
                      <a:pt x="208" y="282"/>
                    </a:lnTo>
                    <a:lnTo>
                      <a:pt x="198" y="318"/>
                    </a:lnTo>
                    <a:lnTo>
                      <a:pt x="198" y="318"/>
                    </a:lnTo>
                    <a:close/>
                    <a:moveTo>
                      <a:pt x="122" y="74"/>
                    </a:moveTo>
                    <a:lnTo>
                      <a:pt x="122" y="74"/>
                    </a:lnTo>
                    <a:lnTo>
                      <a:pt x="126" y="70"/>
                    </a:lnTo>
                    <a:lnTo>
                      <a:pt x="132" y="68"/>
                    </a:lnTo>
                    <a:lnTo>
                      <a:pt x="146" y="66"/>
                    </a:lnTo>
                    <a:lnTo>
                      <a:pt x="162" y="68"/>
                    </a:lnTo>
                    <a:lnTo>
                      <a:pt x="180" y="74"/>
                    </a:lnTo>
                    <a:lnTo>
                      <a:pt x="202" y="84"/>
                    </a:lnTo>
                    <a:lnTo>
                      <a:pt x="224" y="96"/>
                    </a:lnTo>
                    <a:lnTo>
                      <a:pt x="248" y="112"/>
                    </a:lnTo>
                    <a:lnTo>
                      <a:pt x="272" y="130"/>
                    </a:lnTo>
                    <a:lnTo>
                      <a:pt x="272" y="130"/>
                    </a:lnTo>
                    <a:lnTo>
                      <a:pt x="252" y="168"/>
                    </a:lnTo>
                    <a:lnTo>
                      <a:pt x="232" y="212"/>
                    </a:lnTo>
                    <a:lnTo>
                      <a:pt x="232" y="212"/>
                    </a:lnTo>
                    <a:lnTo>
                      <a:pt x="194" y="230"/>
                    </a:lnTo>
                    <a:lnTo>
                      <a:pt x="156" y="248"/>
                    </a:lnTo>
                    <a:lnTo>
                      <a:pt x="156" y="248"/>
                    </a:lnTo>
                    <a:lnTo>
                      <a:pt x="142" y="216"/>
                    </a:lnTo>
                    <a:lnTo>
                      <a:pt x="130" y="188"/>
                    </a:lnTo>
                    <a:lnTo>
                      <a:pt x="120" y="160"/>
                    </a:lnTo>
                    <a:lnTo>
                      <a:pt x="114" y="136"/>
                    </a:lnTo>
                    <a:lnTo>
                      <a:pt x="110" y="116"/>
                    </a:lnTo>
                    <a:lnTo>
                      <a:pt x="110" y="98"/>
                    </a:lnTo>
                    <a:lnTo>
                      <a:pt x="114" y="82"/>
                    </a:lnTo>
                    <a:lnTo>
                      <a:pt x="118" y="78"/>
                    </a:lnTo>
                    <a:lnTo>
                      <a:pt x="122" y="74"/>
                    </a:lnTo>
                    <a:lnTo>
                      <a:pt x="122" y="74"/>
                    </a:lnTo>
                    <a:close/>
                    <a:moveTo>
                      <a:pt x="686" y="224"/>
                    </a:moveTo>
                    <a:lnTo>
                      <a:pt x="686" y="224"/>
                    </a:lnTo>
                    <a:lnTo>
                      <a:pt x="684" y="216"/>
                    </a:lnTo>
                    <a:lnTo>
                      <a:pt x="678" y="208"/>
                    </a:lnTo>
                    <a:lnTo>
                      <a:pt x="672" y="200"/>
                    </a:lnTo>
                    <a:lnTo>
                      <a:pt x="664" y="194"/>
                    </a:lnTo>
                    <a:lnTo>
                      <a:pt x="654" y="186"/>
                    </a:lnTo>
                    <a:lnTo>
                      <a:pt x="642" y="180"/>
                    </a:lnTo>
                    <a:lnTo>
                      <a:pt x="616" y="170"/>
                    </a:lnTo>
                    <a:lnTo>
                      <a:pt x="586" y="164"/>
                    </a:lnTo>
                    <a:lnTo>
                      <a:pt x="550" y="158"/>
                    </a:lnTo>
                    <a:lnTo>
                      <a:pt x="512" y="156"/>
                    </a:lnTo>
                    <a:lnTo>
                      <a:pt x="470" y="158"/>
                    </a:lnTo>
                    <a:lnTo>
                      <a:pt x="470" y="158"/>
                    </a:lnTo>
                    <a:lnTo>
                      <a:pt x="470" y="128"/>
                    </a:lnTo>
                    <a:lnTo>
                      <a:pt x="468" y="100"/>
                    </a:lnTo>
                    <a:lnTo>
                      <a:pt x="466" y="76"/>
                    </a:lnTo>
                    <a:lnTo>
                      <a:pt x="460" y="54"/>
                    </a:lnTo>
                    <a:lnTo>
                      <a:pt x="452" y="34"/>
                    </a:lnTo>
                    <a:lnTo>
                      <a:pt x="444" y="20"/>
                    </a:lnTo>
                    <a:lnTo>
                      <a:pt x="432" y="10"/>
                    </a:lnTo>
                    <a:lnTo>
                      <a:pt x="426" y="6"/>
                    </a:lnTo>
                    <a:lnTo>
                      <a:pt x="418" y="2"/>
                    </a:lnTo>
                    <a:lnTo>
                      <a:pt x="418" y="2"/>
                    </a:lnTo>
                    <a:lnTo>
                      <a:pt x="412" y="2"/>
                    </a:lnTo>
                    <a:lnTo>
                      <a:pt x="404" y="0"/>
                    </a:lnTo>
                    <a:lnTo>
                      <a:pt x="388" y="4"/>
                    </a:lnTo>
                    <a:lnTo>
                      <a:pt x="372" y="10"/>
                    </a:lnTo>
                    <a:lnTo>
                      <a:pt x="356" y="22"/>
                    </a:lnTo>
                    <a:lnTo>
                      <a:pt x="338" y="38"/>
                    </a:lnTo>
                    <a:lnTo>
                      <a:pt x="320" y="58"/>
                    </a:lnTo>
                    <a:lnTo>
                      <a:pt x="302" y="80"/>
                    </a:lnTo>
                    <a:lnTo>
                      <a:pt x="286" y="106"/>
                    </a:lnTo>
                    <a:lnTo>
                      <a:pt x="286" y="106"/>
                    </a:lnTo>
                    <a:lnTo>
                      <a:pt x="256" y="82"/>
                    </a:lnTo>
                    <a:lnTo>
                      <a:pt x="228" y="64"/>
                    </a:lnTo>
                    <a:lnTo>
                      <a:pt x="200" y="48"/>
                    </a:lnTo>
                    <a:lnTo>
                      <a:pt x="174" y="38"/>
                    </a:lnTo>
                    <a:lnTo>
                      <a:pt x="150" y="30"/>
                    </a:lnTo>
                    <a:lnTo>
                      <a:pt x="130" y="28"/>
                    </a:lnTo>
                    <a:lnTo>
                      <a:pt x="120" y="30"/>
                    </a:lnTo>
                    <a:lnTo>
                      <a:pt x="110" y="32"/>
                    </a:lnTo>
                    <a:lnTo>
                      <a:pt x="102" y="36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90" y="48"/>
                    </a:lnTo>
                    <a:lnTo>
                      <a:pt x="84" y="54"/>
                    </a:lnTo>
                    <a:lnTo>
                      <a:pt x="80" y="64"/>
                    </a:lnTo>
                    <a:lnTo>
                      <a:pt x="76" y="74"/>
                    </a:lnTo>
                    <a:lnTo>
                      <a:pt x="76" y="86"/>
                    </a:lnTo>
                    <a:lnTo>
                      <a:pt x="74" y="98"/>
                    </a:lnTo>
                    <a:lnTo>
                      <a:pt x="76" y="126"/>
                    </a:lnTo>
                    <a:lnTo>
                      <a:pt x="84" y="156"/>
                    </a:lnTo>
                    <a:lnTo>
                      <a:pt x="94" y="190"/>
                    </a:lnTo>
                    <a:lnTo>
                      <a:pt x="110" y="226"/>
                    </a:lnTo>
                    <a:lnTo>
                      <a:pt x="130" y="264"/>
                    </a:lnTo>
                    <a:lnTo>
                      <a:pt x="130" y="264"/>
                    </a:lnTo>
                    <a:lnTo>
                      <a:pt x="98" y="284"/>
                    </a:lnTo>
                    <a:lnTo>
                      <a:pt x="70" y="306"/>
                    </a:lnTo>
                    <a:lnTo>
                      <a:pt x="46" y="326"/>
                    </a:lnTo>
                    <a:lnTo>
                      <a:pt x="28" y="348"/>
                    </a:lnTo>
                    <a:lnTo>
                      <a:pt x="12" y="368"/>
                    </a:lnTo>
                    <a:lnTo>
                      <a:pt x="4" y="388"/>
                    </a:lnTo>
                    <a:lnTo>
                      <a:pt x="0" y="398"/>
                    </a:lnTo>
                    <a:lnTo>
                      <a:pt x="0" y="408"/>
                    </a:lnTo>
                    <a:lnTo>
                      <a:pt x="0" y="416"/>
                    </a:lnTo>
                    <a:lnTo>
                      <a:pt x="2" y="426"/>
                    </a:lnTo>
                    <a:lnTo>
                      <a:pt x="2" y="426"/>
                    </a:lnTo>
                    <a:lnTo>
                      <a:pt x="4" y="432"/>
                    </a:lnTo>
                    <a:lnTo>
                      <a:pt x="8" y="440"/>
                    </a:lnTo>
                    <a:lnTo>
                      <a:pt x="20" y="452"/>
                    </a:lnTo>
                    <a:lnTo>
                      <a:pt x="36" y="462"/>
                    </a:lnTo>
                    <a:lnTo>
                      <a:pt x="56" y="470"/>
                    </a:lnTo>
                    <a:lnTo>
                      <a:pt x="80" y="476"/>
                    </a:lnTo>
                    <a:lnTo>
                      <a:pt x="108" y="482"/>
                    </a:lnTo>
                    <a:lnTo>
                      <a:pt x="138" y="484"/>
                    </a:lnTo>
                    <a:lnTo>
                      <a:pt x="172" y="484"/>
                    </a:lnTo>
                    <a:lnTo>
                      <a:pt x="172" y="484"/>
                    </a:lnTo>
                    <a:lnTo>
                      <a:pt x="172" y="512"/>
                    </a:lnTo>
                    <a:lnTo>
                      <a:pt x="174" y="538"/>
                    </a:lnTo>
                    <a:lnTo>
                      <a:pt x="178" y="562"/>
                    </a:lnTo>
                    <a:lnTo>
                      <a:pt x="184" y="584"/>
                    </a:lnTo>
                    <a:lnTo>
                      <a:pt x="190" y="602"/>
                    </a:lnTo>
                    <a:lnTo>
                      <a:pt x="200" y="616"/>
                    </a:lnTo>
                    <a:lnTo>
                      <a:pt x="210" y="626"/>
                    </a:lnTo>
                    <a:lnTo>
                      <a:pt x="224" y="632"/>
                    </a:lnTo>
                    <a:lnTo>
                      <a:pt x="224" y="632"/>
                    </a:lnTo>
                    <a:lnTo>
                      <a:pt x="230" y="634"/>
                    </a:lnTo>
                    <a:lnTo>
                      <a:pt x="238" y="634"/>
                    </a:lnTo>
                    <a:lnTo>
                      <a:pt x="254" y="632"/>
                    </a:lnTo>
                    <a:lnTo>
                      <a:pt x="270" y="624"/>
                    </a:lnTo>
                    <a:lnTo>
                      <a:pt x="286" y="614"/>
                    </a:lnTo>
                    <a:lnTo>
                      <a:pt x="304" y="598"/>
                    </a:lnTo>
                    <a:lnTo>
                      <a:pt x="320" y="580"/>
                    </a:lnTo>
                    <a:lnTo>
                      <a:pt x="338" y="558"/>
                    </a:lnTo>
                    <a:lnTo>
                      <a:pt x="354" y="532"/>
                    </a:lnTo>
                    <a:lnTo>
                      <a:pt x="354" y="532"/>
                    </a:lnTo>
                    <a:lnTo>
                      <a:pt x="386" y="554"/>
                    </a:lnTo>
                    <a:lnTo>
                      <a:pt x="414" y="574"/>
                    </a:lnTo>
                    <a:lnTo>
                      <a:pt x="442" y="588"/>
                    </a:lnTo>
                    <a:lnTo>
                      <a:pt x="468" y="598"/>
                    </a:lnTo>
                    <a:lnTo>
                      <a:pt x="492" y="604"/>
                    </a:lnTo>
                    <a:lnTo>
                      <a:pt x="514" y="606"/>
                    </a:lnTo>
                    <a:lnTo>
                      <a:pt x="522" y="606"/>
                    </a:lnTo>
                    <a:lnTo>
                      <a:pt x="532" y="602"/>
                    </a:lnTo>
                    <a:lnTo>
                      <a:pt x="540" y="600"/>
                    </a:lnTo>
                    <a:lnTo>
                      <a:pt x="546" y="594"/>
                    </a:lnTo>
                    <a:lnTo>
                      <a:pt x="546" y="594"/>
                    </a:lnTo>
                    <a:lnTo>
                      <a:pt x="552" y="588"/>
                    </a:lnTo>
                    <a:lnTo>
                      <a:pt x="558" y="582"/>
                    </a:lnTo>
                    <a:lnTo>
                      <a:pt x="562" y="574"/>
                    </a:lnTo>
                    <a:lnTo>
                      <a:pt x="564" y="564"/>
                    </a:lnTo>
                    <a:lnTo>
                      <a:pt x="566" y="544"/>
                    </a:lnTo>
                    <a:lnTo>
                      <a:pt x="564" y="518"/>
                    </a:lnTo>
                    <a:lnTo>
                      <a:pt x="558" y="492"/>
                    </a:lnTo>
                    <a:lnTo>
                      <a:pt x="550" y="462"/>
                    </a:lnTo>
                    <a:lnTo>
                      <a:pt x="536" y="430"/>
                    </a:lnTo>
                    <a:lnTo>
                      <a:pt x="520" y="396"/>
                    </a:lnTo>
                    <a:lnTo>
                      <a:pt x="520" y="396"/>
                    </a:lnTo>
                    <a:lnTo>
                      <a:pt x="560" y="374"/>
                    </a:lnTo>
                    <a:lnTo>
                      <a:pt x="596" y="352"/>
                    </a:lnTo>
                    <a:lnTo>
                      <a:pt x="626" y="330"/>
                    </a:lnTo>
                    <a:lnTo>
                      <a:pt x="650" y="308"/>
                    </a:lnTo>
                    <a:lnTo>
                      <a:pt x="670" y="286"/>
                    </a:lnTo>
                    <a:lnTo>
                      <a:pt x="678" y="276"/>
                    </a:lnTo>
                    <a:lnTo>
                      <a:pt x="682" y="264"/>
                    </a:lnTo>
                    <a:lnTo>
                      <a:pt x="686" y="254"/>
                    </a:lnTo>
                    <a:lnTo>
                      <a:pt x="688" y="244"/>
                    </a:lnTo>
                    <a:lnTo>
                      <a:pt x="688" y="234"/>
                    </a:lnTo>
                    <a:lnTo>
                      <a:pt x="686" y="224"/>
                    </a:lnTo>
                    <a:lnTo>
                      <a:pt x="686" y="2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46" name="Freeform 1986"/>
              <p:cNvSpPr>
                <a:spLocks/>
              </p:cNvSpPr>
              <p:nvPr/>
            </p:nvSpPr>
            <p:spPr bwMode="auto">
              <a:xfrm>
                <a:off x="3768725" y="3544888"/>
                <a:ext cx="146050" cy="14287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52" y="0"/>
                  </a:cxn>
                  <a:cxn ang="0">
                    <a:pos x="42" y="0"/>
                  </a:cxn>
                  <a:cxn ang="0">
                    <a:pos x="34" y="0"/>
                  </a:cxn>
                  <a:cxn ang="0">
                    <a:pos x="26" y="4"/>
                  </a:cxn>
                  <a:cxn ang="0">
                    <a:pos x="18" y="8"/>
                  </a:cxn>
                  <a:cxn ang="0">
                    <a:pos x="12" y="16"/>
                  </a:cxn>
                  <a:cxn ang="0">
                    <a:pos x="6" y="22"/>
                  </a:cxn>
                  <a:cxn ang="0">
                    <a:pos x="2" y="32"/>
                  </a:cxn>
                  <a:cxn ang="0">
                    <a:pos x="2" y="32"/>
                  </a:cxn>
                  <a:cxn ang="0">
                    <a:pos x="0" y="40"/>
                  </a:cxn>
                  <a:cxn ang="0">
                    <a:pos x="0" y="50"/>
                  </a:cxn>
                  <a:cxn ang="0">
                    <a:pos x="2" y="58"/>
                  </a:cxn>
                  <a:cxn ang="0">
                    <a:pos x="6" y="66"/>
                  </a:cxn>
                  <a:cxn ang="0">
                    <a:pos x="10" y="74"/>
                  </a:cxn>
                  <a:cxn ang="0">
                    <a:pos x="18" y="80"/>
                  </a:cxn>
                  <a:cxn ang="0">
                    <a:pos x="24" y="86"/>
                  </a:cxn>
                  <a:cxn ang="0">
                    <a:pos x="34" y="90"/>
                  </a:cxn>
                  <a:cxn ang="0">
                    <a:pos x="34" y="90"/>
                  </a:cxn>
                  <a:cxn ang="0">
                    <a:pos x="42" y="90"/>
                  </a:cxn>
                  <a:cxn ang="0">
                    <a:pos x="52" y="90"/>
                  </a:cxn>
                  <a:cxn ang="0">
                    <a:pos x="60" y="90"/>
                  </a:cxn>
                  <a:cxn ang="0">
                    <a:pos x="68" y="86"/>
                  </a:cxn>
                  <a:cxn ang="0">
                    <a:pos x="76" y="80"/>
                  </a:cxn>
                  <a:cxn ang="0">
                    <a:pos x="82" y="74"/>
                  </a:cxn>
                  <a:cxn ang="0">
                    <a:pos x="88" y="68"/>
                  </a:cxn>
                  <a:cxn ang="0">
                    <a:pos x="90" y="58"/>
                  </a:cxn>
                  <a:cxn ang="0">
                    <a:pos x="90" y="58"/>
                  </a:cxn>
                  <a:cxn ang="0">
                    <a:pos x="92" y="50"/>
                  </a:cxn>
                  <a:cxn ang="0">
                    <a:pos x="92" y="40"/>
                  </a:cxn>
                  <a:cxn ang="0">
                    <a:pos x="92" y="32"/>
                  </a:cxn>
                  <a:cxn ang="0">
                    <a:pos x="88" y="24"/>
                  </a:cxn>
                  <a:cxn ang="0">
                    <a:pos x="82" y="16"/>
                  </a:cxn>
                  <a:cxn ang="0">
                    <a:pos x="76" y="10"/>
                  </a:cxn>
                  <a:cxn ang="0">
                    <a:pos x="70" y="4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92" h="90">
                    <a:moveTo>
                      <a:pt x="60" y="0"/>
                    </a:moveTo>
                    <a:lnTo>
                      <a:pt x="60" y="0"/>
                    </a:lnTo>
                    <a:lnTo>
                      <a:pt x="52" y="0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6"/>
                    </a:lnTo>
                    <a:lnTo>
                      <a:pt x="6" y="22"/>
                    </a:lnTo>
                    <a:lnTo>
                      <a:pt x="2" y="32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2" y="58"/>
                    </a:lnTo>
                    <a:lnTo>
                      <a:pt x="6" y="66"/>
                    </a:lnTo>
                    <a:lnTo>
                      <a:pt x="10" y="74"/>
                    </a:lnTo>
                    <a:lnTo>
                      <a:pt x="18" y="80"/>
                    </a:lnTo>
                    <a:lnTo>
                      <a:pt x="24" y="86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42" y="90"/>
                    </a:lnTo>
                    <a:lnTo>
                      <a:pt x="52" y="90"/>
                    </a:lnTo>
                    <a:lnTo>
                      <a:pt x="60" y="90"/>
                    </a:lnTo>
                    <a:lnTo>
                      <a:pt x="68" y="86"/>
                    </a:lnTo>
                    <a:lnTo>
                      <a:pt x="76" y="80"/>
                    </a:lnTo>
                    <a:lnTo>
                      <a:pt x="82" y="74"/>
                    </a:lnTo>
                    <a:lnTo>
                      <a:pt x="88" y="6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2" y="50"/>
                    </a:lnTo>
                    <a:lnTo>
                      <a:pt x="92" y="40"/>
                    </a:lnTo>
                    <a:lnTo>
                      <a:pt x="92" y="32"/>
                    </a:lnTo>
                    <a:lnTo>
                      <a:pt x="88" y="24"/>
                    </a:lnTo>
                    <a:lnTo>
                      <a:pt x="82" y="16"/>
                    </a:lnTo>
                    <a:lnTo>
                      <a:pt x="76" y="10"/>
                    </a:lnTo>
                    <a:lnTo>
                      <a:pt x="7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63" name="그룹 62"/>
          <p:cNvGrpSpPr/>
          <p:nvPr userDrawn="1"/>
        </p:nvGrpSpPr>
        <p:grpSpPr>
          <a:xfrm>
            <a:off x="5156208" y="800064"/>
            <a:ext cx="2393950" cy="3765550"/>
            <a:chOff x="5192713" y="1493838"/>
            <a:chExt cx="2393950" cy="3765550"/>
          </a:xfrm>
        </p:grpSpPr>
        <p:sp>
          <p:nvSpPr>
            <p:cNvPr id="64" name="Freeform 5"/>
            <p:cNvSpPr>
              <a:spLocks/>
            </p:cNvSpPr>
            <p:nvPr userDrawn="1"/>
          </p:nvSpPr>
          <p:spPr bwMode="auto">
            <a:xfrm>
              <a:off x="5916613" y="2471738"/>
              <a:ext cx="946150" cy="1993900"/>
            </a:xfrm>
            <a:custGeom>
              <a:avLst/>
              <a:gdLst/>
              <a:ahLst/>
              <a:cxnLst>
                <a:cxn ang="0">
                  <a:pos x="596" y="140"/>
                </a:cxn>
                <a:cxn ang="0">
                  <a:pos x="580" y="118"/>
                </a:cxn>
                <a:cxn ang="0">
                  <a:pos x="382" y="118"/>
                </a:cxn>
                <a:cxn ang="0">
                  <a:pos x="368" y="116"/>
                </a:cxn>
                <a:cxn ang="0">
                  <a:pos x="356" y="108"/>
                </a:cxn>
                <a:cxn ang="0">
                  <a:pos x="338" y="84"/>
                </a:cxn>
                <a:cxn ang="0">
                  <a:pos x="328" y="50"/>
                </a:cxn>
                <a:cxn ang="0">
                  <a:pos x="322" y="16"/>
                </a:cxn>
                <a:cxn ang="0">
                  <a:pos x="320" y="0"/>
                </a:cxn>
                <a:cxn ang="0">
                  <a:pos x="316" y="22"/>
                </a:cxn>
                <a:cxn ang="0">
                  <a:pos x="300" y="108"/>
                </a:cxn>
                <a:cxn ang="0">
                  <a:pos x="292" y="158"/>
                </a:cxn>
                <a:cxn ang="0">
                  <a:pos x="282" y="210"/>
                </a:cxn>
                <a:cxn ang="0">
                  <a:pos x="272" y="236"/>
                </a:cxn>
                <a:cxn ang="0">
                  <a:pos x="258" y="242"/>
                </a:cxn>
                <a:cxn ang="0">
                  <a:pos x="258" y="242"/>
                </a:cxn>
                <a:cxn ang="0">
                  <a:pos x="250" y="240"/>
                </a:cxn>
                <a:cxn ang="0">
                  <a:pos x="240" y="222"/>
                </a:cxn>
                <a:cxn ang="0">
                  <a:pos x="236" y="208"/>
                </a:cxn>
                <a:cxn ang="0">
                  <a:pos x="226" y="152"/>
                </a:cxn>
                <a:cxn ang="0">
                  <a:pos x="214" y="130"/>
                </a:cxn>
                <a:cxn ang="0">
                  <a:pos x="198" y="120"/>
                </a:cxn>
                <a:cxn ang="0">
                  <a:pos x="12" y="118"/>
                </a:cxn>
                <a:cxn ang="0">
                  <a:pos x="8" y="130"/>
                </a:cxn>
                <a:cxn ang="0">
                  <a:pos x="114" y="490"/>
                </a:cxn>
                <a:cxn ang="0">
                  <a:pos x="130" y="546"/>
                </a:cxn>
                <a:cxn ang="0">
                  <a:pos x="158" y="664"/>
                </a:cxn>
                <a:cxn ang="0">
                  <a:pos x="168" y="722"/>
                </a:cxn>
                <a:cxn ang="0">
                  <a:pos x="182" y="840"/>
                </a:cxn>
                <a:cxn ang="0">
                  <a:pos x="188" y="960"/>
                </a:cxn>
                <a:cxn ang="0">
                  <a:pos x="188" y="1220"/>
                </a:cxn>
                <a:cxn ang="0">
                  <a:pos x="194" y="1230"/>
                </a:cxn>
                <a:cxn ang="0">
                  <a:pos x="216" y="1242"/>
                </a:cxn>
                <a:cxn ang="0">
                  <a:pos x="250" y="1252"/>
                </a:cxn>
                <a:cxn ang="0">
                  <a:pos x="298" y="1256"/>
                </a:cxn>
                <a:cxn ang="0">
                  <a:pos x="324" y="1256"/>
                </a:cxn>
                <a:cxn ang="0">
                  <a:pos x="364" y="1248"/>
                </a:cxn>
                <a:cxn ang="0">
                  <a:pos x="392" y="1236"/>
                </a:cxn>
                <a:cxn ang="0">
                  <a:pos x="408" y="1224"/>
                </a:cxn>
                <a:cxn ang="0">
                  <a:pos x="408" y="960"/>
                </a:cxn>
                <a:cxn ang="0">
                  <a:pos x="410" y="900"/>
                </a:cxn>
                <a:cxn ang="0">
                  <a:pos x="420" y="782"/>
                </a:cxn>
                <a:cxn ang="0">
                  <a:pos x="428" y="722"/>
                </a:cxn>
                <a:cxn ang="0">
                  <a:pos x="450" y="604"/>
                </a:cxn>
                <a:cxn ang="0">
                  <a:pos x="482" y="490"/>
                </a:cxn>
              </a:cxnLst>
              <a:rect l="0" t="0" r="r" b="b"/>
              <a:pathLst>
                <a:path w="596" h="1256">
                  <a:moveTo>
                    <a:pt x="596" y="140"/>
                  </a:moveTo>
                  <a:lnTo>
                    <a:pt x="596" y="140"/>
                  </a:lnTo>
                  <a:lnTo>
                    <a:pt x="586" y="130"/>
                  </a:lnTo>
                  <a:lnTo>
                    <a:pt x="580" y="118"/>
                  </a:lnTo>
                  <a:lnTo>
                    <a:pt x="382" y="118"/>
                  </a:lnTo>
                  <a:lnTo>
                    <a:pt x="382" y="118"/>
                  </a:lnTo>
                  <a:lnTo>
                    <a:pt x="374" y="118"/>
                  </a:lnTo>
                  <a:lnTo>
                    <a:pt x="368" y="116"/>
                  </a:lnTo>
                  <a:lnTo>
                    <a:pt x="362" y="112"/>
                  </a:lnTo>
                  <a:lnTo>
                    <a:pt x="356" y="108"/>
                  </a:lnTo>
                  <a:lnTo>
                    <a:pt x="346" y="98"/>
                  </a:lnTo>
                  <a:lnTo>
                    <a:pt x="338" y="84"/>
                  </a:lnTo>
                  <a:lnTo>
                    <a:pt x="334" y="68"/>
                  </a:lnTo>
                  <a:lnTo>
                    <a:pt x="328" y="50"/>
                  </a:lnTo>
                  <a:lnTo>
                    <a:pt x="322" y="16"/>
                  </a:lnTo>
                  <a:lnTo>
                    <a:pt x="322" y="16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16" y="22"/>
                  </a:lnTo>
                  <a:lnTo>
                    <a:pt x="316" y="22"/>
                  </a:lnTo>
                  <a:lnTo>
                    <a:pt x="300" y="108"/>
                  </a:lnTo>
                  <a:lnTo>
                    <a:pt x="300" y="108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82" y="210"/>
                  </a:lnTo>
                  <a:lnTo>
                    <a:pt x="282" y="210"/>
                  </a:lnTo>
                  <a:lnTo>
                    <a:pt x="278" y="226"/>
                  </a:lnTo>
                  <a:lnTo>
                    <a:pt x="272" y="236"/>
                  </a:lnTo>
                  <a:lnTo>
                    <a:pt x="266" y="240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0" y="240"/>
                  </a:lnTo>
                  <a:lnTo>
                    <a:pt x="244" y="234"/>
                  </a:lnTo>
                  <a:lnTo>
                    <a:pt x="240" y="222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0" y="168"/>
                  </a:lnTo>
                  <a:lnTo>
                    <a:pt x="226" y="152"/>
                  </a:lnTo>
                  <a:lnTo>
                    <a:pt x="220" y="140"/>
                  </a:lnTo>
                  <a:lnTo>
                    <a:pt x="214" y="130"/>
                  </a:lnTo>
                  <a:lnTo>
                    <a:pt x="208" y="124"/>
                  </a:lnTo>
                  <a:lnTo>
                    <a:pt x="198" y="120"/>
                  </a:lnTo>
                  <a:lnTo>
                    <a:pt x="188" y="118"/>
                  </a:lnTo>
                  <a:lnTo>
                    <a:pt x="12" y="118"/>
                  </a:lnTo>
                  <a:lnTo>
                    <a:pt x="12" y="118"/>
                  </a:lnTo>
                  <a:lnTo>
                    <a:pt x="8" y="130"/>
                  </a:lnTo>
                  <a:lnTo>
                    <a:pt x="0" y="140"/>
                  </a:lnTo>
                  <a:lnTo>
                    <a:pt x="114" y="490"/>
                  </a:lnTo>
                  <a:lnTo>
                    <a:pt x="114" y="490"/>
                  </a:lnTo>
                  <a:lnTo>
                    <a:pt x="130" y="546"/>
                  </a:lnTo>
                  <a:lnTo>
                    <a:pt x="146" y="604"/>
                  </a:lnTo>
                  <a:lnTo>
                    <a:pt x="158" y="664"/>
                  </a:lnTo>
                  <a:lnTo>
                    <a:pt x="168" y="722"/>
                  </a:lnTo>
                  <a:lnTo>
                    <a:pt x="168" y="722"/>
                  </a:lnTo>
                  <a:lnTo>
                    <a:pt x="176" y="782"/>
                  </a:lnTo>
                  <a:lnTo>
                    <a:pt x="182" y="840"/>
                  </a:lnTo>
                  <a:lnTo>
                    <a:pt x="186" y="900"/>
                  </a:lnTo>
                  <a:lnTo>
                    <a:pt x="188" y="960"/>
                  </a:lnTo>
                  <a:lnTo>
                    <a:pt x="188" y="1220"/>
                  </a:lnTo>
                  <a:lnTo>
                    <a:pt x="188" y="1220"/>
                  </a:lnTo>
                  <a:lnTo>
                    <a:pt x="188" y="1224"/>
                  </a:lnTo>
                  <a:lnTo>
                    <a:pt x="194" y="1230"/>
                  </a:lnTo>
                  <a:lnTo>
                    <a:pt x="204" y="1236"/>
                  </a:lnTo>
                  <a:lnTo>
                    <a:pt x="216" y="1242"/>
                  </a:lnTo>
                  <a:lnTo>
                    <a:pt x="232" y="1248"/>
                  </a:lnTo>
                  <a:lnTo>
                    <a:pt x="250" y="1252"/>
                  </a:lnTo>
                  <a:lnTo>
                    <a:pt x="272" y="1256"/>
                  </a:lnTo>
                  <a:lnTo>
                    <a:pt x="298" y="1256"/>
                  </a:lnTo>
                  <a:lnTo>
                    <a:pt x="298" y="1256"/>
                  </a:lnTo>
                  <a:lnTo>
                    <a:pt x="324" y="1256"/>
                  </a:lnTo>
                  <a:lnTo>
                    <a:pt x="346" y="1252"/>
                  </a:lnTo>
                  <a:lnTo>
                    <a:pt x="364" y="1248"/>
                  </a:lnTo>
                  <a:lnTo>
                    <a:pt x="380" y="1242"/>
                  </a:lnTo>
                  <a:lnTo>
                    <a:pt x="392" y="1236"/>
                  </a:lnTo>
                  <a:lnTo>
                    <a:pt x="402" y="1230"/>
                  </a:lnTo>
                  <a:lnTo>
                    <a:pt x="408" y="1224"/>
                  </a:lnTo>
                  <a:lnTo>
                    <a:pt x="408" y="1220"/>
                  </a:lnTo>
                  <a:lnTo>
                    <a:pt x="408" y="960"/>
                  </a:lnTo>
                  <a:lnTo>
                    <a:pt x="408" y="960"/>
                  </a:lnTo>
                  <a:lnTo>
                    <a:pt x="410" y="900"/>
                  </a:lnTo>
                  <a:lnTo>
                    <a:pt x="414" y="840"/>
                  </a:lnTo>
                  <a:lnTo>
                    <a:pt x="420" y="782"/>
                  </a:lnTo>
                  <a:lnTo>
                    <a:pt x="428" y="722"/>
                  </a:lnTo>
                  <a:lnTo>
                    <a:pt x="428" y="722"/>
                  </a:lnTo>
                  <a:lnTo>
                    <a:pt x="438" y="664"/>
                  </a:lnTo>
                  <a:lnTo>
                    <a:pt x="450" y="604"/>
                  </a:lnTo>
                  <a:lnTo>
                    <a:pt x="466" y="546"/>
                  </a:lnTo>
                  <a:lnTo>
                    <a:pt x="482" y="490"/>
                  </a:lnTo>
                  <a:lnTo>
                    <a:pt x="596" y="14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5" name="Freeform 6"/>
            <p:cNvSpPr>
              <a:spLocks/>
            </p:cNvSpPr>
            <p:nvPr userDrawn="1"/>
          </p:nvSpPr>
          <p:spPr bwMode="auto">
            <a:xfrm>
              <a:off x="5192713" y="1493838"/>
              <a:ext cx="2393950" cy="2955925"/>
            </a:xfrm>
            <a:custGeom>
              <a:avLst/>
              <a:gdLst/>
              <a:ahLst/>
              <a:cxnLst>
                <a:cxn ang="0">
                  <a:pos x="640" y="8"/>
                </a:cxn>
                <a:cxn ang="0">
                  <a:pos x="460" y="60"/>
                </a:cxn>
                <a:cxn ang="0">
                  <a:pos x="302" y="150"/>
                </a:cxn>
                <a:cxn ang="0">
                  <a:pos x="172" y="276"/>
                </a:cxn>
                <a:cxn ang="0">
                  <a:pos x="74" y="428"/>
                </a:cxn>
                <a:cxn ang="0">
                  <a:pos x="14" y="602"/>
                </a:cxn>
                <a:cxn ang="0">
                  <a:pos x="0" y="754"/>
                </a:cxn>
                <a:cxn ang="0">
                  <a:pos x="24" y="946"/>
                </a:cxn>
                <a:cxn ang="0">
                  <a:pos x="94" y="1122"/>
                </a:cxn>
                <a:cxn ang="0">
                  <a:pos x="208" y="1276"/>
                </a:cxn>
                <a:cxn ang="0">
                  <a:pos x="326" y="1400"/>
                </a:cxn>
                <a:cxn ang="0">
                  <a:pos x="402" y="1522"/>
                </a:cxn>
                <a:cxn ang="0">
                  <a:pos x="438" y="1646"/>
                </a:cxn>
                <a:cxn ang="0">
                  <a:pos x="442" y="1818"/>
                </a:cxn>
                <a:cxn ang="0">
                  <a:pos x="486" y="1858"/>
                </a:cxn>
                <a:cxn ang="0">
                  <a:pos x="548" y="1860"/>
                </a:cxn>
                <a:cxn ang="0">
                  <a:pos x="594" y="1840"/>
                </a:cxn>
                <a:cxn ang="0">
                  <a:pos x="590" y="1460"/>
                </a:cxn>
                <a:cxn ang="0">
                  <a:pos x="554" y="1232"/>
                </a:cxn>
                <a:cxn ang="0">
                  <a:pos x="402" y="774"/>
                </a:cxn>
                <a:cxn ang="0">
                  <a:pos x="364" y="742"/>
                </a:cxn>
                <a:cxn ang="0">
                  <a:pos x="364" y="700"/>
                </a:cxn>
                <a:cxn ang="0">
                  <a:pos x="404" y="666"/>
                </a:cxn>
                <a:cxn ang="0">
                  <a:pos x="442" y="672"/>
                </a:cxn>
                <a:cxn ang="0">
                  <a:pos x="468" y="710"/>
                </a:cxn>
                <a:cxn ang="0">
                  <a:pos x="670" y="716"/>
                </a:cxn>
                <a:cxn ang="0">
                  <a:pos x="708" y="778"/>
                </a:cxn>
                <a:cxn ang="0">
                  <a:pos x="734" y="720"/>
                </a:cxn>
                <a:cxn ang="0">
                  <a:pos x="754" y="602"/>
                </a:cxn>
                <a:cxn ang="0">
                  <a:pos x="774" y="576"/>
                </a:cxn>
                <a:cxn ang="0">
                  <a:pos x="798" y="602"/>
                </a:cxn>
                <a:cxn ang="0">
                  <a:pos x="818" y="692"/>
                </a:cxn>
                <a:cxn ang="0">
                  <a:pos x="1034" y="710"/>
                </a:cxn>
                <a:cxn ang="0">
                  <a:pos x="1060" y="668"/>
                </a:cxn>
                <a:cxn ang="0">
                  <a:pos x="1100" y="662"/>
                </a:cxn>
                <a:cxn ang="0">
                  <a:pos x="1140" y="694"/>
                </a:cxn>
                <a:cxn ang="0">
                  <a:pos x="1142" y="736"/>
                </a:cxn>
                <a:cxn ang="0">
                  <a:pos x="1106" y="768"/>
                </a:cxn>
                <a:cxn ang="0">
                  <a:pos x="954" y="1232"/>
                </a:cxn>
                <a:cxn ang="0">
                  <a:pos x="918" y="1460"/>
                </a:cxn>
                <a:cxn ang="0">
                  <a:pos x="914" y="1840"/>
                </a:cxn>
                <a:cxn ang="0">
                  <a:pos x="958" y="1860"/>
                </a:cxn>
                <a:cxn ang="0">
                  <a:pos x="1032" y="1850"/>
                </a:cxn>
                <a:cxn ang="0">
                  <a:pos x="1068" y="1810"/>
                </a:cxn>
                <a:cxn ang="0">
                  <a:pos x="1074" y="1622"/>
                </a:cxn>
                <a:cxn ang="0">
                  <a:pos x="1118" y="1498"/>
                </a:cxn>
                <a:cxn ang="0">
                  <a:pos x="1202" y="1376"/>
                </a:cxn>
                <a:cxn ang="0">
                  <a:pos x="1326" y="1248"/>
                </a:cxn>
                <a:cxn ang="0">
                  <a:pos x="1432" y="1088"/>
                </a:cxn>
                <a:cxn ang="0">
                  <a:pos x="1492" y="908"/>
                </a:cxn>
                <a:cxn ang="0">
                  <a:pos x="1508" y="754"/>
                </a:cxn>
                <a:cxn ang="0">
                  <a:pos x="1484" y="566"/>
                </a:cxn>
                <a:cxn ang="0">
                  <a:pos x="1418" y="396"/>
                </a:cxn>
                <a:cxn ang="0">
                  <a:pos x="1312" y="248"/>
                </a:cxn>
                <a:cxn ang="0">
                  <a:pos x="1176" y="130"/>
                </a:cxn>
                <a:cxn ang="0">
                  <a:pos x="1014" y="46"/>
                </a:cxn>
                <a:cxn ang="0">
                  <a:pos x="832" y="4"/>
                </a:cxn>
              </a:cxnLst>
              <a:rect l="0" t="0" r="r" b="b"/>
              <a:pathLst>
                <a:path w="1508" h="1862">
                  <a:moveTo>
                    <a:pt x="754" y="0"/>
                  </a:moveTo>
                  <a:lnTo>
                    <a:pt x="754" y="0"/>
                  </a:lnTo>
                  <a:lnTo>
                    <a:pt x="716" y="2"/>
                  </a:lnTo>
                  <a:lnTo>
                    <a:pt x="676" y="4"/>
                  </a:lnTo>
                  <a:lnTo>
                    <a:pt x="640" y="8"/>
                  </a:lnTo>
                  <a:lnTo>
                    <a:pt x="602" y="16"/>
                  </a:lnTo>
                  <a:lnTo>
                    <a:pt x="566" y="24"/>
                  </a:lnTo>
                  <a:lnTo>
                    <a:pt x="530" y="34"/>
                  </a:lnTo>
                  <a:lnTo>
                    <a:pt x="494" y="46"/>
                  </a:lnTo>
                  <a:lnTo>
                    <a:pt x="460" y="60"/>
                  </a:lnTo>
                  <a:lnTo>
                    <a:pt x="428" y="74"/>
                  </a:lnTo>
                  <a:lnTo>
                    <a:pt x="394" y="92"/>
                  </a:lnTo>
                  <a:lnTo>
                    <a:pt x="364" y="110"/>
                  </a:lnTo>
                  <a:lnTo>
                    <a:pt x="332" y="130"/>
                  </a:lnTo>
                  <a:lnTo>
                    <a:pt x="302" y="150"/>
                  </a:lnTo>
                  <a:lnTo>
                    <a:pt x="274" y="172"/>
                  </a:lnTo>
                  <a:lnTo>
                    <a:pt x="246" y="196"/>
                  </a:lnTo>
                  <a:lnTo>
                    <a:pt x="220" y="222"/>
                  </a:lnTo>
                  <a:lnTo>
                    <a:pt x="196" y="248"/>
                  </a:lnTo>
                  <a:lnTo>
                    <a:pt x="172" y="276"/>
                  </a:lnTo>
                  <a:lnTo>
                    <a:pt x="150" y="304"/>
                  </a:lnTo>
                  <a:lnTo>
                    <a:pt x="128" y="334"/>
                  </a:lnTo>
                  <a:lnTo>
                    <a:pt x="108" y="364"/>
                  </a:lnTo>
                  <a:lnTo>
                    <a:pt x="90" y="396"/>
                  </a:lnTo>
                  <a:lnTo>
                    <a:pt x="74" y="428"/>
                  </a:lnTo>
                  <a:lnTo>
                    <a:pt x="58" y="462"/>
                  </a:lnTo>
                  <a:lnTo>
                    <a:pt x="46" y="496"/>
                  </a:lnTo>
                  <a:lnTo>
                    <a:pt x="34" y="530"/>
                  </a:lnTo>
                  <a:lnTo>
                    <a:pt x="24" y="566"/>
                  </a:lnTo>
                  <a:lnTo>
                    <a:pt x="14" y="602"/>
                  </a:lnTo>
                  <a:lnTo>
                    <a:pt x="8" y="640"/>
                  </a:lnTo>
                  <a:lnTo>
                    <a:pt x="4" y="678"/>
                  </a:lnTo>
                  <a:lnTo>
                    <a:pt x="0" y="716"/>
                  </a:lnTo>
                  <a:lnTo>
                    <a:pt x="0" y="754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" y="832"/>
                  </a:lnTo>
                  <a:lnTo>
                    <a:pt x="8" y="872"/>
                  </a:lnTo>
                  <a:lnTo>
                    <a:pt x="16" y="908"/>
                  </a:lnTo>
                  <a:lnTo>
                    <a:pt x="24" y="946"/>
                  </a:lnTo>
                  <a:lnTo>
                    <a:pt x="34" y="982"/>
                  </a:lnTo>
                  <a:lnTo>
                    <a:pt x="46" y="1018"/>
                  </a:lnTo>
                  <a:lnTo>
                    <a:pt x="60" y="1054"/>
                  </a:lnTo>
                  <a:lnTo>
                    <a:pt x="76" y="1088"/>
                  </a:lnTo>
                  <a:lnTo>
                    <a:pt x="94" y="1122"/>
                  </a:lnTo>
                  <a:lnTo>
                    <a:pt x="114" y="1154"/>
                  </a:lnTo>
                  <a:lnTo>
                    <a:pt x="136" y="1186"/>
                  </a:lnTo>
                  <a:lnTo>
                    <a:pt x="158" y="1218"/>
                  </a:lnTo>
                  <a:lnTo>
                    <a:pt x="182" y="1248"/>
                  </a:lnTo>
                  <a:lnTo>
                    <a:pt x="208" y="1276"/>
                  </a:lnTo>
                  <a:lnTo>
                    <a:pt x="236" y="1304"/>
                  </a:lnTo>
                  <a:lnTo>
                    <a:pt x="236" y="1304"/>
                  </a:lnTo>
                  <a:lnTo>
                    <a:pt x="284" y="1352"/>
                  </a:lnTo>
                  <a:lnTo>
                    <a:pt x="306" y="1376"/>
                  </a:lnTo>
                  <a:lnTo>
                    <a:pt x="326" y="1400"/>
                  </a:lnTo>
                  <a:lnTo>
                    <a:pt x="344" y="1424"/>
                  </a:lnTo>
                  <a:lnTo>
                    <a:pt x="360" y="1448"/>
                  </a:lnTo>
                  <a:lnTo>
                    <a:pt x="376" y="1474"/>
                  </a:lnTo>
                  <a:lnTo>
                    <a:pt x="390" y="1498"/>
                  </a:lnTo>
                  <a:lnTo>
                    <a:pt x="402" y="1522"/>
                  </a:lnTo>
                  <a:lnTo>
                    <a:pt x="412" y="1548"/>
                  </a:lnTo>
                  <a:lnTo>
                    <a:pt x="420" y="1572"/>
                  </a:lnTo>
                  <a:lnTo>
                    <a:pt x="428" y="1596"/>
                  </a:lnTo>
                  <a:lnTo>
                    <a:pt x="434" y="1622"/>
                  </a:lnTo>
                  <a:lnTo>
                    <a:pt x="438" y="1646"/>
                  </a:lnTo>
                  <a:lnTo>
                    <a:pt x="440" y="1670"/>
                  </a:lnTo>
                  <a:lnTo>
                    <a:pt x="440" y="1696"/>
                  </a:lnTo>
                  <a:lnTo>
                    <a:pt x="440" y="1810"/>
                  </a:lnTo>
                  <a:lnTo>
                    <a:pt x="440" y="1810"/>
                  </a:lnTo>
                  <a:lnTo>
                    <a:pt x="442" y="1818"/>
                  </a:lnTo>
                  <a:lnTo>
                    <a:pt x="446" y="1826"/>
                  </a:lnTo>
                  <a:lnTo>
                    <a:pt x="452" y="1834"/>
                  </a:lnTo>
                  <a:lnTo>
                    <a:pt x="462" y="1844"/>
                  </a:lnTo>
                  <a:lnTo>
                    <a:pt x="472" y="1850"/>
                  </a:lnTo>
                  <a:lnTo>
                    <a:pt x="486" y="1858"/>
                  </a:lnTo>
                  <a:lnTo>
                    <a:pt x="500" y="1862"/>
                  </a:lnTo>
                  <a:lnTo>
                    <a:pt x="516" y="1862"/>
                  </a:lnTo>
                  <a:lnTo>
                    <a:pt x="516" y="1862"/>
                  </a:lnTo>
                  <a:lnTo>
                    <a:pt x="532" y="1862"/>
                  </a:lnTo>
                  <a:lnTo>
                    <a:pt x="548" y="1860"/>
                  </a:lnTo>
                  <a:lnTo>
                    <a:pt x="562" y="1858"/>
                  </a:lnTo>
                  <a:lnTo>
                    <a:pt x="572" y="1854"/>
                  </a:lnTo>
                  <a:lnTo>
                    <a:pt x="582" y="1850"/>
                  </a:lnTo>
                  <a:lnTo>
                    <a:pt x="590" y="1846"/>
                  </a:lnTo>
                  <a:lnTo>
                    <a:pt x="594" y="1840"/>
                  </a:lnTo>
                  <a:lnTo>
                    <a:pt x="594" y="1836"/>
                  </a:lnTo>
                  <a:lnTo>
                    <a:pt x="594" y="1576"/>
                  </a:lnTo>
                  <a:lnTo>
                    <a:pt x="594" y="1576"/>
                  </a:lnTo>
                  <a:lnTo>
                    <a:pt x="594" y="1518"/>
                  </a:lnTo>
                  <a:lnTo>
                    <a:pt x="590" y="1460"/>
                  </a:lnTo>
                  <a:lnTo>
                    <a:pt x="584" y="1402"/>
                  </a:lnTo>
                  <a:lnTo>
                    <a:pt x="576" y="1346"/>
                  </a:lnTo>
                  <a:lnTo>
                    <a:pt x="576" y="1346"/>
                  </a:lnTo>
                  <a:lnTo>
                    <a:pt x="566" y="1288"/>
                  </a:lnTo>
                  <a:lnTo>
                    <a:pt x="554" y="1232"/>
                  </a:lnTo>
                  <a:lnTo>
                    <a:pt x="540" y="1176"/>
                  </a:lnTo>
                  <a:lnTo>
                    <a:pt x="524" y="1120"/>
                  </a:lnTo>
                  <a:lnTo>
                    <a:pt x="412" y="776"/>
                  </a:lnTo>
                  <a:lnTo>
                    <a:pt x="412" y="776"/>
                  </a:lnTo>
                  <a:lnTo>
                    <a:pt x="402" y="774"/>
                  </a:lnTo>
                  <a:lnTo>
                    <a:pt x="392" y="772"/>
                  </a:lnTo>
                  <a:lnTo>
                    <a:pt x="382" y="766"/>
                  </a:lnTo>
                  <a:lnTo>
                    <a:pt x="374" y="760"/>
                  </a:lnTo>
                  <a:lnTo>
                    <a:pt x="368" y="752"/>
                  </a:lnTo>
                  <a:lnTo>
                    <a:pt x="364" y="742"/>
                  </a:lnTo>
                  <a:lnTo>
                    <a:pt x="360" y="732"/>
                  </a:lnTo>
                  <a:lnTo>
                    <a:pt x="358" y="720"/>
                  </a:lnTo>
                  <a:lnTo>
                    <a:pt x="358" y="720"/>
                  </a:lnTo>
                  <a:lnTo>
                    <a:pt x="360" y="710"/>
                  </a:lnTo>
                  <a:lnTo>
                    <a:pt x="364" y="700"/>
                  </a:lnTo>
                  <a:lnTo>
                    <a:pt x="368" y="690"/>
                  </a:lnTo>
                  <a:lnTo>
                    <a:pt x="376" y="682"/>
                  </a:lnTo>
                  <a:lnTo>
                    <a:pt x="384" y="674"/>
                  </a:lnTo>
                  <a:lnTo>
                    <a:pt x="392" y="670"/>
                  </a:lnTo>
                  <a:lnTo>
                    <a:pt x="404" y="666"/>
                  </a:lnTo>
                  <a:lnTo>
                    <a:pt x="414" y="666"/>
                  </a:lnTo>
                  <a:lnTo>
                    <a:pt x="414" y="666"/>
                  </a:lnTo>
                  <a:lnTo>
                    <a:pt x="424" y="666"/>
                  </a:lnTo>
                  <a:lnTo>
                    <a:pt x="434" y="668"/>
                  </a:lnTo>
                  <a:lnTo>
                    <a:pt x="442" y="672"/>
                  </a:lnTo>
                  <a:lnTo>
                    <a:pt x="450" y="678"/>
                  </a:lnTo>
                  <a:lnTo>
                    <a:pt x="456" y="684"/>
                  </a:lnTo>
                  <a:lnTo>
                    <a:pt x="462" y="692"/>
                  </a:lnTo>
                  <a:lnTo>
                    <a:pt x="466" y="700"/>
                  </a:lnTo>
                  <a:lnTo>
                    <a:pt x="468" y="710"/>
                  </a:lnTo>
                  <a:lnTo>
                    <a:pt x="644" y="710"/>
                  </a:lnTo>
                  <a:lnTo>
                    <a:pt x="644" y="710"/>
                  </a:lnTo>
                  <a:lnTo>
                    <a:pt x="654" y="710"/>
                  </a:lnTo>
                  <a:lnTo>
                    <a:pt x="662" y="712"/>
                  </a:lnTo>
                  <a:lnTo>
                    <a:pt x="670" y="716"/>
                  </a:lnTo>
                  <a:lnTo>
                    <a:pt x="678" y="720"/>
                  </a:lnTo>
                  <a:lnTo>
                    <a:pt x="688" y="730"/>
                  </a:lnTo>
                  <a:lnTo>
                    <a:pt x="698" y="744"/>
                  </a:lnTo>
                  <a:lnTo>
                    <a:pt x="704" y="760"/>
                  </a:lnTo>
                  <a:lnTo>
                    <a:pt x="708" y="778"/>
                  </a:lnTo>
                  <a:lnTo>
                    <a:pt x="716" y="818"/>
                  </a:lnTo>
                  <a:lnTo>
                    <a:pt x="716" y="818"/>
                  </a:lnTo>
                  <a:lnTo>
                    <a:pt x="724" y="770"/>
                  </a:lnTo>
                  <a:lnTo>
                    <a:pt x="724" y="770"/>
                  </a:lnTo>
                  <a:lnTo>
                    <a:pt x="734" y="720"/>
                  </a:lnTo>
                  <a:lnTo>
                    <a:pt x="734" y="720"/>
                  </a:lnTo>
                  <a:lnTo>
                    <a:pt x="748" y="634"/>
                  </a:lnTo>
                  <a:lnTo>
                    <a:pt x="748" y="634"/>
                  </a:lnTo>
                  <a:lnTo>
                    <a:pt x="754" y="602"/>
                  </a:lnTo>
                  <a:lnTo>
                    <a:pt x="754" y="602"/>
                  </a:lnTo>
                  <a:lnTo>
                    <a:pt x="758" y="590"/>
                  </a:lnTo>
                  <a:lnTo>
                    <a:pt x="762" y="582"/>
                  </a:lnTo>
                  <a:lnTo>
                    <a:pt x="768" y="578"/>
                  </a:lnTo>
                  <a:lnTo>
                    <a:pt x="774" y="576"/>
                  </a:lnTo>
                  <a:lnTo>
                    <a:pt x="774" y="576"/>
                  </a:lnTo>
                  <a:lnTo>
                    <a:pt x="782" y="578"/>
                  </a:lnTo>
                  <a:lnTo>
                    <a:pt x="788" y="584"/>
                  </a:lnTo>
                  <a:lnTo>
                    <a:pt x="794" y="592"/>
                  </a:lnTo>
                  <a:lnTo>
                    <a:pt x="798" y="602"/>
                  </a:lnTo>
                  <a:lnTo>
                    <a:pt x="798" y="602"/>
                  </a:lnTo>
                  <a:lnTo>
                    <a:pt x="802" y="628"/>
                  </a:lnTo>
                  <a:lnTo>
                    <a:pt x="802" y="628"/>
                  </a:lnTo>
                  <a:lnTo>
                    <a:pt x="808" y="654"/>
                  </a:lnTo>
                  <a:lnTo>
                    <a:pt x="814" y="682"/>
                  </a:lnTo>
                  <a:lnTo>
                    <a:pt x="818" y="692"/>
                  </a:lnTo>
                  <a:lnTo>
                    <a:pt x="824" y="702"/>
                  </a:lnTo>
                  <a:lnTo>
                    <a:pt x="830" y="708"/>
                  </a:lnTo>
                  <a:lnTo>
                    <a:pt x="838" y="710"/>
                  </a:lnTo>
                  <a:lnTo>
                    <a:pt x="1034" y="710"/>
                  </a:lnTo>
                  <a:lnTo>
                    <a:pt x="1034" y="710"/>
                  </a:lnTo>
                  <a:lnTo>
                    <a:pt x="1036" y="700"/>
                  </a:lnTo>
                  <a:lnTo>
                    <a:pt x="1040" y="690"/>
                  </a:lnTo>
                  <a:lnTo>
                    <a:pt x="1046" y="682"/>
                  </a:lnTo>
                  <a:lnTo>
                    <a:pt x="1052" y="674"/>
                  </a:lnTo>
                  <a:lnTo>
                    <a:pt x="1060" y="668"/>
                  </a:lnTo>
                  <a:lnTo>
                    <a:pt x="1070" y="664"/>
                  </a:lnTo>
                  <a:lnTo>
                    <a:pt x="1078" y="662"/>
                  </a:lnTo>
                  <a:lnTo>
                    <a:pt x="1090" y="660"/>
                  </a:lnTo>
                  <a:lnTo>
                    <a:pt x="1090" y="660"/>
                  </a:lnTo>
                  <a:lnTo>
                    <a:pt x="1100" y="662"/>
                  </a:lnTo>
                  <a:lnTo>
                    <a:pt x="1110" y="666"/>
                  </a:lnTo>
                  <a:lnTo>
                    <a:pt x="1120" y="670"/>
                  </a:lnTo>
                  <a:lnTo>
                    <a:pt x="1128" y="676"/>
                  </a:lnTo>
                  <a:lnTo>
                    <a:pt x="1136" y="686"/>
                  </a:lnTo>
                  <a:lnTo>
                    <a:pt x="1140" y="694"/>
                  </a:lnTo>
                  <a:lnTo>
                    <a:pt x="1144" y="704"/>
                  </a:lnTo>
                  <a:lnTo>
                    <a:pt x="1144" y="716"/>
                  </a:lnTo>
                  <a:lnTo>
                    <a:pt x="1144" y="716"/>
                  </a:lnTo>
                  <a:lnTo>
                    <a:pt x="1144" y="726"/>
                  </a:lnTo>
                  <a:lnTo>
                    <a:pt x="1142" y="736"/>
                  </a:lnTo>
                  <a:lnTo>
                    <a:pt x="1136" y="744"/>
                  </a:lnTo>
                  <a:lnTo>
                    <a:pt x="1130" y="752"/>
                  </a:lnTo>
                  <a:lnTo>
                    <a:pt x="1124" y="760"/>
                  </a:lnTo>
                  <a:lnTo>
                    <a:pt x="1116" y="764"/>
                  </a:lnTo>
                  <a:lnTo>
                    <a:pt x="1106" y="768"/>
                  </a:lnTo>
                  <a:lnTo>
                    <a:pt x="1096" y="770"/>
                  </a:lnTo>
                  <a:lnTo>
                    <a:pt x="984" y="1120"/>
                  </a:lnTo>
                  <a:lnTo>
                    <a:pt x="984" y="1120"/>
                  </a:lnTo>
                  <a:lnTo>
                    <a:pt x="968" y="1176"/>
                  </a:lnTo>
                  <a:lnTo>
                    <a:pt x="954" y="1232"/>
                  </a:lnTo>
                  <a:lnTo>
                    <a:pt x="942" y="1288"/>
                  </a:lnTo>
                  <a:lnTo>
                    <a:pt x="932" y="1346"/>
                  </a:lnTo>
                  <a:lnTo>
                    <a:pt x="932" y="1346"/>
                  </a:lnTo>
                  <a:lnTo>
                    <a:pt x="924" y="1402"/>
                  </a:lnTo>
                  <a:lnTo>
                    <a:pt x="918" y="1460"/>
                  </a:lnTo>
                  <a:lnTo>
                    <a:pt x="914" y="1518"/>
                  </a:lnTo>
                  <a:lnTo>
                    <a:pt x="914" y="1576"/>
                  </a:lnTo>
                  <a:lnTo>
                    <a:pt x="914" y="1836"/>
                  </a:lnTo>
                  <a:lnTo>
                    <a:pt x="914" y="1836"/>
                  </a:lnTo>
                  <a:lnTo>
                    <a:pt x="914" y="1840"/>
                  </a:lnTo>
                  <a:lnTo>
                    <a:pt x="918" y="1846"/>
                  </a:lnTo>
                  <a:lnTo>
                    <a:pt x="926" y="1850"/>
                  </a:lnTo>
                  <a:lnTo>
                    <a:pt x="934" y="1854"/>
                  </a:lnTo>
                  <a:lnTo>
                    <a:pt x="946" y="1858"/>
                  </a:lnTo>
                  <a:lnTo>
                    <a:pt x="958" y="1860"/>
                  </a:lnTo>
                  <a:lnTo>
                    <a:pt x="988" y="1862"/>
                  </a:lnTo>
                  <a:lnTo>
                    <a:pt x="988" y="1862"/>
                  </a:lnTo>
                  <a:lnTo>
                    <a:pt x="1004" y="1862"/>
                  </a:lnTo>
                  <a:lnTo>
                    <a:pt x="1018" y="1856"/>
                  </a:lnTo>
                  <a:lnTo>
                    <a:pt x="1032" y="1850"/>
                  </a:lnTo>
                  <a:lnTo>
                    <a:pt x="1044" y="1844"/>
                  </a:lnTo>
                  <a:lnTo>
                    <a:pt x="1054" y="1834"/>
                  </a:lnTo>
                  <a:lnTo>
                    <a:pt x="1062" y="1826"/>
                  </a:lnTo>
                  <a:lnTo>
                    <a:pt x="1066" y="1818"/>
                  </a:lnTo>
                  <a:lnTo>
                    <a:pt x="1068" y="1810"/>
                  </a:lnTo>
                  <a:lnTo>
                    <a:pt x="1068" y="1696"/>
                  </a:lnTo>
                  <a:lnTo>
                    <a:pt x="1068" y="1696"/>
                  </a:lnTo>
                  <a:lnTo>
                    <a:pt x="1068" y="1670"/>
                  </a:lnTo>
                  <a:lnTo>
                    <a:pt x="1070" y="1646"/>
                  </a:lnTo>
                  <a:lnTo>
                    <a:pt x="1074" y="1622"/>
                  </a:lnTo>
                  <a:lnTo>
                    <a:pt x="1080" y="1596"/>
                  </a:lnTo>
                  <a:lnTo>
                    <a:pt x="1088" y="1572"/>
                  </a:lnTo>
                  <a:lnTo>
                    <a:pt x="1096" y="1548"/>
                  </a:lnTo>
                  <a:lnTo>
                    <a:pt x="1106" y="1522"/>
                  </a:lnTo>
                  <a:lnTo>
                    <a:pt x="1118" y="1498"/>
                  </a:lnTo>
                  <a:lnTo>
                    <a:pt x="1132" y="1474"/>
                  </a:lnTo>
                  <a:lnTo>
                    <a:pt x="1148" y="1448"/>
                  </a:lnTo>
                  <a:lnTo>
                    <a:pt x="1164" y="1424"/>
                  </a:lnTo>
                  <a:lnTo>
                    <a:pt x="1182" y="1400"/>
                  </a:lnTo>
                  <a:lnTo>
                    <a:pt x="1202" y="1376"/>
                  </a:lnTo>
                  <a:lnTo>
                    <a:pt x="1224" y="1352"/>
                  </a:lnTo>
                  <a:lnTo>
                    <a:pt x="1272" y="1304"/>
                  </a:lnTo>
                  <a:lnTo>
                    <a:pt x="1272" y="1304"/>
                  </a:lnTo>
                  <a:lnTo>
                    <a:pt x="1300" y="1276"/>
                  </a:lnTo>
                  <a:lnTo>
                    <a:pt x="1326" y="1248"/>
                  </a:lnTo>
                  <a:lnTo>
                    <a:pt x="1350" y="1218"/>
                  </a:lnTo>
                  <a:lnTo>
                    <a:pt x="1372" y="1186"/>
                  </a:lnTo>
                  <a:lnTo>
                    <a:pt x="1394" y="1154"/>
                  </a:lnTo>
                  <a:lnTo>
                    <a:pt x="1414" y="1122"/>
                  </a:lnTo>
                  <a:lnTo>
                    <a:pt x="1432" y="1088"/>
                  </a:lnTo>
                  <a:lnTo>
                    <a:pt x="1448" y="1054"/>
                  </a:lnTo>
                  <a:lnTo>
                    <a:pt x="1462" y="1018"/>
                  </a:lnTo>
                  <a:lnTo>
                    <a:pt x="1474" y="982"/>
                  </a:lnTo>
                  <a:lnTo>
                    <a:pt x="1484" y="946"/>
                  </a:lnTo>
                  <a:lnTo>
                    <a:pt x="1492" y="908"/>
                  </a:lnTo>
                  <a:lnTo>
                    <a:pt x="1500" y="872"/>
                  </a:lnTo>
                  <a:lnTo>
                    <a:pt x="1504" y="832"/>
                  </a:lnTo>
                  <a:lnTo>
                    <a:pt x="1508" y="794"/>
                  </a:lnTo>
                  <a:lnTo>
                    <a:pt x="1508" y="754"/>
                  </a:lnTo>
                  <a:lnTo>
                    <a:pt x="1508" y="754"/>
                  </a:lnTo>
                  <a:lnTo>
                    <a:pt x="1508" y="716"/>
                  </a:lnTo>
                  <a:lnTo>
                    <a:pt x="1504" y="678"/>
                  </a:lnTo>
                  <a:lnTo>
                    <a:pt x="1500" y="640"/>
                  </a:lnTo>
                  <a:lnTo>
                    <a:pt x="1494" y="602"/>
                  </a:lnTo>
                  <a:lnTo>
                    <a:pt x="1484" y="566"/>
                  </a:lnTo>
                  <a:lnTo>
                    <a:pt x="1474" y="530"/>
                  </a:lnTo>
                  <a:lnTo>
                    <a:pt x="1462" y="496"/>
                  </a:lnTo>
                  <a:lnTo>
                    <a:pt x="1450" y="462"/>
                  </a:lnTo>
                  <a:lnTo>
                    <a:pt x="1434" y="428"/>
                  </a:lnTo>
                  <a:lnTo>
                    <a:pt x="1418" y="396"/>
                  </a:lnTo>
                  <a:lnTo>
                    <a:pt x="1400" y="364"/>
                  </a:lnTo>
                  <a:lnTo>
                    <a:pt x="1380" y="334"/>
                  </a:lnTo>
                  <a:lnTo>
                    <a:pt x="1358" y="304"/>
                  </a:lnTo>
                  <a:lnTo>
                    <a:pt x="1336" y="276"/>
                  </a:lnTo>
                  <a:lnTo>
                    <a:pt x="1312" y="248"/>
                  </a:lnTo>
                  <a:lnTo>
                    <a:pt x="1288" y="222"/>
                  </a:lnTo>
                  <a:lnTo>
                    <a:pt x="1260" y="196"/>
                  </a:lnTo>
                  <a:lnTo>
                    <a:pt x="1234" y="172"/>
                  </a:lnTo>
                  <a:lnTo>
                    <a:pt x="1206" y="150"/>
                  </a:lnTo>
                  <a:lnTo>
                    <a:pt x="1176" y="130"/>
                  </a:lnTo>
                  <a:lnTo>
                    <a:pt x="1144" y="110"/>
                  </a:lnTo>
                  <a:lnTo>
                    <a:pt x="1114" y="92"/>
                  </a:lnTo>
                  <a:lnTo>
                    <a:pt x="1080" y="74"/>
                  </a:lnTo>
                  <a:lnTo>
                    <a:pt x="1048" y="60"/>
                  </a:lnTo>
                  <a:lnTo>
                    <a:pt x="1014" y="46"/>
                  </a:lnTo>
                  <a:lnTo>
                    <a:pt x="978" y="34"/>
                  </a:lnTo>
                  <a:lnTo>
                    <a:pt x="942" y="24"/>
                  </a:lnTo>
                  <a:lnTo>
                    <a:pt x="906" y="16"/>
                  </a:lnTo>
                  <a:lnTo>
                    <a:pt x="868" y="8"/>
                  </a:lnTo>
                  <a:lnTo>
                    <a:pt x="832" y="4"/>
                  </a:lnTo>
                  <a:lnTo>
                    <a:pt x="792" y="2"/>
                  </a:lnTo>
                  <a:lnTo>
                    <a:pt x="754" y="0"/>
                  </a:lnTo>
                  <a:lnTo>
                    <a:pt x="754" y="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6" name="Freeform 7"/>
            <p:cNvSpPr>
              <a:spLocks/>
            </p:cNvSpPr>
            <p:nvPr userDrawn="1"/>
          </p:nvSpPr>
          <p:spPr bwMode="auto">
            <a:xfrm>
              <a:off x="6002338" y="4491038"/>
              <a:ext cx="774700" cy="365125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10" y="0"/>
                </a:cxn>
                <a:cxn ang="0">
                  <a:pos x="122" y="8"/>
                </a:cxn>
                <a:cxn ang="0">
                  <a:pos x="136" y="16"/>
                </a:cxn>
                <a:cxn ang="0">
                  <a:pos x="152" y="22"/>
                </a:cxn>
                <a:cxn ang="0">
                  <a:pos x="168" y="28"/>
                </a:cxn>
                <a:cxn ang="0">
                  <a:pos x="186" y="32"/>
                </a:cxn>
                <a:cxn ang="0">
                  <a:pos x="206" y="34"/>
                </a:cxn>
                <a:cxn ang="0">
                  <a:pos x="224" y="36"/>
                </a:cxn>
                <a:cxn ang="0">
                  <a:pos x="244" y="38"/>
                </a:cxn>
                <a:cxn ang="0">
                  <a:pos x="244" y="38"/>
                </a:cxn>
                <a:cxn ang="0">
                  <a:pos x="282" y="34"/>
                </a:cxn>
                <a:cxn ang="0">
                  <a:pos x="300" y="32"/>
                </a:cxn>
                <a:cxn ang="0">
                  <a:pos x="318" y="28"/>
                </a:cxn>
                <a:cxn ang="0">
                  <a:pos x="336" y="22"/>
                </a:cxn>
                <a:cxn ang="0">
                  <a:pos x="350" y="16"/>
                </a:cxn>
                <a:cxn ang="0">
                  <a:pos x="364" y="8"/>
                </a:cxn>
                <a:cxn ang="0">
                  <a:pos x="378" y="0"/>
                </a:cxn>
                <a:cxn ang="0">
                  <a:pos x="378" y="0"/>
                </a:cxn>
                <a:cxn ang="0">
                  <a:pos x="386" y="6"/>
                </a:cxn>
                <a:cxn ang="0">
                  <a:pos x="396" y="12"/>
                </a:cxn>
                <a:cxn ang="0">
                  <a:pos x="418" y="20"/>
                </a:cxn>
                <a:cxn ang="0">
                  <a:pos x="446" y="26"/>
                </a:cxn>
                <a:cxn ang="0">
                  <a:pos x="478" y="28"/>
                </a:cxn>
                <a:cxn ang="0">
                  <a:pos x="478" y="28"/>
                </a:cxn>
                <a:cxn ang="0">
                  <a:pos x="488" y="28"/>
                </a:cxn>
                <a:cxn ang="0">
                  <a:pos x="380" y="230"/>
                </a:cxn>
                <a:cxn ang="0">
                  <a:pos x="106" y="2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38" y="26"/>
                </a:cxn>
                <a:cxn ang="0">
                  <a:pos x="66" y="20"/>
                </a:cxn>
                <a:cxn ang="0">
                  <a:pos x="90" y="12"/>
                </a:cxn>
                <a:cxn ang="0">
                  <a:pos x="100" y="6"/>
                </a:cxn>
                <a:cxn ang="0">
                  <a:pos x="110" y="0"/>
                </a:cxn>
                <a:cxn ang="0">
                  <a:pos x="110" y="0"/>
                </a:cxn>
              </a:cxnLst>
              <a:rect l="0" t="0" r="r" b="b"/>
              <a:pathLst>
                <a:path w="488" h="230">
                  <a:moveTo>
                    <a:pt x="110" y="0"/>
                  </a:moveTo>
                  <a:lnTo>
                    <a:pt x="110" y="0"/>
                  </a:lnTo>
                  <a:lnTo>
                    <a:pt x="122" y="8"/>
                  </a:lnTo>
                  <a:lnTo>
                    <a:pt x="136" y="16"/>
                  </a:lnTo>
                  <a:lnTo>
                    <a:pt x="152" y="22"/>
                  </a:lnTo>
                  <a:lnTo>
                    <a:pt x="168" y="28"/>
                  </a:lnTo>
                  <a:lnTo>
                    <a:pt x="186" y="32"/>
                  </a:lnTo>
                  <a:lnTo>
                    <a:pt x="206" y="34"/>
                  </a:lnTo>
                  <a:lnTo>
                    <a:pt x="224" y="36"/>
                  </a:lnTo>
                  <a:lnTo>
                    <a:pt x="244" y="38"/>
                  </a:lnTo>
                  <a:lnTo>
                    <a:pt x="244" y="38"/>
                  </a:lnTo>
                  <a:lnTo>
                    <a:pt x="282" y="34"/>
                  </a:lnTo>
                  <a:lnTo>
                    <a:pt x="300" y="32"/>
                  </a:lnTo>
                  <a:lnTo>
                    <a:pt x="318" y="28"/>
                  </a:lnTo>
                  <a:lnTo>
                    <a:pt x="336" y="22"/>
                  </a:lnTo>
                  <a:lnTo>
                    <a:pt x="350" y="16"/>
                  </a:lnTo>
                  <a:lnTo>
                    <a:pt x="364" y="8"/>
                  </a:lnTo>
                  <a:lnTo>
                    <a:pt x="378" y="0"/>
                  </a:lnTo>
                  <a:lnTo>
                    <a:pt x="378" y="0"/>
                  </a:lnTo>
                  <a:lnTo>
                    <a:pt x="386" y="6"/>
                  </a:lnTo>
                  <a:lnTo>
                    <a:pt x="396" y="12"/>
                  </a:lnTo>
                  <a:lnTo>
                    <a:pt x="418" y="20"/>
                  </a:lnTo>
                  <a:lnTo>
                    <a:pt x="446" y="26"/>
                  </a:lnTo>
                  <a:lnTo>
                    <a:pt x="478" y="28"/>
                  </a:lnTo>
                  <a:lnTo>
                    <a:pt x="478" y="28"/>
                  </a:lnTo>
                  <a:lnTo>
                    <a:pt x="488" y="28"/>
                  </a:lnTo>
                  <a:lnTo>
                    <a:pt x="380" y="230"/>
                  </a:lnTo>
                  <a:lnTo>
                    <a:pt x="106" y="2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38" y="26"/>
                  </a:lnTo>
                  <a:lnTo>
                    <a:pt x="66" y="20"/>
                  </a:lnTo>
                  <a:lnTo>
                    <a:pt x="90" y="12"/>
                  </a:lnTo>
                  <a:lnTo>
                    <a:pt x="100" y="6"/>
                  </a:lnTo>
                  <a:lnTo>
                    <a:pt x="110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FCF3D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7" name="Freeform 8"/>
            <p:cNvSpPr>
              <a:spLocks/>
            </p:cNvSpPr>
            <p:nvPr userDrawn="1"/>
          </p:nvSpPr>
          <p:spPr bwMode="auto">
            <a:xfrm>
              <a:off x="6211888" y="4922838"/>
              <a:ext cx="355600" cy="336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8" y="202"/>
                </a:cxn>
                <a:cxn ang="0">
                  <a:pos x="88" y="202"/>
                </a:cxn>
                <a:cxn ang="0">
                  <a:pos x="94" y="206"/>
                </a:cxn>
                <a:cxn ang="0">
                  <a:pos x="100" y="210"/>
                </a:cxn>
                <a:cxn ang="0">
                  <a:pos x="106" y="212"/>
                </a:cxn>
                <a:cxn ang="0">
                  <a:pos x="112" y="212"/>
                </a:cxn>
                <a:cxn ang="0">
                  <a:pos x="112" y="212"/>
                </a:cxn>
                <a:cxn ang="0">
                  <a:pos x="118" y="212"/>
                </a:cxn>
                <a:cxn ang="0">
                  <a:pos x="124" y="210"/>
                </a:cxn>
                <a:cxn ang="0">
                  <a:pos x="130" y="206"/>
                </a:cxn>
                <a:cxn ang="0">
                  <a:pos x="136" y="202"/>
                </a:cxn>
                <a:cxn ang="0">
                  <a:pos x="224" y="0"/>
                </a:cxn>
                <a:cxn ang="0">
                  <a:pos x="0" y="0"/>
                </a:cxn>
              </a:cxnLst>
              <a:rect l="0" t="0" r="r" b="b"/>
              <a:pathLst>
                <a:path w="224" h="212">
                  <a:moveTo>
                    <a:pt x="0" y="0"/>
                  </a:moveTo>
                  <a:lnTo>
                    <a:pt x="88" y="202"/>
                  </a:lnTo>
                  <a:lnTo>
                    <a:pt x="88" y="202"/>
                  </a:lnTo>
                  <a:lnTo>
                    <a:pt x="94" y="206"/>
                  </a:lnTo>
                  <a:lnTo>
                    <a:pt x="100" y="210"/>
                  </a:lnTo>
                  <a:lnTo>
                    <a:pt x="106" y="212"/>
                  </a:lnTo>
                  <a:lnTo>
                    <a:pt x="112" y="212"/>
                  </a:lnTo>
                  <a:lnTo>
                    <a:pt x="112" y="212"/>
                  </a:lnTo>
                  <a:lnTo>
                    <a:pt x="118" y="212"/>
                  </a:lnTo>
                  <a:lnTo>
                    <a:pt x="124" y="210"/>
                  </a:lnTo>
                  <a:lnTo>
                    <a:pt x="130" y="206"/>
                  </a:lnTo>
                  <a:lnTo>
                    <a:pt x="136" y="202"/>
                  </a:lnTo>
                  <a:lnTo>
                    <a:pt x="2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920700" y="1542068"/>
            <a:ext cx="2263806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pic>
        <p:nvPicPr>
          <p:cNvPr id="3" name="그림 2" descr="book2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816730"/>
            <a:ext cx="4660318" cy="5041270"/>
          </a:xfrm>
          <a:prstGeom prst="rect">
            <a:avLst/>
          </a:prstGeom>
        </p:spPr>
      </p:pic>
      <p:grpSp>
        <p:nvGrpSpPr>
          <p:cNvPr id="8" name="그룹 7"/>
          <p:cNvGrpSpPr/>
          <p:nvPr userDrawn="1"/>
        </p:nvGrpSpPr>
        <p:grpSpPr>
          <a:xfrm>
            <a:off x="1723986" y="1968480"/>
            <a:ext cx="1798428" cy="1935189"/>
            <a:chOff x="1723986" y="1968480"/>
            <a:chExt cx="1798428" cy="1935189"/>
          </a:xfrm>
        </p:grpSpPr>
        <p:sp>
          <p:nvSpPr>
            <p:cNvPr id="6" name="타원 5"/>
            <p:cNvSpPr/>
            <p:nvPr userDrawn="1"/>
          </p:nvSpPr>
          <p:spPr>
            <a:xfrm>
              <a:off x="1723986" y="3721104"/>
              <a:ext cx="1204929" cy="182565"/>
            </a:xfrm>
            <a:prstGeom prst="ellipse">
              <a:avLst/>
            </a:prstGeom>
            <a:gradFill flip="none" rotWithShape="1">
              <a:gsLst>
                <a:gs pos="14000">
                  <a:schemeClr val="tx1">
                    <a:alpha val="65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7" name="그림 6" descr="pen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1833525" y="1968480"/>
              <a:ext cx="1688889" cy="1930159"/>
            </a:xfrm>
            <a:prstGeom prst="rect">
              <a:avLst/>
            </a:prstGeom>
          </p:spPr>
        </p:pic>
      </p:grpSp>
      <p:sp>
        <p:nvSpPr>
          <p:cNvPr id="33" name="텍스트 개체 틀 210"/>
          <p:cNvSpPr>
            <a:spLocks noGrp="1"/>
          </p:cNvSpPr>
          <p:nvPr>
            <p:ph type="body" sz="quarter" idx="11" hasCustomPrompt="1"/>
          </p:nvPr>
        </p:nvSpPr>
        <p:spPr>
          <a:xfrm>
            <a:off x="4608512" y="763551"/>
            <a:ext cx="4052943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600" b="1" kern="1200" dirty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4" name="텍스트 개체 틀 210"/>
          <p:cNvSpPr>
            <a:spLocks noGrp="1"/>
          </p:cNvSpPr>
          <p:nvPr>
            <p:ph type="body" sz="quarter" idx="12" hasCustomPrompt="1"/>
          </p:nvPr>
        </p:nvSpPr>
        <p:spPr>
          <a:xfrm>
            <a:off x="4602691" y="1078354"/>
            <a:ext cx="4052943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5" name="텍스트 개체 틀 210"/>
          <p:cNvSpPr>
            <a:spLocks noGrp="1"/>
          </p:cNvSpPr>
          <p:nvPr>
            <p:ph type="body" sz="quarter" idx="13" hasCustomPrompt="1"/>
          </p:nvPr>
        </p:nvSpPr>
        <p:spPr>
          <a:xfrm>
            <a:off x="4608512" y="1676376"/>
            <a:ext cx="4052943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600" b="1" kern="1200" dirty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6" name="텍스트 개체 틀 210"/>
          <p:cNvSpPr>
            <a:spLocks noGrp="1"/>
          </p:cNvSpPr>
          <p:nvPr>
            <p:ph type="body" sz="quarter" idx="14" hasCustomPrompt="1"/>
          </p:nvPr>
        </p:nvSpPr>
        <p:spPr>
          <a:xfrm>
            <a:off x="4602691" y="1991179"/>
            <a:ext cx="4052943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7" name="텍스트 개체 틀 210"/>
          <p:cNvSpPr>
            <a:spLocks noGrp="1"/>
          </p:cNvSpPr>
          <p:nvPr>
            <p:ph type="body" sz="quarter" idx="15" hasCustomPrompt="1"/>
          </p:nvPr>
        </p:nvSpPr>
        <p:spPr>
          <a:xfrm>
            <a:off x="4608512" y="2589201"/>
            <a:ext cx="4052943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600" b="1" kern="1200" dirty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38" name="텍스트 개체 틀 210"/>
          <p:cNvSpPr>
            <a:spLocks noGrp="1"/>
          </p:cNvSpPr>
          <p:nvPr>
            <p:ph type="body" sz="quarter" idx="16" hasCustomPrompt="1"/>
          </p:nvPr>
        </p:nvSpPr>
        <p:spPr>
          <a:xfrm>
            <a:off x="4602691" y="2904004"/>
            <a:ext cx="4052943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39" name="텍스트 개체 틀 210"/>
          <p:cNvSpPr>
            <a:spLocks noGrp="1"/>
          </p:cNvSpPr>
          <p:nvPr>
            <p:ph type="body" sz="quarter" idx="17" hasCustomPrompt="1"/>
          </p:nvPr>
        </p:nvSpPr>
        <p:spPr>
          <a:xfrm>
            <a:off x="4608512" y="3538539"/>
            <a:ext cx="4052943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600" b="1" kern="1200" dirty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40" name="텍스트 개체 틀 210"/>
          <p:cNvSpPr>
            <a:spLocks noGrp="1"/>
          </p:cNvSpPr>
          <p:nvPr>
            <p:ph type="body" sz="quarter" idx="18" hasCustomPrompt="1"/>
          </p:nvPr>
        </p:nvSpPr>
        <p:spPr>
          <a:xfrm>
            <a:off x="4602691" y="3853342"/>
            <a:ext cx="4052943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41" name="텍스트 개체 틀 210"/>
          <p:cNvSpPr>
            <a:spLocks noGrp="1"/>
          </p:cNvSpPr>
          <p:nvPr>
            <p:ph type="body" sz="quarter" idx="19" hasCustomPrompt="1"/>
          </p:nvPr>
        </p:nvSpPr>
        <p:spPr>
          <a:xfrm>
            <a:off x="4608512" y="4487877"/>
            <a:ext cx="4052943" cy="412421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600" b="1" kern="1200" dirty="0">
                <a:solidFill>
                  <a:schemeClr val="accent1"/>
                </a:solidFill>
                <a:latin typeface="+mn-ea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목차</a:t>
            </a:r>
          </a:p>
        </p:txBody>
      </p:sp>
      <p:sp>
        <p:nvSpPr>
          <p:cNvPr id="42" name="텍스트 개체 틀 210"/>
          <p:cNvSpPr>
            <a:spLocks noGrp="1"/>
          </p:cNvSpPr>
          <p:nvPr>
            <p:ph type="body" sz="quarter" idx="20" hasCustomPrompt="1"/>
          </p:nvPr>
        </p:nvSpPr>
        <p:spPr>
          <a:xfrm>
            <a:off x="4602691" y="4802680"/>
            <a:ext cx="4052943" cy="30591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93663" indent="-93663" algn="l" defTabSz="914400" rtl="0" eaLnBrk="1" latinLnBrk="1" hangingPunct="1">
              <a:lnSpc>
                <a:spcPct val="130000"/>
              </a:lnSpc>
              <a:spcBef>
                <a:spcPct val="20000"/>
              </a:spcBef>
              <a:buFont typeface="Arial" pitchFamily="34" charset="0"/>
              <a:buNone/>
              <a:defRPr lang="ko-KR" altLang="en-US" sz="1200" kern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AutoShape 3"/>
          <p:cNvSpPr>
            <a:spLocks noChangeAspect="1" noChangeArrowheads="1" noTextEdit="1"/>
          </p:cNvSpPr>
          <p:nvPr userDrawn="1"/>
        </p:nvSpPr>
        <p:spPr bwMode="auto">
          <a:xfrm>
            <a:off x="0" y="3644900"/>
            <a:ext cx="914400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5" name="그림 4" descr="book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524952" y="1562762"/>
            <a:ext cx="7619048" cy="5295238"/>
          </a:xfrm>
          <a:prstGeom prst="rect">
            <a:avLst/>
          </a:prstGeom>
        </p:spPr>
      </p:pic>
      <p:sp>
        <p:nvSpPr>
          <p:cNvPr id="47" name="텍스트 개체 틀 46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434176" y="2625714"/>
            <a:ext cx="2811501" cy="572464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54" name="텍스트 개체 틀 53"/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431882" y="3209638"/>
            <a:ext cx="2811501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sz="1000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7" name="그룹 6"/>
          <p:cNvGrpSpPr/>
          <p:nvPr userDrawn="1"/>
        </p:nvGrpSpPr>
        <p:grpSpPr>
          <a:xfrm>
            <a:off x="993726" y="1892809"/>
            <a:ext cx="438156" cy="689195"/>
            <a:chOff x="5192713" y="1493838"/>
            <a:chExt cx="2393950" cy="3765550"/>
          </a:xfrm>
        </p:grpSpPr>
        <p:sp>
          <p:nvSpPr>
            <p:cNvPr id="8" name="Freeform 5"/>
            <p:cNvSpPr>
              <a:spLocks/>
            </p:cNvSpPr>
            <p:nvPr userDrawn="1"/>
          </p:nvSpPr>
          <p:spPr bwMode="auto">
            <a:xfrm>
              <a:off x="5916613" y="2471738"/>
              <a:ext cx="946150" cy="1993900"/>
            </a:xfrm>
            <a:custGeom>
              <a:avLst/>
              <a:gdLst/>
              <a:ahLst/>
              <a:cxnLst>
                <a:cxn ang="0">
                  <a:pos x="596" y="140"/>
                </a:cxn>
                <a:cxn ang="0">
                  <a:pos x="580" y="118"/>
                </a:cxn>
                <a:cxn ang="0">
                  <a:pos x="382" y="118"/>
                </a:cxn>
                <a:cxn ang="0">
                  <a:pos x="368" y="116"/>
                </a:cxn>
                <a:cxn ang="0">
                  <a:pos x="356" y="108"/>
                </a:cxn>
                <a:cxn ang="0">
                  <a:pos x="338" y="84"/>
                </a:cxn>
                <a:cxn ang="0">
                  <a:pos x="328" y="50"/>
                </a:cxn>
                <a:cxn ang="0">
                  <a:pos x="322" y="16"/>
                </a:cxn>
                <a:cxn ang="0">
                  <a:pos x="320" y="0"/>
                </a:cxn>
                <a:cxn ang="0">
                  <a:pos x="316" y="22"/>
                </a:cxn>
                <a:cxn ang="0">
                  <a:pos x="300" y="108"/>
                </a:cxn>
                <a:cxn ang="0">
                  <a:pos x="292" y="158"/>
                </a:cxn>
                <a:cxn ang="0">
                  <a:pos x="282" y="210"/>
                </a:cxn>
                <a:cxn ang="0">
                  <a:pos x="272" y="236"/>
                </a:cxn>
                <a:cxn ang="0">
                  <a:pos x="258" y="242"/>
                </a:cxn>
                <a:cxn ang="0">
                  <a:pos x="258" y="242"/>
                </a:cxn>
                <a:cxn ang="0">
                  <a:pos x="250" y="240"/>
                </a:cxn>
                <a:cxn ang="0">
                  <a:pos x="240" y="222"/>
                </a:cxn>
                <a:cxn ang="0">
                  <a:pos x="236" y="208"/>
                </a:cxn>
                <a:cxn ang="0">
                  <a:pos x="226" y="152"/>
                </a:cxn>
                <a:cxn ang="0">
                  <a:pos x="214" y="130"/>
                </a:cxn>
                <a:cxn ang="0">
                  <a:pos x="198" y="120"/>
                </a:cxn>
                <a:cxn ang="0">
                  <a:pos x="12" y="118"/>
                </a:cxn>
                <a:cxn ang="0">
                  <a:pos x="8" y="130"/>
                </a:cxn>
                <a:cxn ang="0">
                  <a:pos x="114" y="490"/>
                </a:cxn>
                <a:cxn ang="0">
                  <a:pos x="130" y="546"/>
                </a:cxn>
                <a:cxn ang="0">
                  <a:pos x="158" y="664"/>
                </a:cxn>
                <a:cxn ang="0">
                  <a:pos x="168" y="722"/>
                </a:cxn>
                <a:cxn ang="0">
                  <a:pos x="182" y="840"/>
                </a:cxn>
                <a:cxn ang="0">
                  <a:pos x="188" y="960"/>
                </a:cxn>
                <a:cxn ang="0">
                  <a:pos x="188" y="1220"/>
                </a:cxn>
                <a:cxn ang="0">
                  <a:pos x="194" y="1230"/>
                </a:cxn>
                <a:cxn ang="0">
                  <a:pos x="216" y="1242"/>
                </a:cxn>
                <a:cxn ang="0">
                  <a:pos x="250" y="1252"/>
                </a:cxn>
                <a:cxn ang="0">
                  <a:pos x="298" y="1256"/>
                </a:cxn>
                <a:cxn ang="0">
                  <a:pos x="324" y="1256"/>
                </a:cxn>
                <a:cxn ang="0">
                  <a:pos x="364" y="1248"/>
                </a:cxn>
                <a:cxn ang="0">
                  <a:pos x="392" y="1236"/>
                </a:cxn>
                <a:cxn ang="0">
                  <a:pos x="408" y="1224"/>
                </a:cxn>
                <a:cxn ang="0">
                  <a:pos x="408" y="960"/>
                </a:cxn>
                <a:cxn ang="0">
                  <a:pos x="410" y="900"/>
                </a:cxn>
                <a:cxn ang="0">
                  <a:pos x="420" y="782"/>
                </a:cxn>
                <a:cxn ang="0">
                  <a:pos x="428" y="722"/>
                </a:cxn>
                <a:cxn ang="0">
                  <a:pos x="450" y="604"/>
                </a:cxn>
                <a:cxn ang="0">
                  <a:pos x="482" y="490"/>
                </a:cxn>
              </a:cxnLst>
              <a:rect l="0" t="0" r="r" b="b"/>
              <a:pathLst>
                <a:path w="596" h="1256">
                  <a:moveTo>
                    <a:pt x="596" y="140"/>
                  </a:moveTo>
                  <a:lnTo>
                    <a:pt x="596" y="140"/>
                  </a:lnTo>
                  <a:lnTo>
                    <a:pt x="586" y="130"/>
                  </a:lnTo>
                  <a:lnTo>
                    <a:pt x="580" y="118"/>
                  </a:lnTo>
                  <a:lnTo>
                    <a:pt x="382" y="118"/>
                  </a:lnTo>
                  <a:lnTo>
                    <a:pt x="382" y="118"/>
                  </a:lnTo>
                  <a:lnTo>
                    <a:pt x="374" y="118"/>
                  </a:lnTo>
                  <a:lnTo>
                    <a:pt x="368" y="116"/>
                  </a:lnTo>
                  <a:lnTo>
                    <a:pt x="362" y="112"/>
                  </a:lnTo>
                  <a:lnTo>
                    <a:pt x="356" y="108"/>
                  </a:lnTo>
                  <a:lnTo>
                    <a:pt x="346" y="98"/>
                  </a:lnTo>
                  <a:lnTo>
                    <a:pt x="338" y="84"/>
                  </a:lnTo>
                  <a:lnTo>
                    <a:pt x="334" y="68"/>
                  </a:lnTo>
                  <a:lnTo>
                    <a:pt x="328" y="50"/>
                  </a:lnTo>
                  <a:lnTo>
                    <a:pt x="322" y="16"/>
                  </a:lnTo>
                  <a:lnTo>
                    <a:pt x="322" y="16"/>
                  </a:lnTo>
                  <a:lnTo>
                    <a:pt x="320" y="0"/>
                  </a:lnTo>
                  <a:lnTo>
                    <a:pt x="320" y="0"/>
                  </a:lnTo>
                  <a:lnTo>
                    <a:pt x="316" y="22"/>
                  </a:lnTo>
                  <a:lnTo>
                    <a:pt x="316" y="22"/>
                  </a:lnTo>
                  <a:lnTo>
                    <a:pt x="300" y="108"/>
                  </a:lnTo>
                  <a:lnTo>
                    <a:pt x="300" y="108"/>
                  </a:lnTo>
                  <a:lnTo>
                    <a:pt x="292" y="158"/>
                  </a:lnTo>
                  <a:lnTo>
                    <a:pt x="292" y="158"/>
                  </a:lnTo>
                  <a:lnTo>
                    <a:pt x="282" y="210"/>
                  </a:lnTo>
                  <a:lnTo>
                    <a:pt x="282" y="210"/>
                  </a:lnTo>
                  <a:lnTo>
                    <a:pt x="278" y="226"/>
                  </a:lnTo>
                  <a:lnTo>
                    <a:pt x="272" y="236"/>
                  </a:lnTo>
                  <a:lnTo>
                    <a:pt x="266" y="240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8" y="242"/>
                  </a:lnTo>
                  <a:lnTo>
                    <a:pt x="250" y="240"/>
                  </a:lnTo>
                  <a:lnTo>
                    <a:pt x="244" y="234"/>
                  </a:lnTo>
                  <a:lnTo>
                    <a:pt x="240" y="222"/>
                  </a:lnTo>
                  <a:lnTo>
                    <a:pt x="236" y="208"/>
                  </a:lnTo>
                  <a:lnTo>
                    <a:pt x="236" y="208"/>
                  </a:lnTo>
                  <a:lnTo>
                    <a:pt x="230" y="168"/>
                  </a:lnTo>
                  <a:lnTo>
                    <a:pt x="226" y="152"/>
                  </a:lnTo>
                  <a:lnTo>
                    <a:pt x="220" y="140"/>
                  </a:lnTo>
                  <a:lnTo>
                    <a:pt x="214" y="130"/>
                  </a:lnTo>
                  <a:lnTo>
                    <a:pt x="208" y="124"/>
                  </a:lnTo>
                  <a:lnTo>
                    <a:pt x="198" y="120"/>
                  </a:lnTo>
                  <a:lnTo>
                    <a:pt x="188" y="118"/>
                  </a:lnTo>
                  <a:lnTo>
                    <a:pt x="12" y="118"/>
                  </a:lnTo>
                  <a:lnTo>
                    <a:pt x="12" y="118"/>
                  </a:lnTo>
                  <a:lnTo>
                    <a:pt x="8" y="130"/>
                  </a:lnTo>
                  <a:lnTo>
                    <a:pt x="0" y="140"/>
                  </a:lnTo>
                  <a:lnTo>
                    <a:pt x="114" y="490"/>
                  </a:lnTo>
                  <a:lnTo>
                    <a:pt x="114" y="490"/>
                  </a:lnTo>
                  <a:lnTo>
                    <a:pt x="130" y="546"/>
                  </a:lnTo>
                  <a:lnTo>
                    <a:pt x="146" y="604"/>
                  </a:lnTo>
                  <a:lnTo>
                    <a:pt x="158" y="664"/>
                  </a:lnTo>
                  <a:lnTo>
                    <a:pt x="168" y="722"/>
                  </a:lnTo>
                  <a:lnTo>
                    <a:pt x="168" y="722"/>
                  </a:lnTo>
                  <a:lnTo>
                    <a:pt x="176" y="782"/>
                  </a:lnTo>
                  <a:lnTo>
                    <a:pt x="182" y="840"/>
                  </a:lnTo>
                  <a:lnTo>
                    <a:pt x="186" y="900"/>
                  </a:lnTo>
                  <a:lnTo>
                    <a:pt x="188" y="960"/>
                  </a:lnTo>
                  <a:lnTo>
                    <a:pt x="188" y="1220"/>
                  </a:lnTo>
                  <a:lnTo>
                    <a:pt x="188" y="1220"/>
                  </a:lnTo>
                  <a:lnTo>
                    <a:pt x="188" y="1224"/>
                  </a:lnTo>
                  <a:lnTo>
                    <a:pt x="194" y="1230"/>
                  </a:lnTo>
                  <a:lnTo>
                    <a:pt x="204" y="1236"/>
                  </a:lnTo>
                  <a:lnTo>
                    <a:pt x="216" y="1242"/>
                  </a:lnTo>
                  <a:lnTo>
                    <a:pt x="232" y="1248"/>
                  </a:lnTo>
                  <a:lnTo>
                    <a:pt x="250" y="1252"/>
                  </a:lnTo>
                  <a:lnTo>
                    <a:pt x="272" y="1256"/>
                  </a:lnTo>
                  <a:lnTo>
                    <a:pt x="298" y="1256"/>
                  </a:lnTo>
                  <a:lnTo>
                    <a:pt x="298" y="1256"/>
                  </a:lnTo>
                  <a:lnTo>
                    <a:pt x="324" y="1256"/>
                  </a:lnTo>
                  <a:lnTo>
                    <a:pt x="346" y="1252"/>
                  </a:lnTo>
                  <a:lnTo>
                    <a:pt x="364" y="1248"/>
                  </a:lnTo>
                  <a:lnTo>
                    <a:pt x="380" y="1242"/>
                  </a:lnTo>
                  <a:lnTo>
                    <a:pt x="392" y="1236"/>
                  </a:lnTo>
                  <a:lnTo>
                    <a:pt x="402" y="1230"/>
                  </a:lnTo>
                  <a:lnTo>
                    <a:pt x="408" y="1224"/>
                  </a:lnTo>
                  <a:lnTo>
                    <a:pt x="408" y="1220"/>
                  </a:lnTo>
                  <a:lnTo>
                    <a:pt x="408" y="960"/>
                  </a:lnTo>
                  <a:lnTo>
                    <a:pt x="408" y="960"/>
                  </a:lnTo>
                  <a:lnTo>
                    <a:pt x="410" y="900"/>
                  </a:lnTo>
                  <a:lnTo>
                    <a:pt x="414" y="840"/>
                  </a:lnTo>
                  <a:lnTo>
                    <a:pt x="420" y="782"/>
                  </a:lnTo>
                  <a:lnTo>
                    <a:pt x="428" y="722"/>
                  </a:lnTo>
                  <a:lnTo>
                    <a:pt x="428" y="722"/>
                  </a:lnTo>
                  <a:lnTo>
                    <a:pt x="438" y="664"/>
                  </a:lnTo>
                  <a:lnTo>
                    <a:pt x="450" y="604"/>
                  </a:lnTo>
                  <a:lnTo>
                    <a:pt x="466" y="546"/>
                  </a:lnTo>
                  <a:lnTo>
                    <a:pt x="482" y="490"/>
                  </a:lnTo>
                  <a:lnTo>
                    <a:pt x="596" y="14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" name="Freeform 6"/>
            <p:cNvSpPr>
              <a:spLocks/>
            </p:cNvSpPr>
            <p:nvPr userDrawn="1"/>
          </p:nvSpPr>
          <p:spPr bwMode="auto">
            <a:xfrm>
              <a:off x="5192713" y="1493838"/>
              <a:ext cx="2393950" cy="2955925"/>
            </a:xfrm>
            <a:custGeom>
              <a:avLst/>
              <a:gdLst/>
              <a:ahLst/>
              <a:cxnLst>
                <a:cxn ang="0">
                  <a:pos x="640" y="8"/>
                </a:cxn>
                <a:cxn ang="0">
                  <a:pos x="460" y="60"/>
                </a:cxn>
                <a:cxn ang="0">
                  <a:pos x="302" y="150"/>
                </a:cxn>
                <a:cxn ang="0">
                  <a:pos x="172" y="276"/>
                </a:cxn>
                <a:cxn ang="0">
                  <a:pos x="74" y="428"/>
                </a:cxn>
                <a:cxn ang="0">
                  <a:pos x="14" y="602"/>
                </a:cxn>
                <a:cxn ang="0">
                  <a:pos x="0" y="754"/>
                </a:cxn>
                <a:cxn ang="0">
                  <a:pos x="24" y="946"/>
                </a:cxn>
                <a:cxn ang="0">
                  <a:pos x="94" y="1122"/>
                </a:cxn>
                <a:cxn ang="0">
                  <a:pos x="208" y="1276"/>
                </a:cxn>
                <a:cxn ang="0">
                  <a:pos x="326" y="1400"/>
                </a:cxn>
                <a:cxn ang="0">
                  <a:pos x="402" y="1522"/>
                </a:cxn>
                <a:cxn ang="0">
                  <a:pos x="438" y="1646"/>
                </a:cxn>
                <a:cxn ang="0">
                  <a:pos x="442" y="1818"/>
                </a:cxn>
                <a:cxn ang="0">
                  <a:pos x="486" y="1858"/>
                </a:cxn>
                <a:cxn ang="0">
                  <a:pos x="548" y="1860"/>
                </a:cxn>
                <a:cxn ang="0">
                  <a:pos x="594" y="1840"/>
                </a:cxn>
                <a:cxn ang="0">
                  <a:pos x="590" y="1460"/>
                </a:cxn>
                <a:cxn ang="0">
                  <a:pos x="554" y="1232"/>
                </a:cxn>
                <a:cxn ang="0">
                  <a:pos x="402" y="774"/>
                </a:cxn>
                <a:cxn ang="0">
                  <a:pos x="364" y="742"/>
                </a:cxn>
                <a:cxn ang="0">
                  <a:pos x="364" y="700"/>
                </a:cxn>
                <a:cxn ang="0">
                  <a:pos x="404" y="666"/>
                </a:cxn>
                <a:cxn ang="0">
                  <a:pos x="442" y="672"/>
                </a:cxn>
                <a:cxn ang="0">
                  <a:pos x="468" y="710"/>
                </a:cxn>
                <a:cxn ang="0">
                  <a:pos x="670" y="716"/>
                </a:cxn>
                <a:cxn ang="0">
                  <a:pos x="708" y="778"/>
                </a:cxn>
                <a:cxn ang="0">
                  <a:pos x="734" y="720"/>
                </a:cxn>
                <a:cxn ang="0">
                  <a:pos x="754" y="602"/>
                </a:cxn>
                <a:cxn ang="0">
                  <a:pos x="774" y="576"/>
                </a:cxn>
                <a:cxn ang="0">
                  <a:pos x="798" y="602"/>
                </a:cxn>
                <a:cxn ang="0">
                  <a:pos x="818" y="692"/>
                </a:cxn>
                <a:cxn ang="0">
                  <a:pos x="1034" y="710"/>
                </a:cxn>
                <a:cxn ang="0">
                  <a:pos x="1060" y="668"/>
                </a:cxn>
                <a:cxn ang="0">
                  <a:pos x="1100" y="662"/>
                </a:cxn>
                <a:cxn ang="0">
                  <a:pos x="1140" y="694"/>
                </a:cxn>
                <a:cxn ang="0">
                  <a:pos x="1142" y="736"/>
                </a:cxn>
                <a:cxn ang="0">
                  <a:pos x="1106" y="768"/>
                </a:cxn>
                <a:cxn ang="0">
                  <a:pos x="954" y="1232"/>
                </a:cxn>
                <a:cxn ang="0">
                  <a:pos x="918" y="1460"/>
                </a:cxn>
                <a:cxn ang="0">
                  <a:pos x="914" y="1840"/>
                </a:cxn>
                <a:cxn ang="0">
                  <a:pos x="958" y="1860"/>
                </a:cxn>
                <a:cxn ang="0">
                  <a:pos x="1032" y="1850"/>
                </a:cxn>
                <a:cxn ang="0">
                  <a:pos x="1068" y="1810"/>
                </a:cxn>
                <a:cxn ang="0">
                  <a:pos x="1074" y="1622"/>
                </a:cxn>
                <a:cxn ang="0">
                  <a:pos x="1118" y="1498"/>
                </a:cxn>
                <a:cxn ang="0">
                  <a:pos x="1202" y="1376"/>
                </a:cxn>
                <a:cxn ang="0">
                  <a:pos x="1326" y="1248"/>
                </a:cxn>
                <a:cxn ang="0">
                  <a:pos x="1432" y="1088"/>
                </a:cxn>
                <a:cxn ang="0">
                  <a:pos x="1492" y="908"/>
                </a:cxn>
                <a:cxn ang="0">
                  <a:pos x="1508" y="754"/>
                </a:cxn>
                <a:cxn ang="0">
                  <a:pos x="1484" y="566"/>
                </a:cxn>
                <a:cxn ang="0">
                  <a:pos x="1418" y="396"/>
                </a:cxn>
                <a:cxn ang="0">
                  <a:pos x="1312" y="248"/>
                </a:cxn>
                <a:cxn ang="0">
                  <a:pos x="1176" y="130"/>
                </a:cxn>
                <a:cxn ang="0">
                  <a:pos x="1014" y="46"/>
                </a:cxn>
                <a:cxn ang="0">
                  <a:pos x="832" y="4"/>
                </a:cxn>
              </a:cxnLst>
              <a:rect l="0" t="0" r="r" b="b"/>
              <a:pathLst>
                <a:path w="1508" h="1862">
                  <a:moveTo>
                    <a:pt x="754" y="0"/>
                  </a:moveTo>
                  <a:lnTo>
                    <a:pt x="754" y="0"/>
                  </a:lnTo>
                  <a:lnTo>
                    <a:pt x="716" y="2"/>
                  </a:lnTo>
                  <a:lnTo>
                    <a:pt x="676" y="4"/>
                  </a:lnTo>
                  <a:lnTo>
                    <a:pt x="640" y="8"/>
                  </a:lnTo>
                  <a:lnTo>
                    <a:pt x="602" y="16"/>
                  </a:lnTo>
                  <a:lnTo>
                    <a:pt x="566" y="24"/>
                  </a:lnTo>
                  <a:lnTo>
                    <a:pt x="530" y="34"/>
                  </a:lnTo>
                  <a:lnTo>
                    <a:pt x="494" y="46"/>
                  </a:lnTo>
                  <a:lnTo>
                    <a:pt x="460" y="60"/>
                  </a:lnTo>
                  <a:lnTo>
                    <a:pt x="428" y="74"/>
                  </a:lnTo>
                  <a:lnTo>
                    <a:pt x="394" y="92"/>
                  </a:lnTo>
                  <a:lnTo>
                    <a:pt x="364" y="110"/>
                  </a:lnTo>
                  <a:lnTo>
                    <a:pt x="332" y="130"/>
                  </a:lnTo>
                  <a:lnTo>
                    <a:pt x="302" y="150"/>
                  </a:lnTo>
                  <a:lnTo>
                    <a:pt x="274" y="172"/>
                  </a:lnTo>
                  <a:lnTo>
                    <a:pt x="246" y="196"/>
                  </a:lnTo>
                  <a:lnTo>
                    <a:pt x="220" y="222"/>
                  </a:lnTo>
                  <a:lnTo>
                    <a:pt x="196" y="248"/>
                  </a:lnTo>
                  <a:lnTo>
                    <a:pt x="172" y="276"/>
                  </a:lnTo>
                  <a:lnTo>
                    <a:pt x="150" y="304"/>
                  </a:lnTo>
                  <a:lnTo>
                    <a:pt x="128" y="334"/>
                  </a:lnTo>
                  <a:lnTo>
                    <a:pt x="108" y="364"/>
                  </a:lnTo>
                  <a:lnTo>
                    <a:pt x="90" y="396"/>
                  </a:lnTo>
                  <a:lnTo>
                    <a:pt x="74" y="428"/>
                  </a:lnTo>
                  <a:lnTo>
                    <a:pt x="58" y="462"/>
                  </a:lnTo>
                  <a:lnTo>
                    <a:pt x="46" y="496"/>
                  </a:lnTo>
                  <a:lnTo>
                    <a:pt x="34" y="530"/>
                  </a:lnTo>
                  <a:lnTo>
                    <a:pt x="24" y="566"/>
                  </a:lnTo>
                  <a:lnTo>
                    <a:pt x="14" y="602"/>
                  </a:lnTo>
                  <a:lnTo>
                    <a:pt x="8" y="640"/>
                  </a:lnTo>
                  <a:lnTo>
                    <a:pt x="4" y="678"/>
                  </a:lnTo>
                  <a:lnTo>
                    <a:pt x="0" y="716"/>
                  </a:lnTo>
                  <a:lnTo>
                    <a:pt x="0" y="754"/>
                  </a:lnTo>
                  <a:lnTo>
                    <a:pt x="0" y="754"/>
                  </a:lnTo>
                  <a:lnTo>
                    <a:pt x="0" y="794"/>
                  </a:lnTo>
                  <a:lnTo>
                    <a:pt x="4" y="832"/>
                  </a:lnTo>
                  <a:lnTo>
                    <a:pt x="8" y="872"/>
                  </a:lnTo>
                  <a:lnTo>
                    <a:pt x="16" y="908"/>
                  </a:lnTo>
                  <a:lnTo>
                    <a:pt x="24" y="946"/>
                  </a:lnTo>
                  <a:lnTo>
                    <a:pt x="34" y="982"/>
                  </a:lnTo>
                  <a:lnTo>
                    <a:pt x="46" y="1018"/>
                  </a:lnTo>
                  <a:lnTo>
                    <a:pt x="60" y="1054"/>
                  </a:lnTo>
                  <a:lnTo>
                    <a:pt x="76" y="1088"/>
                  </a:lnTo>
                  <a:lnTo>
                    <a:pt x="94" y="1122"/>
                  </a:lnTo>
                  <a:lnTo>
                    <a:pt x="114" y="1154"/>
                  </a:lnTo>
                  <a:lnTo>
                    <a:pt x="136" y="1186"/>
                  </a:lnTo>
                  <a:lnTo>
                    <a:pt x="158" y="1218"/>
                  </a:lnTo>
                  <a:lnTo>
                    <a:pt x="182" y="1248"/>
                  </a:lnTo>
                  <a:lnTo>
                    <a:pt x="208" y="1276"/>
                  </a:lnTo>
                  <a:lnTo>
                    <a:pt x="236" y="1304"/>
                  </a:lnTo>
                  <a:lnTo>
                    <a:pt x="236" y="1304"/>
                  </a:lnTo>
                  <a:lnTo>
                    <a:pt x="284" y="1352"/>
                  </a:lnTo>
                  <a:lnTo>
                    <a:pt x="306" y="1376"/>
                  </a:lnTo>
                  <a:lnTo>
                    <a:pt x="326" y="1400"/>
                  </a:lnTo>
                  <a:lnTo>
                    <a:pt x="344" y="1424"/>
                  </a:lnTo>
                  <a:lnTo>
                    <a:pt x="360" y="1448"/>
                  </a:lnTo>
                  <a:lnTo>
                    <a:pt x="376" y="1474"/>
                  </a:lnTo>
                  <a:lnTo>
                    <a:pt x="390" y="1498"/>
                  </a:lnTo>
                  <a:lnTo>
                    <a:pt x="402" y="1522"/>
                  </a:lnTo>
                  <a:lnTo>
                    <a:pt x="412" y="1548"/>
                  </a:lnTo>
                  <a:lnTo>
                    <a:pt x="420" y="1572"/>
                  </a:lnTo>
                  <a:lnTo>
                    <a:pt x="428" y="1596"/>
                  </a:lnTo>
                  <a:lnTo>
                    <a:pt x="434" y="1622"/>
                  </a:lnTo>
                  <a:lnTo>
                    <a:pt x="438" y="1646"/>
                  </a:lnTo>
                  <a:lnTo>
                    <a:pt x="440" y="1670"/>
                  </a:lnTo>
                  <a:lnTo>
                    <a:pt x="440" y="1696"/>
                  </a:lnTo>
                  <a:lnTo>
                    <a:pt x="440" y="1810"/>
                  </a:lnTo>
                  <a:lnTo>
                    <a:pt x="440" y="1810"/>
                  </a:lnTo>
                  <a:lnTo>
                    <a:pt x="442" y="1818"/>
                  </a:lnTo>
                  <a:lnTo>
                    <a:pt x="446" y="1826"/>
                  </a:lnTo>
                  <a:lnTo>
                    <a:pt x="452" y="1834"/>
                  </a:lnTo>
                  <a:lnTo>
                    <a:pt x="462" y="1844"/>
                  </a:lnTo>
                  <a:lnTo>
                    <a:pt x="472" y="1850"/>
                  </a:lnTo>
                  <a:lnTo>
                    <a:pt x="486" y="1858"/>
                  </a:lnTo>
                  <a:lnTo>
                    <a:pt x="500" y="1862"/>
                  </a:lnTo>
                  <a:lnTo>
                    <a:pt x="516" y="1862"/>
                  </a:lnTo>
                  <a:lnTo>
                    <a:pt x="516" y="1862"/>
                  </a:lnTo>
                  <a:lnTo>
                    <a:pt x="532" y="1862"/>
                  </a:lnTo>
                  <a:lnTo>
                    <a:pt x="548" y="1860"/>
                  </a:lnTo>
                  <a:lnTo>
                    <a:pt x="562" y="1858"/>
                  </a:lnTo>
                  <a:lnTo>
                    <a:pt x="572" y="1854"/>
                  </a:lnTo>
                  <a:lnTo>
                    <a:pt x="582" y="1850"/>
                  </a:lnTo>
                  <a:lnTo>
                    <a:pt x="590" y="1846"/>
                  </a:lnTo>
                  <a:lnTo>
                    <a:pt x="594" y="1840"/>
                  </a:lnTo>
                  <a:lnTo>
                    <a:pt x="594" y="1836"/>
                  </a:lnTo>
                  <a:lnTo>
                    <a:pt x="594" y="1576"/>
                  </a:lnTo>
                  <a:lnTo>
                    <a:pt x="594" y="1576"/>
                  </a:lnTo>
                  <a:lnTo>
                    <a:pt x="594" y="1518"/>
                  </a:lnTo>
                  <a:lnTo>
                    <a:pt x="590" y="1460"/>
                  </a:lnTo>
                  <a:lnTo>
                    <a:pt x="584" y="1402"/>
                  </a:lnTo>
                  <a:lnTo>
                    <a:pt x="576" y="1346"/>
                  </a:lnTo>
                  <a:lnTo>
                    <a:pt x="576" y="1346"/>
                  </a:lnTo>
                  <a:lnTo>
                    <a:pt x="566" y="1288"/>
                  </a:lnTo>
                  <a:lnTo>
                    <a:pt x="554" y="1232"/>
                  </a:lnTo>
                  <a:lnTo>
                    <a:pt x="540" y="1176"/>
                  </a:lnTo>
                  <a:lnTo>
                    <a:pt x="524" y="1120"/>
                  </a:lnTo>
                  <a:lnTo>
                    <a:pt x="412" y="776"/>
                  </a:lnTo>
                  <a:lnTo>
                    <a:pt x="412" y="776"/>
                  </a:lnTo>
                  <a:lnTo>
                    <a:pt x="402" y="774"/>
                  </a:lnTo>
                  <a:lnTo>
                    <a:pt x="392" y="772"/>
                  </a:lnTo>
                  <a:lnTo>
                    <a:pt x="382" y="766"/>
                  </a:lnTo>
                  <a:lnTo>
                    <a:pt x="374" y="760"/>
                  </a:lnTo>
                  <a:lnTo>
                    <a:pt x="368" y="752"/>
                  </a:lnTo>
                  <a:lnTo>
                    <a:pt x="364" y="742"/>
                  </a:lnTo>
                  <a:lnTo>
                    <a:pt x="360" y="732"/>
                  </a:lnTo>
                  <a:lnTo>
                    <a:pt x="358" y="720"/>
                  </a:lnTo>
                  <a:lnTo>
                    <a:pt x="358" y="720"/>
                  </a:lnTo>
                  <a:lnTo>
                    <a:pt x="360" y="710"/>
                  </a:lnTo>
                  <a:lnTo>
                    <a:pt x="364" y="700"/>
                  </a:lnTo>
                  <a:lnTo>
                    <a:pt x="368" y="690"/>
                  </a:lnTo>
                  <a:lnTo>
                    <a:pt x="376" y="682"/>
                  </a:lnTo>
                  <a:lnTo>
                    <a:pt x="384" y="674"/>
                  </a:lnTo>
                  <a:lnTo>
                    <a:pt x="392" y="670"/>
                  </a:lnTo>
                  <a:lnTo>
                    <a:pt x="404" y="666"/>
                  </a:lnTo>
                  <a:lnTo>
                    <a:pt x="414" y="666"/>
                  </a:lnTo>
                  <a:lnTo>
                    <a:pt x="414" y="666"/>
                  </a:lnTo>
                  <a:lnTo>
                    <a:pt x="424" y="666"/>
                  </a:lnTo>
                  <a:lnTo>
                    <a:pt x="434" y="668"/>
                  </a:lnTo>
                  <a:lnTo>
                    <a:pt x="442" y="672"/>
                  </a:lnTo>
                  <a:lnTo>
                    <a:pt x="450" y="678"/>
                  </a:lnTo>
                  <a:lnTo>
                    <a:pt x="456" y="684"/>
                  </a:lnTo>
                  <a:lnTo>
                    <a:pt x="462" y="692"/>
                  </a:lnTo>
                  <a:lnTo>
                    <a:pt x="466" y="700"/>
                  </a:lnTo>
                  <a:lnTo>
                    <a:pt x="468" y="710"/>
                  </a:lnTo>
                  <a:lnTo>
                    <a:pt x="644" y="710"/>
                  </a:lnTo>
                  <a:lnTo>
                    <a:pt x="644" y="710"/>
                  </a:lnTo>
                  <a:lnTo>
                    <a:pt x="654" y="710"/>
                  </a:lnTo>
                  <a:lnTo>
                    <a:pt x="662" y="712"/>
                  </a:lnTo>
                  <a:lnTo>
                    <a:pt x="670" y="716"/>
                  </a:lnTo>
                  <a:lnTo>
                    <a:pt x="678" y="720"/>
                  </a:lnTo>
                  <a:lnTo>
                    <a:pt x="688" y="730"/>
                  </a:lnTo>
                  <a:lnTo>
                    <a:pt x="698" y="744"/>
                  </a:lnTo>
                  <a:lnTo>
                    <a:pt x="704" y="760"/>
                  </a:lnTo>
                  <a:lnTo>
                    <a:pt x="708" y="778"/>
                  </a:lnTo>
                  <a:lnTo>
                    <a:pt x="716" y="818"/>
                  </a:lnTo>
                  <a:lnTo>
                    <a:pt x="716" y="818"/>
                  </a:lnTo>
                  <a:lnTo>
                    <a:pt x="724" y="770"/>
                  </a:lnTo>
                  <a:lnTo>
                    <a:pt x="724" y="770"/>
                  </a:lnTo>
                  <a:lnTo>
                    <a:pt x="734" y="720"/>
                  </a:lnTo>
                  <a:lnTo>
                    <a:pt x="734" y="720"/>
                  </a:lnTo>
                  <a:lnTo>
                    <a:pt x="748" y="634"/>
                  </a:lnTo>
                  <a:lnTo>
                    <a:pt x="748" y="634"/>
                  </a:lnTo>
                  <a:lnTo>
                    <a:pt x="754" y="602"/>
                  </a:lnTo>
                  <a:lnTo>
                    <a:pt x="754" y="602"/>
                  </a:lnTo>
                  <a:lnTo>
                    <a:pt x="758" y="590"/>
                  </a:lnTo>
                  <a:lnTo>
                    <a:pt x="762" y="582"/>
                  </a:lnTo>
                  <a:lnTo>
                    <a:pt x="768" y="578"/>
                  </a:lnTo>
                  <a:lnTo>
                    <a:pt x="774" y="576"/>
                  </a:lnTo>
                  <a:lnTo>
                    <a:pt x="774" y="576"/>
                  </a:lnTo>
                  <a:lnTo>
                    <a:pt x="782" y="578"/>
                  </a:lnTo>
                  <a:lnTo>
                    <a:pt x="788" y="584"/>
                  </a:lnTo>
                  <a:lnTo>
                    <a:pt x="794" y="592"/>
                  </a:lnTo>
                  <a:lnTo>
                    <a:pt x="798" y="602"/>
                  </a:lnTo>
                  <a:lnTo>
                    <a:pt x="798" y="602"/>
                  </a:lnTo>
                  <a:lnTo>
                    <a:pt x="802" y="628"/>
                  </a:lnTo>
                  <a:lnTo>
                    <a:pt x="802" y="628"/>
                  </a:lnTo>
                  <a:lnTo>
                    <a:pt x="808" y="654"/>
                  </a:lnTo>
                  <a:lnTo>
                    <a:pt x="814" y="682"/>
                  </a:lnTo>
                  <a:lnTo>
                    <a:pt x="818" y="692"/>
                  </a:lnTo>
                  <a:lnTo>
                    <a:pt x="824" y="702"/>
                  </a:lnTo>
                  <a:lnTo>
                    <a:pt x="830" y="708"/>
                  </a:lnTo>
                  <a:lnTo>
                    <a:pt x="838" y="710"/>
                  </a:lnTo>
                  <a:lnTo>
                    <a:pt x="1034" y="710"/>
                  </a:lnTo>
                  <a:lnTo>
                    <a:pt x="1034" y="710"/>
                  </a:lnTo>
                  <a:lnTo>
                    <a:pt x="1036" y="700"/>
                  </a:lnTo>
                  <a:lnTo>
                    <a:pt x="1040" y="690"/>
                  </a:lnTo>
                  <a:lnTo>
                    <a:pt x="1046" y="682"/>
                  </a:lnTo>
                  <a:lnTo>
                    <a:pt x="1052" y="674"/>
                  </a:lnTo>
                  <a:lnTo>
                    <a:pt x="1060" y="668"/>
                  </a:lnTo>
                  <a:lnTo>
                    <a:pt x="1070" y="664"/>
                  </a:lnTo>
                  <a:lnTo>
                    <a:pt x="1078" y="662"/>
                  </a:lnTo>
                  <a:lnTo>
                    <a:pt x="1090" y="660"/>
                  </a:lnTo>
                  <a:lnTo>
                    <a:pt x="1090" y="660"/>
                  </a:lnTo>
                  <a:lnTo>
                    <a:pt x="1100" y="662"/>
                  </a:lnTo>
                  <a:lnTo>
                    <a:pt x="1110" y="666"/>
                  </a:lnTo>
                  <a:lnTo>
                    <a:pt x="1120" y="670"/>
                  </a:lnTo>
                  <a:lnTo>
                    <a:pt x="1128" y="676"/>
                  </a:lnTo>
                  <a:lnTo>
                    <a:pt x="1136" y="686"/>
                  </a:lnTo>
                  <a:lnTo>
                    <a:pt x="1140" y="694"/>
                  </a:lnTo>
                  <a:lnTo>
                    <a:pt x="1144" y="704"/>
                  </a:lnTo>
                  <a:lnTo>
                    <a:pt x="1144" y="716"/>
                  </a:lnTo>
                  <a:lnTo>
                    <a:pt x="1144" y="716"/>
                  </a:lnTo>
                  <a:lnTo>
                    <a:pt x="1144" y="726"/>
                  </a:lnTo>
                  <a:lnTo>
                    <a:pt x="1142" y="736"/>
                  </a:lnTo>
                  <a:lnTo>
                    <a:pt x="1136" y="744"/>
                  </a:lnTo>
                  <a:lnTo>
                    <a:pt x="1130" y="752"/>
                  </a:lnTo>
                  <a:lnTo>
                    <a:pt x="1124" y="760"/>
                  </a:lnTo>
                  <a:lnTo>
                    <a:pt x="1116" y="764"/>
                  </a:lnTo>
                  <a:lnTo>
                    <a:pt x="1106" y="768"/>
                  </a:lnTo>
                  <a:lnTo>
                    <a:pt x="1096" y="770"/>
                  </a:lnTo>
                  <a:lnTo>
                    <a:pt x="984" y="1120"/>
                  </a:lnTo>
                  <a:lnTo>
                    <a:pt x="984" y="1120"/>
                  </a:lnTo>
                  <a:lnTo>
                    <a:pt x="968" y="1176"/>
                  </a:lnTo>
                  <a:lnTo>
                    <a:pt x="954" y="1232"/>
                  </a:lnTo>
                  <a:lnTo>
                    <a:pt x="942" y="1288"/>
                  </a:lnTo>
                  <a:lnTo>
                    <a:pt x="932" y="1346"/>
                  </a:lnTo>
                  <a:lnTo>
                    <a:pt x="932" y="1346"/>
                  </a:lnTo>
                  <a:lnTo>
                    <a:pt x="924" y="1402"/>
                  </a:lnTo>
                  <a:lnTo>
                    <a:pt x="918" y="1460"/>
                  </a:lnTo>
                  <a:lnTo>
                    <a:pt x="914" y="1518"/>
                  </a:lnTo>
                  <a:lnTo>
                    <a:pt x="914" y="1576"/>
                  </a:lnTo>
                  <a:lnTo>
                    <a:pt x="914" y="1836"/>
                  </a:lnTo>
                  <a:lnTo>
                    <a:pt x="914" y="1836"/>
                  </a:lnTo>
                  <a:lnTo>
                    <a:pt x="914" y="1840"/>
                  </a:lnTo>
                  <a:lnTo>
                    <a:pt x="918" y="1846"/>
                  </a:lnTo>
                  <a:lnTo>
                    <a:pt x="926" y="1850"/>
                  </a:lnTo>
                  <a:lnTo>
                    <a:pt x="934" y="1854"/>
                  </a:lnTo>
                  <a:lnTo>
                    <a:pt x="946" y="1858"/>
                  </a:lnTo>
                  <a:lnTo>
                    <a:pt x="958" y="1860"/>
                  </a:lnTo>
                  <a:lnTo>
                    <a:pt x="988" y="1862"/>
                  </a:lnTo>
                  <a:lnTo>
                    <a:pt x="988" y="1862"/>
                  </a:lnTo>
                  <a:lnTo>
                    <a:pt x="1004" y="1862"/>
                  </a:lnTo>
                  <a:lnTo>
                    <a:pt x="1018" y="1856"/>
                  </a:lnTo>
                  <a:lnTo>
                    <a:pt x="1032" y="1850"/>
                  </a:lnTo>
                  <a:lnTo>
                    <a:pt x="1044" y="1844"/>
                  </a:lnTo>
                  <a:lnTo>
                    <a:pt x="1054" y="1834"/>
                  </a:lnTo>
                  <a:lnTo>
                    <a:pt x="1062" y="1826"/>
                  </a:lnTo>
                  <a:lnTo>
                    <a:pt x="1066" y="1818"/>
                  </a:lnTo>
                  <a:lnTo>
                    <a:pt x="1068" y="1810"/>
                  </a:lnTo>
                  <a:lnTo>
                    <a:pt x="1068" y="1696"/>
                  </a:lnTo>
                  <a:lnTo>
                    <a:pt x="1068" y="1696"/>
                  </a:lnTo>
                  <a:lnTo>
                    <a:pt x="1068" y="1670"/>
                  </a:lnTo>
                  <a:lnTo>
                    <a:pt x="1070" y="1646"/>
                  </a:lnTo>
                  <a:lnTo>
                    <a:pt x="1074" y="1622"/>
                  </a:lnTo>
                  <a:lnTo>
                    <a:pt x="1080" y="1596"/>
                  </a:lnTo>
                  <a:lnTo>
                    <a:pt x="1088" y="1572"/>
                  </a:lnTo>
                  <a:lnTo>
                    <a:pt x="1096" y="1548"/>
                  </a:lnTo>
                  <a:lnTo>
                    <a:pt x="1106" y="1522"/>
                  </a:lnTo>
                  <a:lnTo>
                    <a:pt x="1118" y="1498"/>
                  </a:lnTo>
                  <a:lnTo>
                    <a:pt x="1132" y="1474"/>
                  </a:lnTo>
                  <a:lnTo>
                    <a:pt x="1148" y="1448"/>
                  </a:lnTo>
                  <a:lnTo>
                    <a:pt x="1164" y="1424"/>
                  </a:lnTo>
                  <a:lnTo>
                    <a:pt x="1182" y="1400"/>
                  </a:lnTo>
                  <a:lnTo>
                    <a:pt x="1202" y="1376"/>
                  </a:lnTo>
                  <a:lnTo>
                    <a:pt x="1224" y="1352"/>
                  </a:lnTo>
                  <a:lnTo>
                    <a:pt x="1272" y="1304"/>
                  </a:lnTo>
                  <a:lnTo>
                    <a:pt x="1272" y="1304"/>
                  </a:lnTo>
                  <a:lnTo>
                    <a:pt x="1300" y="1276"/>
                  </a:lnTo>
                  <a:lnTo>
                    <a:pt x="1326" y="1248"/>
                  </a:lnTo>
                  <a:lnTo>
                    <a:pt x="1350" y="1218"/>
                  </a:lnTo>
                  <a:lnTo>
                    <a:pt x="1372" y="1186"/>
                  </a:lnTo>
                  <a:lnTo>
                    <a:pt x="1394" y="1154"/>
                  </a:lnTo>
                  <a:lnTo>
                    <a:pt x="1414" y="1122"/>
                  </a:lnTo>
                  <a:lnTo>
                    <a:pt x="1432" y="1088"/>
                  </a:lnTo>
                  <a:lnTo>
                    <a:pt x="1448" y="1054"/>
                  </a:lnTo>
                  <a:lnTo>
                    <a:pt x="1462" y="1018"/>
                  </a:lnTo>
                  <a:lnTo>
                    <a:pt x="1474" y="982"/>
                  </a:lnTo>
                  <a:lnTo>
                    <a:pt x="1484" y="946"/>
                  </a:lnTo>
                  <a:lnTo>
                    <a:pt x="1492" y="908"/>
                  </a:lnTo>
                  <a:lnTo>
                    <a:pt x="1500" y="872"/>
                  </a:lnTo>
                  <a:lnTo>
                    <a:pt x="1504" y="832"/>
                  </a:lnTo>
                  <a:lnTo>
                    <a:pt x="1508" y="794"/>
                  </a:lnTo>
                  <a:lnTo>
                    <a:pt x="1508" y="754"/>
                  </a:lnTo>
                  <a:lnTo>
                    <a:pt x="1508" y="754"/>
                  </a:lnTo>
                  <a:lnTo>
                    <a:pt x="1508" y="716"/>
                  </a:lnTo>
                  <a:lnTo>
                    <a:pt x="1504" y="678"/>
                  </a:lnTo>
                  <a:lnTo>
                    <a:pt x="1500" y="640"/>
                  </a:lnTo>
                  <a:lnTo>
                    <a:pt x="1494" y="602"/>
                  </a:lnTo>
                  <a:lnTo>
                    <a:pt x="1484" y="566"/>
                  </a:lnTo>
                  <a:lnTo>
                    <a:pt x="1474" y="530"/>
                  </a:lnTo>
                  <a:lnTo>
                    <a:pt x="1462" y="496"/>
                  </a:lnTo>
                  <a:lnTo>
                    <a:pt x="1450" y="462"/>
                  </a:lnTo>
                  <a:lnTo>
                    <a:pt x="1434" y="428"/>
                  </a:lnTo>
                  <a:lnTo>
                    <a:pt x="1418" y="396"/>
                  </a:lnTo>
                  <a:lnTo>
                    <a:pt x="1400" y="364"/>
                  </a:lnTo>
                  <a:lnTo>
                    <a:pt x="1380" y="334"/>
                  </a:lnTo>
                  <a:lnTo>
                    <a:pt x="1358" y="304"/>
                  </a:lnTo>
                  <a:lnTo>
                    <a:pt x="1336" y="276"/>
                  </a:lnTo>
                  <a:lnTo>
                    <a:pt x="1312" y="248"/>
                  </a:lnTo>
                  <a:lnTo>
                    <a:pt x="1288" y="222"/>
                  </a:lnTo>
                  <a:lnTo>
                    <a:pt x="1260" y="196"/>
                  </a:lnTo>
                  <a:lnTo>
                    <a:pt x="1234" y="172"/>
                  </a:lnTo>
                  <a:lnTo>
                    <a:pt x="1206" y="150"/>
                  </a:lnTo>
                  <a:lnTo>
                    <a:pt x="1176" y="130"/>
                  </a:lnTo>
                  <a:lnTo>
                    <a:pt x="1144" y="110"/>
                  </a:lnTo>
                  <a:lnTo>
                    <a:pt x="1114" y="92"/>
                  </a:lnTo>
                  <a:lnTo>
                    <a:pt x="1080" y="74"/>
                  </a:lnTo>
                  <a:lnTo>
                    <a:pt x="1048" y="60"/>
                  </a:lnTo>
                  <a:lnTo>
                    <a:pt x="1014" y="46"/>
                  </a:lnTo>
                  <a:lnTo>
                    <a:pt x="978" y="34"/>
                  </a:lnTo>
                  <a:lnTo>
                    <a:pt x="942" y="24"/>
                  </a:lnTo>
                  <a:lnTo>
                    <a:pt x="906" y="16"/>
                  </a:lnTo>
                  <a:lnTo>
                    <a:pt x="868" y="8"/>
                  </a:lnTo>
                  <a:lnTo>
                    <a:pt x="832" y="4"/>
                  </a:lnTo>
                  <a:lnTo>
                    <a:pt x="792" y="2"/>
                  </a:lnTo>
                  <a:lnTo>
                    <a:pt x="754" y="0"/>
                  </a:lnTo>
                  <a:lnTo>
                    <a:pt x="754" y="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0" name="Freeform 7"/>
            <p:cNvSpPr>
              <a:spLocks/>
            </p:cNvSpPr>
            <p:nvPr userDrawn="1"/>
          </p:nvSpPr>
          <p:spPr bwMode="auto">
            <a:xfrm>
              <a:off x="6002338" y="4491038"/>
              <a:ext cx="774700" cy="365125"/>
            </a:xfrm>
            <a:custGeom>
              <a:avLst/>
              <a:gdLst/>
              <a:ahLst/>
              <a:cxnLst>
                <a:cxn ang="0">
                  <a:pos x="110" y="0"/>
                </a:cxn>
                <a:cxn ang="0">
                  <a:pos x="110" y="0"/>
                </a:cxn>
                <a:cxn ang="0">
                  <a:pos x="122" y="8"/>
                </a:cxn>
                <a:cxn ang="0">
                  <a:pos x="136" y="16"/>
                </a:cxn>
                <a:cxn ang="0">
                  <a:pos x="152" y="22"/>
                </a:cxn>
                <a:cxn ang="0">
                  <a:pos x="168" y="28"/>
                </a:cxn>
                <a:cxn ang="0">
                  <a:pos x="186" y="32"/>
                </a:cxn>
                <a:cxn ang="0">
                  <a:pos x="206" y="34"/>
                </a:cxn>
                <a:cxn ang="0">
                  <a:pos x="224" y="36"/>
                </a:cxn>
                <a:cxn ang="0">
                  <a:pos x="244" y="38"/>
                </a:cxn>
                <a:cxn ang="0">
                  <a:pos x="244" y="38"/>
                </a:cxn>
                <a:cxn ang="0">
                  <a:pos x="282" y="34"/>
                </a:cxn>
                <a:cxn ang="0">
                  <a:pos x="300" y="32"/>
                </a:cxn>
                <a:cxn ang="0">
                  <a:pos x="318" y="28"/>
                </a:cxn>
                <a:cxn ang="0">
                  <a:pos x="336" y="22"/>
                </a:cxn>
                <a:cxn ang="0">
                  <a:pos x="350" y="16"/>
                </a:cxn>
                <a:cxn ang="0">
                  <a:pos x="364" y="8"/>
                </a:cxn>
                <a:cxn ang="0">
                  <a:pos x="378" y="0"/>
                </a:cxn>
                <a:cxn ang="0">
                  <a:pos x="378" y="0"/>
                </a:cxn>
                <a:cxn ang="0">
                  <a:pos x="386" y="6"/>
                </a:cxn>
                <a:cxn ang="0">
                  <a:pos x="396" y="12"/>
                </a:cxn>
                <a:cxn ang="0">
                  <a:pos x="418" y="20"/>
                </a:cxn>
                <a:cxn ang="0">
                  <a:pos x="446" y="26"/>
                </a:cxn>
                <a:cxn ang="0">
                  <a:pos x="478" y="28"/>
                </a:cxn>
                <a:cxn ang="0">
                  <a:pos x="478" y="28"/>
                </a:cxn>
                <a:cxn ang="0">
                  <a:pos x="488" y="28"/>
                </a:cxn>
                <a:cxn ang="0">
                  <a:pos x="380" y="230"/>
                </a:cxn>
                <a:cxn ang="0">
                  <a:pos x="106" y="230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4" y="28"/>
                </a:cxn>
                <a:cxn ang="0">
                  <a:pos x="4" y="28"/>
                </a:cxn>
                <a:cxn ang="0">
                  <a:pos x="38" y="26"/>
                </a:cxn>
                <a:cxn ang="0">
                  <a:pos x="66" y="20"/>
                </a:cxn>
                <a:cxn ang="0">
                  <a:pos x="90" y="12"/>
                </a:cxn>
                <a:cxn ang="0">
                  <a:pos x="100" y="6"/>
                </a:cxn>
                <a:cxn ang="0">
                  <a:pos x="110" y="0"/>
                </a:cxn>
                <a:cxn ang="0">
                  <a:pos x="110" y="0"/>
                </a:cxn>
              </a:cxnLst>
              <a:rect l="0" t="0" r="r" b="b"/>
              <a:pathLst>
                <a:path w="488" h="230">
                  <a:moveTo>
                    <a:pt x="110" y="0"/>
                  </a:moveTo>
                  <a:lnTo>
                    <a:pt x="110" y="0"/>
                  </a:lnTo>
                  <a:lnTo>
                    <a:pt x="122" y="8"/>
                  </a:lnTo>
                  <a:lnTo>
                    <a:pt x="136" y="16"/>
                  </a:lnTo>
                  <a:lnTo>
                    <a:pt x="152" y="22"/>
                  </a:lnTo>
                  <a:lnTo>
                    <a:pt x="168" y="28"/>
                  </a:lnTo>
                  <a:lnTo>
                    <a:pt x="186" y="32"/>
                  </a:lnTo>
                  <a:lnTo>
                    <a:pt x="206" y="34"/>
                  </a:lnTo>
                  <a:lnTo>
                    <a:pt x="224" y="36"/>
                  </a:lnTo>
                  <a:lnTo>
                    <a:pt x="244" y="38"/>
                  </a:lnTo>
                  <a:lnTo>
                    <a:pt x="244" y="38"/>
                  </a:lnTo>
                  <a:lnTo>
                    <a:pt x="282" y="34"/>
                  </a:lnTo>
                  <a:lnTo>
                    <a:pt x="300" y="32"/>
                  </a:lnTo>
                  <a:lnTo>
                    <a:pt x="318" y="28"/>
                  </a:lnTo>
                  <a:lnTo>
                    <a:pt x="336" y="22"/>
                  </a:lnTo>
                  <a:lnTo>
                    <a:pt x="350" y="16"/>
                  </a:lnTo>
                  <a:lnTo>
                    <a:pt x="364" y="8"/>
                  </a:lnTo>
                  <a:lnTo>
                    <a:pt x="378" y="0"/>
                  </a:lnTo>
                  <a:lnTo>
                    <a:pt x="378" y="0"/>
                  </a:lnTo>
                  <a:lnTo>
                    <a:pt x="386" y="6"/>
                  </a:lnTo>
                  <a:lnTo>
                    <a:pt x="396" y="12"/>
                  </a:lnTo>
                  <a:lnTo>
                    <a:pt x="418" y="20"/>
                  </a:lnTo>
                  <a:lnTo>
                    <a:pt x="446" y="26"/>
                  </a:lnTo>
                  <a:lnTo>
                    <a:pt x="478" y="28"/>
                  </a:lnTo>
                  <a:lnTo>
                    <a:pt x="478" y="28"/>
                  </a:lnTo>
                  <a:lnTo>
                    <a:pt x="488" y="28"/>
                  </a:lnTo>
                  <a:lnTo>
                    <a:pt x="380" y="230"/>
                  </a:lnTo>
                  <a:lnTo>
                    <a:pt x="106" y="230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4" y="28"/>
                  </a:lnTo>
                  <a:lnTo>
                    <a:pt x="4" y="28"/>
                  </a:lnTo>
                  <a:lnTo>
                    <a:pt x="38" y="26"/>
                  </a:lnTo>
                  <a:lnTo>
                    <a:pt x="66" y="20"/>
                  </a:lnTo>
                  <a:lnTo>
                    <a:pt x="90" y="12"/>
                  </a:lnTo>
                  <a:lnTo>
                    <a:pt x="100" y="6"/>
                  </a:lnTo>
                  <a:lnTo>
                    <a:pt x="110" y="0"/>
                  </a:lnTo>
                  <a:lnTo>
                    <a:pt x="110" y="0"/>
                  </a:lnTo>
                  <a:close/>
                </a:path>
              </a:pathLst>
            </a:custGeom>
            <a:solidFill>
              <a:srgbClr val="FCF3DE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/>
            </p:cNvSpPr>
            <p:nvPr userDrawn="1"/>
          </p:nvSpPr>
          <p:spPr bwMode="auto">
            <a:xfrm>
              <a:off x="6211888" y="4922838"/>
              <a:ext cx="355600" cy="33655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8" y="202"/>
                </a:cxn>
                <a:cxn ang="0">
                  <a:pos x="88" y="202"/>
                </a:cxn>
                <a:cxn ang="0">
                  <a:pos x="94" y="206"/>
                </a:cxn>
                <a:cxn ang="0">
                  <a:pos x="100" y="210"/>
                </a:cxn>
                <a:cxn ang="0">
                  <a:pos x="106" y="212"/>
                </a:cxn>
                <a:cxn ang="0">
                  <a:pos x="112" y="212"/>
                </a:cxn>
                <a:cxn ang="0">
                  <a:pos x="112" y="212"/>
                </a:cxn>
                <a:cxn ang="0">
                  <a:pos x="118" y="212"/>
                </a:cxn>
                <a:cxn ang="0">
                  <a:pos x="124" y="210"/>
                </a:cxn>
                <a:cxn ang="0">
                  <a:pos x="130" y="206"/>
                </a:cxn>
                <a:cxn ang="0">
                  <a:pos x="136" y="202"/>
                </a:cxn>
                <a:cxn ang="0">
                  <a:pos x="224" y="0"/>
                </a:cxn>
                <a:cxn ang="0">
                  <a:pos x="0" y="0"/>
                </a:cxn>
              </a:cxnLst>
              <a:rect l="0" t="0" r="r" b="b"/>
              <a:pathLst>
                <a:path w="224" h="212">
                  <a:moveTo>
                    <a:pt x="0" y="0"/>
                  </a:moveTo>
                  <a:lnTo>
                    <a:pt x="88" y="202"/>
                  </a:lnTo>
                  <a:lnTo>
                    <a:pt x="88" y="202"/>
                  </a:lnTo>
                  <a:lnTo>
                    <a:pt x="94" y="206"/>
                  </a:lnTo>
                  <a:lnTo>
                    <a:pt x="100" y="210"/>
                  </a:lnTo>
                  <a:lnTo>
                    <a:pt x="106" y="212"/>
                  </a:lnTo>
                  <a:lnTo>
                    <a:pt x="112" y="212"/>
                  </a:lnTo>
                  <a:lnTo>
                    <a:pt x="112" y="212"/>
                  </a:lnTo>
                  <a:lnTo>
                    <a:pt x="118" y="212"/>
                  </a:lnTo>
                  <a:lnTo>
                    <a:pt x="124" y="210"/>
                  </a:lnTo>
                  <a:lnTo>
                    <a:pt x="130" y="206"/>
                  </a:lnTo>
                  <a:lnTo>
                    <a:pt x="136" y="202"/>
                  </a:lnTo>
                  <a:lnTo>
                    <a:pt x="2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림 6" descr="back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77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rgbClr val="1B222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grpSp>
        <p:nvGrpSpPr>
          <p:cNvPr id="14" name="그룹 13"/>
          <p:cNvGrpSpPr/>
          <p:nvPr userDrawn="1"/>
        </p:nvGrpSpPr>
        <p:grpSpPr>
          <a:xfrm>
            <a:off x="346075" y="111125"/>
            <a:ext cx="739775" cy="609600"/>
            <a:chOff x="346075" y="111125"/>
            <a:chExt cx="739775" cy="609600"/>
          </a:xfrm>
          <a:solidFill>
            <a:schemeClr val="accent1"/>
          </a:solidFill>
        </p:grpSpPr>
        <p:sp>
          <p:nvSpPr>
            <p:cNvPr id="3078" name="Freeform 6"/>
            <p:cNvSpPr>
              <a:spLocks/>
            </p:cNvSpPr>
            <p:nvPr userDrawn="1"/>
          </p:nvSpPr>
          <p:spPr bwMode="auto">
            <a:xfrm>
              <a:off x="571500" y="412750"/>
              <a:ext cx="292100" cy="307975"/>
            </a:xfrm>
            <a:custGeom>
              <a:avLst/>
              <a:gdLst/>
              <a:ahLst/>
              <a:cxnLst>
                <a:cxn ang="0">
                  <a:pos x="178" y="38"/>
                </a:cxn>
                <a:cxn ang="0">
                  <a:pos x="118" y="38"/>
                </a:cxn>
                <a:cxn ang="0">
                  <a:pos x="118" y="38"/>
                </a:cxn>
                <a:cxn ang="0">
                  <a:pos x="114" y="36"/>
                </a:cxn>
                <a:cxn ang="0">
                  <a:pos x="110" y="34"/>
                </a:cxn>
                <a:cxn ang="0">
                  <a:pos x="104" y="26"/>
                </a:cxn>
                <a:cxn ang="0">
                  <a:pos x="102" y="16"/>
                </a:cxn>
                <a:cxn ang="0">
                  <a:pos x="100" y="6"/>
                </a:cxn>
                <a:cxn ang="0">
                  <a:pos x="100" y="6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98" y="8"/>
                </a:cxn>
                <a:cxn ang="0">
                  <a:pos x="98" y="8"/>
                </a:cxn>
                <a:cxn ang="0">
                  <a:pos x="92" y="34"/>
                </a:cxn>
                <a:cxn ang="0">
                  <a:pos x="92" y="34"/>
                </a:cxn>
                <a:cxn ang="0">
                  <a:pos x="90" y="50"/>
                </a:cxn>
                <a:cxn ang="0">
                  <a:pos x="90" y="50"/>
                </a:cxn>
                <a:cxn ang="0">
                  <a:pos x="86" y="66"/>
                </a:cxn>
                <a:cxn ang="0">
                  <a:pos x="86" y="66"/>
                </a:cxn>
                <a:cxn ang="0">
                  <a:pos x="86" y="70"/>
                </a:cxn>
                <a:cxn ang="0">
                  <a:pos x="84" y="74"/>
                </a:cxn>
                <a:cxn ang="0">
                  <a:pos x="80" y="76"/>
                </a:cxn>
                <a:cxn ang="0">
                  <a:pos x="80" y="76"/>
                </a:cxn>
                <a:cxn ang="0">
                  <a:pos x="80" y="76"/>
                </a:cxn>
                <a:cxn ang="0">
                  <a:pos x="80" y="76"/>
                </a:cxn>
                <a:cxn ang="0">
                  <a:pos x="76" y="74"/>
                </a:cxn>
                <a:cxn ang="0">
                  <a:pos x="74" y="72"/>
                </a:cxn>
                <a:cxn ang="0">
                  <a:pos x="72" y="66"/>
                </a:cxn>
                <a:cxn ang="0">
                  <a:pos x="72" y="66"/>
                </a:cxn>
                <a:cxn ang="0">
                  <a:pos x="70" y="52"/>
                </a:cxn>
                <a:cxn ang="0">
                  <a:pos x="68" y="44"/>
                </a:cxn>
                <a:cxn ang="0">
                  <a:pos x="64" y="38"/>
                </a:cxn>
                <a:cxn ang="0">
                  <a:pos x="58" y="38"/>
                </a:cxn>
                <a:cxn ang="0">
                  <a:pos x="4" y="38"/>
                </a:cxn>
                <a:cxn ang="0">
                  <a:pos x="4" y="38"/>
                </a:cxn>
                <a:cxn ang="0">
                  <a:pos x="0" y="44"/>
                </a:cxn>
                <a:cxn ang="0">
                  <a:pos x="34" y="152"/>
                </a:cxn>
                <a:cxn ang="0">
                  <a:pos x="34" y="152"/>
                </a:cxn>
                <a:cxn ang="0">
                  <a:pos x="46" y="194"/>
                </a:cxn>
                <a:cxn ang="0">
                  <a:pos x="138" y="194"/>
                </a:cxn>
                <a:cxn ang="0">
                  <a:pos x="138" y="194"/>
                </a:cxn>
                <a:cxn ang="0">
                  <a:pos x="148" y="152"/>
                </a:cxn>
                <a:cxn ang="0">
                  <a:pos x="184" y="44"/>
                </a:cxn>
                <a:cxn ang="0">
                  <a:pos x="184" y="44"/>
                </a:cxn>
                <a:cxn ang="0">
                  <a:pos x="178" y="38"/>
                </a:cxn>
                <a:cxn ang="0">
                  <a:pos x="178" y="38"/>
                </a:cxn>
              </a:cxnLst>
              <a:rect l="0" t="0" r="r" b="b"/>
              <a:pathLst>
                <a:path w="184" h="194">
                  <a:moveTo>
                    <a:pt x="178" y="38"/>
                  </a:moveTo>
                  <a:lnTo>
                    <a:pt x="118" y="38"/>
                  </a:lnTo>
                  <a:lnTo>
                    <a:pt x="118" y="38"/>
                  </a:lnTo>
                  <a:lnTo>
                    <a:pt x="114" y="36"/>
                  </a:lnTo>
                  <a:lnTo>
                    <a:pt x="110" y="34"/>
                  </a:lnTo>
                  <a:lnTo>
                    <a:pt x="104" y="26"/>
                  </a:lnTo>
                  <a:lnTo>
                    <a:pt x="102" y="16"/>
                  </a:lnTo>
                  <a:lnTo>
                    <a:pt x="100" y="6"/>
                  </a:lnTo>
                  <a:lnTo>
                    <a:pt x="100" y="6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98" y="8"/>
                  </a:lnTo>
                  <a:lnTo>
                    <a:pt x="98" y="8"/>
                  </a:lnTo>
                  <a:lnTo>
                    <a:pt x="92" y="34"/>
                  </a:lnTo>
                  <a:lnTo>
                    <a:pt x="92" y="34"/>
                  </a:lnTo>
                  <a:lnTo>
                    <a:pt x="90" y="50"/>
                  </a:lnTo>
                  <a:lnTo>
                    <a:pt x="90" y="50"/>
                  </a:lnTo>
                  <a:lnTo>
                    <a:pt x="86" y="66"/>
                  </a:lnTo>
                  <a:lnTo>
                    <a:pt x="86" y="66"/>
                  </a:lnTo>
                  <a:lnTo>
                    <a:pt x="86" y="70"/>
                  </a:lnTo>
                  <a:lnTo>
                    <a:pt x="84" y="74"/>
                  </a:lnTo>
                  <a:lnTo>
                    <a:pt x="80" y="76"/>
                  </a:lnTo>
                  <a:lnTo>
                    <a:pt x="80" y="76"/>
                  </a:lnTo>
                  <a:lnTo>
                    <a:pt x="80" y="76"/>
                  </a:lnTo>
                  <a:lnTo>
                    <a:pt x="80" y="76"/>
                  </a:lnTo>
                  <a:lnTo>
                    <a:pt x="76" y="74"/>
                  </a:lnTo>
                  <a:lnTo>
                    <a:pt x="74" y="72"/>
                  </a:lnTo>
                  <a:lnTo>
                    <a:pt x="72" y="66"/>
                  </a:lnTo>
                  <a:lnTo>
                    <a:pt x="72" y="66"/>
                  </a:lnTo>
                  <a:lnTo>
                    <a:pt x="70" y="52"/>
                  </a:lnTo>
                  <a:lnTo>
                    <a:pt x="68" y="44"/>
                  </a:lnTo>
                  <a:lnTo>
                    <a:pt x="64" y="38"/>
                  </a:lnTo>
                  <a:lnTo>
                    <a:pt x="58" y="38"/>
                  </a:lnTo>
                  <a:lnTo>
                    <a:pt x="4" y="38"/>
                  </a:lnTo>
                  <a:lnTo>
                    <a:pt x="4" y="38"/>
                  </a:lnTo>
                  <a:lnTo>
                    <a:pt x="0" y="44"/>
                  </a:lnTo>
                  <a:lnTo>
                    <a:pt x="34" y="152"/>
                  </a:lnTo>
                  <a:lnTo>
                    <a:pt x="34" y="152"/>
                  </a:lnTo>
                  <a:lnTo>
                    <a:pt x="46" y="194"/>
                  </a:lnTo>
                  <a:lnTo>
                    <a:pt x="138" y="194"/>
                  </a:lnTo>
                  <a:lnTo>
                    <a:pt x="138" y="194"/>
                  </a:lnTo>
                  <a:lnTo>
                    <a:pt x="148" y="152"/>
                  </a:lnTo>
                  <a:lnTo>
                    <a:pt x="184" y="44"/>
                  </a:lnTo>
                  <a:lnTo>
                    <a:pt x="184" y="44"/>
                  </a:lnTo>
                  <a:lnTo>
                    <a:pt x="178" y="38"/>
                  </a:lnTo>
                  <a:lnTo>
                    <a:pt x="178" y="38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079" name="Freeform 7"/>
            <p:cNvSpPr>
              <a:spLocks/>
            </p:cNvSpPr>
            <p:nvPr userDrawn="1"/>
          </p:nvSpPr>
          <p:spPr bwMode="auto">
            <a:xfrm>
              <a:off x="346075" y="111125"/>
              <a:ext cx="739775" cy="609600"/>
            </a:xfrm>
            <a:custGeom>
              <a:avLst/>
              <a:gdLst/>
              <a:ahLst/>
              <a:cxnLst>
                <a:cxn ang="0">
                  <a:pos x="234" y="0"/>
                </a:cxn>
                <a:cxn ang="0">
                  <a:pos x="186" y="6"/>
                </a:cxn>
                <a:cxn ang="0">
                  <a:pos x="144" y="20"/>
                </a:cxn>
                <a:cxn ang="0">
                  <a:pos x="104" y="40"/>
                </a:cxn>
                <a:cxn ang="0">
                  <a:pos x="70" y="70"/>
                </a:cxn>
                <a:cxn ang="0">
                  <a:pos x="40" y="104"/>
                </a:cxn>
                <a:cxn ang="0">
                  <a:pos x="20" y="144"/>
                </a:cxn>
                <a:cxn ang="0">
                  <a:pos x="6" y="186"/>
                </a:cxn>
                <a:cxn ang="0">
                  <a:pos x="0" y="234"/>
                </a:cxn>
                <a:cxn ang="0">
                  <a:pos x="2" y="254"/>
                </a:cxn>
                <a:cxn ang="0">
                  <a:pos x="8" y="294"/>
                </a:cxn>
                <a:cxn ang="0">
                  <a:pos x="22" y="332"/>
                </a:cxn>
                <a:cxn ang="0">
                  <a:pos x="42" y="368"/>
                </a:cxn>
                <a:cxn ang="0">
                  <a:pos x="172" y="384"/>
                </a:cxn>
                <a:cxn ang="0">
                  <a:pos x="162" y="346"/>
                </a:cxn>
                <a:cxn ang="0">
                  <a:pos x="128" y="240"/>
                </a:cxn>
                <a:cxn ang="0">
                  <a:pos x="116" y="236"/>
                </a:cxn>
                <a:cxn ang="0">
                  <a:pos x="112" y="224"/>
                </a:cxn>
                <a:cxn ang="0">
                  <a:pos x="114" y="216"/>
                </a:cxn>
                <a:cxn ang="0">
                  <a:pos x="122" y="208"/>
                </a:cxn>
                <a:cxn ang="0">
                  <a:pos x="128" y="206"/>
                </a:cxn>
                <a:cxn ang="0">
                  <a:pos x="140" y="210"/>
                </a:cxn>
                <a:cxn ang="0">
                  <a:pos x="146" y="220"/>
                </a:cxn>
                <a:cxn ang="0">
                  <a:pos x="200" y="220"/>
                </a:cxn>
                <a:cxn ang="0">
                  <a:pos x="210" y="222"/>
                </a:cxn>
                <a:cxn ang="0">
                  <a:pos x="216" y="230"/>
                </a:cxn>
                <a:cxn ang="0">
                  <a:pos x="222" y="254"/>
                </a:cxn>
                <a:cxn ang="0">
                  <a:pos x="224" y="238"/>
                </a:cxn>
                <a:cxn ang="0">
                  <a:pos x="228" y="222"/>
                </a:cxn>
                <a:cxn ang="0">
                  <a:pos x="232" y="196"/>
                </a:cxn>
                <a:cxn ang="0">
                  <a:pos x="234" y="186"/>
                </a:cxn>
                <a:cxn ang="0">
                  <a:pos x="236" y="180"/>
                </a:cxn>
                <a:cxn ang="0">
                  <a:pos x="240" y="178"/>
                </a:cxn>
                <a:cxn ang="0">
                  <a:pos x="248" y="186"/>
                </a:cxn>
                <a:cxn ang="0">
                  <a:pos x="248" y="194"/>
                </a:cxn>
                <a:cxn ang="0">
                  <a:pos x="252" y="212"/>
                </a:cxn>
                <a:cxn ang="0">
                  <a:pos x="258" y="220"/>
                </a:cxn>
                <a:cxn ang="0">
                  <a:pos x="320" y="220"/>
                </a:cxn>
                <a:cxn ang="0">
                  <a:pos x="322" y="214"/>
                </a:cxn>
                <a:cxn ang="0">
                  <a:pos x="330" y="206"/>
                </a:cxn>
                <a:cxn ang="0">
                  <a:pos x="338" y="204"/>
                </a:cxn>
                <a:cxn ang="0">
                  <a:pos x="350" y="210"/>
                </a:cxn>
                <a:cxn ang="0">
                  <a:pos x="354" y="222"/>
                </a:cxn>
                <a:cxn ang="0">
                  <a:pos x="354" y="228"/>
                </a:cxn>
                <a:cxn ang="0">
                  <a:pos x="346" y="236"/>
                </a:cxn>
                <a:cxn ang="0">
                  <a:pos x="304" y="346"/>
                </a:cxn>
                <a:cxn ang="0">
                  <a:pos x="294" y="384"/>
                </a:cxn>
                <a:cxn ang="0">
                  <a:pos x="412" y="384"/>
                </a:cxn>
                <a:cxn ang="0">
                  <a:pos x="436" y="350"/>
                </a:cxn>
                <a:cxn ang="0">
                  <a:pos x="452" y="314"/>
                </a:cxn>
                <a:cxn ang="0">
                  <a:pos x="462" y="274"/>
                </a:cxn>
                <a:cxn ang="0">
                  <a:pos x="466" y="234"/>
                </a:cxn>
                <a:cxn ang="0">
                  <a:pos x="466" y="210"/>
                </a:cxn>
                <a:cxn ang="0">
                  <a:pos x="456" y="164"/>
                </a:cxn>
                <a:cxn ang="0">
                  <a:pos x="438" y="122"/>
                </a:cxn>
                <a:cxn ang="0">
                  <a:pos x="414" y="86"/>
                </a:cxn>
                <a:cxn ang="0">
                  <a:pos x="382" y="54"/>
                </a:cxn>
                <a:cxn ang="0">
                  <a:pos x="344" y="28"/>
                </a:cxn>
                <a:cxn ang="0">
                  <a:pos x="302" y="12"/>
                </a:cxn>
                <a:cxn ang="0">
                  <a:pos x="258" y="2"/>
                </a:cxn>
                <a:cxn ang="0">
                  <a:pos x="234" y="0"/>
                </a:cxn>
              </a:cxnLst>
              <a:rect l="0" t="0" r="r" b="b"/>
              <a:pathLst>
                <a:path w="466" h="384">
                  <a:moveTo>
                    <a:pt x="234" y="0"/>
                  </a:moveTo>
                  <a:lnTo>
                    <a:pt x="234" y="0"/>
                  </a:lnTo>
                  <a:lnTo>
                    <a:pt x="210" y="2"/>
                  </a:lnTo>
                  <a:lnTo>
                    <a:pt x="186" y="6"/>
                  </a:lnTo>
                  <a:lnTo>
                    <a:pt x="164" y="12"/>
                  </a:lnTo>
                  <a:lnTo>
                    <a:pt x="144" y="20"/>
                  </a:lnTo>
                  <a:lnTo>
                    <a:pt x="122" y="28"/>
                  </a:lnTo>
                  <a:lnTo>
                    <a:pt x="104" y="40"/>
                  </a:lnTo>
                  <a:lnTo>
                    <a:pt x="86" y="54"/>
                  </a:lnTo>
                  <a:lnTo>
                    <a:pt x="70" y="70"/>
                  </a:lnTo>
                  <a:lnTo>
                    <a:pt x="54" y="86"/>
                  </a:lnTo>
                  <a:lnTo>
                    <a:pt x="40" y="104"/>
                  </a:lnTo>
                  <a:lnTo>
                    <a:pt x="28" y="122"/>
                  </a:lnTo>
                  <a:lnTo>
                    <a:pt x="20" y="144"/>
                  </a:lnTo>
                  <a:lnTo>
                    <a:pt x="12" y="164"/>
                  </a:lnTo>
                  <a:lnTo>
                    <a:pt x="6" y="186"/>
                  </a:lnTo>
                  <a:lnTo>
                    <a:pt x="2" y="210"/>
                  </a:lnTo>
                  <a:lnTo>
                    <a:pt x="0" y="234"/>
                  </a:lnTo>
                  <a:lnTo>
                    <a:pt x="0" y="234"/>
                  </a:lnTo>
                  <a:lnTo>
                    <a:pt x="2" y="254"/>
                  </a:lnTo>
                  <a:lnTo>
                    <a:pt x="4" y="274"/>
                  </a:lnTo>
                  <a:lnTo>
                    <a:pt x="8" y="294"/>
                  </a:lnTo>
                  <a:lnTo>
                    <a:pt x="14" y="314"/>
                  </a:lnTo>
                  <a:lnTo>
                    <a:pt x="22" y="332"/>
                  </a:lnTo>
                  <a:lnTo>
                    <a:pt x="32" y="350"/>
                  </a:lnTo>
                  <a:lnTo>
                    <a:pt x="42" y="368"/>
                  </a:lnTo>
                  <a:lnTo>
                    <a:pt x="56" y="384"/>
                  </a:lnTo>
                  <a:lnTo>
                    <a:pt x="172" y="384"/>
                  </a:lnTo>
                  <a:lnTo>
                    <a:pt x="172" y="384"/>
                  </a:lnTo>
                  <a:lnTo>
                    <a:pt x="162" y="346"/>
                  </a:lnTo>
                  <a:lnTo>
                    <a:pt x="128" y="240"/>
                  </a:lnTo>
                  <a:lnTo>
                    <a:pt x="128" y="240"/>
                  </a:lnTo>
                  <a:lnTo>
                    <a:pt x="122" y="238"/>
                  </a:lnTo>
                  <a:lnTo>
                    <a:pt x="116" y="236"/>
                  </a:lnTo>
                  <a:lnTo>
                    <a:pt x="114" y="230"/>
                  </a:lnTo>
                  <a:lnTo>
                    <a:pt x="112" y="224"/>
                  </a:lnTo>
                  <a:lnTo>
                    <a:pt x="112" y="224"/>
                  </a:lnTo>
                  <a:lnTo>
                    <a:pt x="114" y="216"/>
                  </a:lnTo>
                  <a:lnTo>
                    <a:pt x="116" y="212"/>
                  </a:lnTo>
                  <a:lnTo>
                    <a:pt x="122" y="208"/>
                  </a:lnTo>
                  <a:lnTo>
                    <a:pt x="128" y="206"/>
                  </a:lnTo>
                  <a:lnTo>
                    <a:pt x="128" y="206"/>
                  </a:lnTo>
                  <a:lnTo>
                    <a:pt x="134" y="208"/>
                  </a:lnTo>
                  <a:lnTo>
                    <a:pt x="140" y="210"/>
                  </a:lnTo>
                  <a:lnTo>
                    <a:pt x="144" y="214"/>
                  </a:lnTo>
                  <a:lnTo>
                    <a:pt x="146" y="220"/>
                  </a:lnTo>
                  <a:lnTo>
                    <a:pt x="200" y="220"/>
                  </a:lnTo>
                  <a:lnTo>
                    <a:pt x="200" y="220"/>
                  </a:lnTo>
                  <a:lnTo>
                    <a:pt x="206" y="220"/>
                  </a:lnTo>
                  <a:lnTo>
                    <a:pt x="210" y="222"/>
                  </a:lnTo>
                  <a:lnTo>
                    <a:pt x="214" y="226"/>
                  </a:lnTo>
                  <a:lnTo>
                    <a:pt x="216" y="230"/>
                  </a:lnTo>
                  <a:lnTo>
                    <a:pt x="220" y="240"/>
                  </a:lnTo>
                  <a:lnTo>
                    <a:pt x="222" y="254"/>
                  </a:lnTo>
                  <a:lnTo>
                    <a:pt x="222" y="254"/>
                  </a:lnTo>
                  <a:lnTo>
                    <a:pt x="224" y="238"/>
                  </a:lnTo>
                  <a:lnTo>
                    <a:pt x="224" y="238"/>
                  </a:lnTo>
                  <a:lnTo>
                    <a:pt x="228" y="222"/>
                  </a:lnTo>
                  <a:lnTo>
                    <a:pt x="228" y="222"/>
                  </a:lnTo>
                  <a:lnTo>
                    <a:pt x="232" y="196"/>
                  </a:lnTo>
                  <a:lnTo>
                    <a:pt x="232" y="196"/>
                  </a:lnTo>
                  <a:lnTo>
                    <a:pt x="234" y="186"/>
                  </a:lnTo>
                  <a:lnTo>
                    <a:pt x="234" y="186"/>
                  </a:lnTo>
                  <a:lnTo>
                    <a:pt x="236" y="180"/>
                  </a:lnTo>
                  <a:lnTo>
                    <a:pt x="240" y="178"/>
                  </a:lnTo>
                  <a:lnTo>
                    <a:pt x="240" y="178"/>
                  </a:lnTo>
                  <a:lnTo>
                    <a:pt x="244" y="180"/>
                  </a:lnTo>
                  <a:lnTo>
                    <a:pt x="248" y="186"/>
                  </a:lnTo>
                  <a:lnTo>
                    <a:pt x="248" y="186"/>
                  </a:lnTo>
                  <a:lnTo>
                    <a:pt x="248" y="194"/>
                  </a:lnTo>
                  <a:lnTo>
                    <a:pt x="248" y="194"/>
                  </a:lnTo>
                  <a:lnTo>
                    <a:pt x="252" y="212"/>
                  </a:lnTo>
                  <a:lnTo>
                    <a:pt x="256" y="218"/>
                  </a:lnTo>
                  <a:lnTo>
                    <a:pt x="258" y="220"/>
                  </a:lnTo>
                  <a:lnTo>
                    <a:pt x="260" y="220"/>
                  </a:lnTo>
                  <a:lnTo>
                    <a:pt x="320" y="220"/>
                  </a:lnTo>
                  <a:lnTo>
                    <a:pt x="320" y="220"/>
                  </a:lnTo>
                  <a:lnTo>
                    <a:pt x="322" y="214"/>
                  </a:lnTo>
                  <a:lnTo>
                    <a:pt x="326" y="210"/>
                  </a:lnTo>
                  <a:lnTo>
                    <a:pt x="330" y="206"/>
                  </a:lnTo>
                  <a:lnTo>
                    <a:pt x="338" y="204"/>
                  </a:lnTo>
                  <a:lnTo>
                    <a:pt x="338" y="204"/>
                  </a:lnTo>
                  <a:lnTo>
                    <a:pt x="344" y="206"/>
                  </a:lnTo>
                  <a:lnTo>
                    <a:pt x="350" y="210"/>
                  </a:lnTo>
                  <a:lnTo>
                    <a:pt x="352" y="216"/>
                  </a:lnTo>
                  <a:lnTo>
                    <a:pt x="354" y="222"/>
                  </a:lnTo>
                  <a:lnTo>
                    <a:pt x="354" y="222"/>
                  </a:lnTo>
                  <a:lnTo>
                    <a:pt x="354" y="228"/>
                  </a:lnTo>
                  <a:lnTo>
                    <a:pt x="350" y="232"/>
                  </a:lnTo>
                  <a:lnTo>
                    <a:pt x="346" y="236"/>
                  </a:lnTo>
                  <a:lnTo>
                    <a:pt x="340" y="238"/>
                  </a:lnTo>
                  <a:lnTo>
                    <a:pt x="304" y="346"/>
                  </a:lnTo>
                  <a:lnTo>
                    <a:pt x="304" y="346"/>
                  </a:lnTo>
                  <a:lnTo>
                    <a:pt x="294" y="384"/>
                  </a:lnTo>
                  <a:lnTo>
                    <a:pt x="412" y="384"/>
                  </a:lnTo>
                  <a:lnTo>
                    <a:pt x="412" y="384"/>
                  </a:lnTo>
                  <a:lnTo>
                    <a:pt x="424" y="368"/>
                  </a:lnTo>
                  <a:lnTo>
                    <a:pt x="436" y="350"/>
                  </a:lnTo>
                  <a:lnTo>
                    <a:pt x="444" y="332"/>
                  </a:lnTo>
                  <a:lnTo>
                    <a:pt x="452" y="314"/>
                  </a:lnTo>
                  <a:lnTo>
                    <a:pt x="458" y="294"/>
                  </a:lnTo>
                  <a:lnTo>
                    <a:pt x="462" y="274"/>
                  </a:lnTo>
                  <a:lnTo>
                    <a:pt x="466" y="254"/>
                  </a:lnTo>
                  <a:lnTo>
                    <a:pt x="466" y="234"/>
                  </a:lnTo>
                  <a:lnTo>
                    <a:pt x="466" y="234"/>
                  </a:lnTo>
                  <a:lnTo>
                    <a:pt x="466" y="210"/>
                  </a:lnTo>
                  <a:lnTo>
                    <a:pt x="462" y="186"/>
                  </a:lnTo>
                  <a:lnTo>
                    <a:pt x="456" y="164"/>
                  </a:lnTo>
                  <a:lnTo>
                    <a:pt x="448" y="144"/>
                  </a:lnTo>
                  <a:lnTo>
                    <a:pt x="438" y="122"/>
                  </a:lnTo>
                  <a:lnTo>
                    <a:pt x="426" y="104"/>
                  </a:lnTo>
                  <a:lnTo>
                    <a:pt x="414" y="86"/>
                  </a:lnTo>
                  <a:lnTo>
                    <a:pt x="398" y="70"/>
                  </a:lnTo>
                  <a:lnTo>
                    <a:pt x="382" y="54"/>
                  </a:lnTo>
                  <a:lnTo>
                    <a:pt x="364" y="40"/>
                  </a:lnTo>
                  <a:lnTo>
                    <a:pt x="344" y="28"/>
                  </a:lnTo>
                  <a:lnTo>
                    <a:pt x="324" y="20"/>
                  </a:lnTo>
                  <a:lnTo>
                    <a:pt x="302" y="12"/>
                  </a:lnTo>
                  <a:lnTo>
                    <a:pt x="280" y="6"/>
                  </a:lnTo>
                  <a:lnTo>
                    <a:pt x="258" y="2"/>
                  </a:lnTo>
                  <a:lnTo>
                    <a:pt x="234" y="0"/>
                  </a:lnTo>
                  <a:lnTo>
                    <a:pt x="234" y="0"/>
                  </a:lnTo>
                  <a:close/>
                </a:path>
              </a:pathLst>
            </a:custGeom>
            <a:solidFill>
              <a:srgbClr val="FFC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D974A20B-953E-4D2F-B8D6-CEE57938931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34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1112050" y="179343"/>
            <a:ext cx="685565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35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1112050" y="727038"/>
            <a:ext cx="685565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back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Rectangle 5"/>
          <p:cNvSpPr>
            <a:spLocks noChangeArrowheads="1"/>
          </p:cNvSpPr>
          <p:nvPr userDrawn="1"/>
        </p:nvSpPr>
        <p:spPr bwMode="auto">
          <a:xfrm>
            <a:off x="0" y="0"/>
            <a:ext cx="9144000" cy="720725"/>
          </a:xfrm>
          <a:prstGeom prst="rect">
            <a:avLst/>
          </a:prstGeom>
          <a:solidFill>
            <a:srgbClr val="1B2229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8DC7864A-7696-4FA6-A93F-815309042BDB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grpSp>
        <p:nvGrpSpPr>
          <p:cNvPr id="42" name="그룹 41"/>
          <p:cNvGrpSpPr/>
          <p:nvPr userDrawn="1"/>
        </p:nvGrpSpPr>
        <p:grpSpPr>
          <a:xfrm>
            <a:off x="5192721" y="4122747"/>
            <a:ext cx="3068411" cy="1963670"/>
            <a:chOff x="5192721" y="3903669"/>
            <a:chExt cx="3068411" cy="1963670"/>
          </a:xfrm>
        </p:grpSpPr>
        <p:grpSp>
          <p:nvGrpSpPr>
            <p:cNvPr id="41" name="그룹 40"/>
            <p:cNvGrpSpPr/>
            <p:nvPr userDrawn="1"/>
          </p:nvGrpSpPr>
          <p:grpSpPr>
            <a:xfrm>
              <a:off x="5192721" y="3903669"/>
              <a:ext cx="2411163" cy="1746268"/>
              <a:chOff x="5192721" y="3903669"/>
              <a:chExt cx="2411163" cy="1746268"/>
            </a:xfrm>
          </p:grpSpPr>
          <p:sp>
            <p:nvSpPr>
              <p:cNvPr id="4102" name="Freeform 6"/>
              <p:cNvSpPr>
                <a:spLocks/>
              </p:cNvSpPr>
              <p:nvPr userDrawn="1"/>
            </p:nvSpPr>
            <p:spPr bwMode="auto">
              <a:xfrm>
                <a:off x="5231879" y="5218137"/>
                <a:ext cx="2263775" cy="431800"/>
              </a:xfrm>
              <a:custGeom>
                <a:avLst/>
                <a:gdLst/>
                <a:ahLst/>
                <a:cxnLst>
                  <a:cxn ang="0">
                    <a:pos x="626" y="272"/>
                  </a:cxn>
                  <a:cxn ang="0">
                    <a:pos x="0" y="38"/>
                  </a:cxn>
                  <a:cxn ang="0">
                    <a:pos x="0" y="16"/>
                  </a:cxn>
                  <a:cxn ang="0">
                    <a:pos x="1426" y="0"/>
                  </a:cxn>
                  <a:cxn ang="0">
                    <a:pos x="1426" y="30"/>
                  </a:cxn>
                  <a:cxn ang="0">
                    <a:pos x="626" y="272"/>
                  </a:cxn>
                </a:cxnLst>
                <a:rect l="0" t="0" r="r" b="b"/>
                <a:pathLst>
                  <a:path w="1426" h="272">
                    <a:moveTo>
                      <a:pt x="626" y="272"/>
                    </a:moveTo>
                    <a:lnTo>
                      <a:pt x="0" y="38"/>
                    </a:lnTo>
                    <a:lnTo>
                      <a:pt x="0" y="16"/>
                    </a:lnTo>
                    <a:lnTo>
                      <a:pt x="1426" y="0"/>
                    </a:lnTo>
                    <a:lnTo>
                      <a:pt x="1426" y="30"/>
                    </a:lnTo>
                    <a:lnTo>
                      <a:pt x="626" y="272"/>
                    </a:lnTo>
                    <a:close/>
                  </a:path>
                </a:pathLst>
              </a:custGeom>
              <a:gradFill>
                <a:gsLst>
                  <a:gs pos="14000">
                    <a:schemeClr val="tx1">
                      <a:alpha val="65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pic>
            <p:nvPicPr>
              <p:cNvPr id="10" name="그림 9" descr="book.png"/>
              <p:cNvPicPr>
                <a:picLocks noChangeAspect="1"/>
              </p:cNvPicPr>
              <p:nvPr userDrawn="1"/>
            </p:nvPicPr>
            <p:blipFill>
              <a:blip r:embed="rId2"/>
              <a:stretch>
                <a:fillRect/>
              </a:stretch>
            </p:blipFill>
            <p:spPr>
              <a:xfrm>
                <a:off x="5192721" y="3903669"/>
                <a:ext cx="2411163" cy="1728000"/>
              </a:xfrm>
              <a:prstGeom prst="rect">
                <a:avLst/>
              </a:prstGeom>
            </p:spPr>
          </p:pic>
        </p:grpSp>
        <p:pic>
          <p:nvPicPr>
            <p:cNvPr id="11" name="그림 10" descr="Untitled-8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324624" y="5181624"/>
              <a:ext cx="1936508" cy="685715"/>
            </a:xfrm>
            <a:prstGeom prst="rect">
              <a:avLst/>
            </a:prstGeom>
          </p:spPr>
        </p:pic>
      </p:grpSp>
      <p:grpSp>
        <p:nvGrpSpPr>
          <p:cNvPr id="65" name="그룹 64"/>
          <p:cNvGrpSpPr/>
          <p:nvPr userDrawn="1"/>
        </p:nvGrpSpPr>
        <p:grpSpPr>
          <a:xfrm>
            <a:off x="4686302" y="700051"/>
            <a:ext cx="3298825" cy="3554192"/>
            <a:chOff x="4686302" y="700051"/>
            <a:chExt cx="3298825" cy="3554192"/>
          </a:xfrm>
        </p:grpSpPr>
        <p:sp>
          <p:nvSpPr>
            <p:cNvPr id="4116" name="Freeform 20"/>
            <p:cNvSpPr>
              <a:spLocks/>
            </p:cNvSpPr>
            <p:nvPr userDrawn="1"/>
          </p:nvSpPr>
          <p:spPr bwMode="auto">
            <a:xfrm>
              <a:off x="6307957" y="4158993"/>
              <a:ext cx="549275" cy="95250"/>
            </a:xfrm>
            <a:custGeom>
              <a:avLst/>
              <a:gdLst/>
              <a:ahLst/>
              <a:cxnLst>
                <a:cxn ang="0">
                  <a:pos x="0" y="60"/>
                </a:cxn>
                <a:cxn ang="0">
                  <a:pos x="346" y="36"/>
                </a:cxn>
                <a:cxn ang="0">
                  <a:pos x="116" y="0"/>
                </a:cxn>
                <a:cxn ang="0">
                  <a:pos x="0" y="60"/>
                </a:cxn>
              </a:cxnLst>
              <a:rect l="0" t="0" r="r" b="b"/>
              <a:pathLst>
                <a:path w="346" h="60">
                  <a:moveTo>
                    <a:pt x="0" y="60"/>
                  </a:moveTo>
                  <a:lnTo>
                    <a:pt x="346" y="36"/>
                  </a:lnTo>
                  <a:lnTo>
                    <a:pt x="116" y="0"/>
                  </a:lnTo>
                  <a:lnTo>
                    <a:pt x="0" y="60"/>
                  </a:lnTo>
                  <a:close/>
                </a:path>
              </a:pathLst>
            </a:custGeom>
            <a:gradFill flip="none" rotWithShape="1">
              <a:gsLst>
                <a:gs pos="14000">
                  <a:schemeClr val="tx1">
                    <a:alpha val="65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lin ang="18900000" scaled="1"/>
              <a:tileRect/>
            </a:gra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914400" rtl="0" eaLnBrk="1" latinLnBrk="1" hangingPunct="1"/>
              <a:endParaRPr lang="ko-KR" altLang="en-US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grpSp>
          <p:nvGrpSpPr>
            <p:cNvPr id="39" name="그룹 38"/>
            <p:cNvGrpSpPr/>
            <p:nvPr userDrawn="1"/>
          </p:nvGrpSpPr>
          <p:grpSpPr>
            <a:xfrm>
              <a:off x="4686302" y="700051"/>
              <a:ext cx="3298825" cy="3549650"/>
              <a:chOff x="-466725" y="325438"/>
              <a:chExt cx="3298825" cy="3549650"/>
            </a:xfrm>
            <a:solidFill>
              <a:srgbClr val="FFC000"/>
            </a:solidFill>
          </p:grpSpPr>
          <p:grpSp>
            <p:nvGrpSpPr>
              <p:cNvPr id="37" name="그룹 36"/>
              <p:cNvGrpSpPr/>
              <p:nvPr userDrawn="1"/>
            </p:nvGrpSpPr>
            <p:grpSpPr>
              <a:xfrm>
                <a:off x="279400" y="1036638"/>
                <a:ext cx="1806575" cy="2838450"/>
                <a:chOff x="279400" y="1036638"/>
                <a:chExt cx="1806575" cy="2838450"/>
              </a:xfrm>
              <a:grpFill/>
            </p:grpSpPr>
            <p:sp>
              <p:nvSpPr>
                <p:cNvPr id="4103" name="Freeform 7"/>
                <p:cNvSpPr>
                  <a:spLocks/>
                </p:cNvSpPr>
                <p:nvPr userDrawn="1"/>
              </p:nvSpPr>
              <p:spPr bwMode="auto">
                <a:xfrm>
                  <a:off x="828675" y="1773238"/>
                  <a:ext cx="711200" cy="1504950"/>
                </a:xfrm>
                <a:custGeom>
                  <a:avLst/>
                  <a:gdLst/>
                  <a:ahLst/>
                  <a:cxnLst>
                    <a:cxn ang="0">
                      <a:pos x="448" y="106"/>
                    </a:cxn>
                    <a:cxn ang="0">
                      <a:pos x="436" y="90"/>
                    </a:cxn>
                    <a:cxn ang="0">
                      <a:pos x="286" y="90"/>
                    </a:cxn>
                    <a:cxn ang="0">
                      <a:pos x="266" y="82"/>
                    </a:cxn>
                    <a:cxn ang="0">
                      <a:pos x="254" y="64"/>
                    </a:cxn>
                    <a:cxn ang="0">
                      <a:pos x="246" y="38"/>
                    </a:cxn>
                    <a:cxn ang="0">
                      <a:pos x="242" y="14"/>
                    </a:cxn>
                    <a:cxn ang="0">
                      <a:pos x="240" y="0"/>
                    </a:cxn>
                    <a:cxn ang="0">
                      <a:pos x="236" y="18"/>
                    </a:cxn>
                    <a:cxn ang="0">
                      <a:pos x="226" y="82"/>
                    </a:cxn>
                    <a:cxn ang="0">
                      <a:pos x="218" y="120"/>
                    </a:cxn>
                    <a:cxn ang="0">
                      <a:pos x="212" y="160"/>
                    </a:cxn>
                    <a:cxn ang="0">
                      <a:pos x="204" y="178"/>
                    </a:cxn>
                    <a:cxn ang="0">
                      <a:pos x="194" y="182"/>
                    </a:cxn>
                    <a:cxn ang="0">
                      <a:pos x="194" y="182"/>
                    </a:cxn>
                    <a:cxn ang="0">
                      <a:pos x="188" y="182"/>
                    </a:cxn>
                    <a:cxn ang="0">
                      <a:pos x="178" y="168"/>
                    </a:cxn>
                    <a:cxn ang="0">
                      <a:pos x="176" y="158"/>
                    </a:cxn>
                    <a:cxn ang="0">
                      <a:pos x="168" y="116"/>
                    </a:cxn>
                    <a:cxn ang="0">
                      <a:pos x="160" y="98"/>
                    </a:cxn>
                    <a:cxn ang="0">
                      <a:pos x="148" y="90"/>
                    </a:cxn>
                    <a:cxn ang="0">
                      <a:pos x="8" y="90"/>
                    </a:cxn>
                    <a:cxn ang="0">
                      <a:pos x="4" y="98"/>
                    </a:cxn>
                    <a:cxn ang="0">
                      <a:pos x="84" y="370"/>
                    </a:cxn>
                    <a:cxn ang="0">
                      <a:pos x="96" y="412"/>
                    </a:cxn>
                    <a:cxn ang="0">
                      <a:pos x="118" y="500"/>
                    </a:cxn>
                    <a:cxn ang="0">
                      <a:pos x="126" y="546"/>
                    </a:cxn>
                    <a:cxn ang="0">
                      <a:pos x="136" y="634"/>
                    </a:cxn>
                    <a:cxn ang="0">
                      <a:pos x="140" y="724"/>
                    </a:cxn>
                    <a:cxn ang="0">
                      <a:pos x="140" y="920"/>
                    </a:cxn>
                    <a:cxn ang="0">
                      <a:pos x="144" y="928"/>
                    </a:cxn>
                    <a:cxn ang="0">
                      <a:pos x="160" y="938"/>
                    </a:cxn>
                    <a:cxn ang="0">
                      <a:pos x="188" y="944"/>
                    </a:cxn>
                    <a:cxn ang="0">
                      <a:pos x="222" y="948"/>
                    </a:cxn>
                    <a:cxn ang="0">
                      <a:pos x="242" y="948"/>
                    </a:cxn>
                    <a:cxn ang="0">
                      <a:pos x="274" y="942"/>
                    </a:cxn>
                    <a:cxn ang="0">
                      <a:pos x="294" y="932"/>
                    </a:cxn>
                    <a:cxn ang="0">
                      <a:pos x="306" y="924"/>
                    </a:cxn>
                    <a:cxn ang="0">
                      <a:pos x="306" y="724"/>
                    </a:cxn>
                    <a:cxn ang="0">
                      <a:pos x="308" y="680"/>
                    </a:cxn>
                    <a:cxn ang="0">
                      <a:pos x="314" y="590"/>
                    </a:cxn>
                    <a:cxn ang="0">
                      <a:pos x="320" y="546"/>
                    </a:cxn>
                    <a:cxn ang="0">
                      <a:pos x="338" y="456"/>
                    </a:cxn>
                    <a:cxn ang="0">
                      <a:pos x="362" y="370"/>
                    </a:cxn>
                  </a:cxnLst>
                  <a:rect l="0" t="0" r="r" b="b"/>
                  <a:pathLst>
                    <a:path w="448" h="948">
                      <a:moveTo>
                        <a:pt x="448" y="106"/>
                      </a:moveTo>
                      <a:lnTo>
                        <a:pt x="448" y="106"/>
                      </a:lnTo>
                      <a:lnTo>
                        <a:pt x="440" y="98"/>
                      </a:lnTo>
                      <a:lnTo>
                        <a:pt x="436" y="90"/>
                      </a:lnTo>
                      <a:lnTo>
                        <a:pt x="286" y="90"/>
                      </a:lnTo>
                      <a:lnTo>
                        <a:pt x="286" y="90"/>
                      </a:lnTo>
                      <a:lnTo>
                        <a:pt x="276" y="88"/>
                      </a:lnTo>
                      <a:lnTo>
                        <a:pt x="266" y="82"/>
                      </a:lnTo>
                      <a:lnTo>
                        <a:pt x="260" y="74"/>
                      </a:lnTo>
                      <a:lnTo>
                        <a:pt x="254" y="64"/>
                      </a:lnTo>
                      <a:lnTo>
                        <a:pt x="250" y="52"/>
                      </a:lnTo>
                      <a:lnTo>
                        <a:pt x="246" y="38"/>
                      </a:lnTo>
                      <a:lnTo>
                        <a:pt x="242" y="14"/>
                      </a:lnTo>
                      <a:lnTo>
                        <a:pt x="242" y="14"/>
                      </a:lnTo>
                      <a:lnTo>
                        <a:pt x="240" y="0"/>
                      </a:lnTo>
                      <a:lnTo>
                        <a:pt x="240" y="0"/>
                      </a:lnTo>
                      <a:lnTo>
                        <a:pt x="236" y="18"/>
                      </a:lnTo>
                      <a:lnTo>
                        <a:pt x="236" y="18"/>
                      </a:lnTo>
                      <a:lnTo>
                        <a:pt x="226" y="82"/>
                      </a:lnTo>
                      <a:lnTo>
                        <a:pt x="226" y="82"/>
                      </a:lnTo>
                      <a:lnTo>
                        <a:pt x="218" y="120"/>
                      </a:lnTo>
                      <a:lnTo>
                        <a:pt x="218" y="120"/>
                      </a:lnTo>
                      <a:lnTo>
                        <a:pt x="212" y="160"/>
                      </a:lnTo>
                      <a:lnTo>
                        <a:pt x="212" y="160"/>
                      </a:lnTo>
                      <a:lnTo>
                        <a:pt x="208" y="172"/>
                      </a:lnTo>
                      <a:lnTo>
                        <a:pt x="204" y="178"/>
                      </a:lnTo>
                      <a:lnTo>
                        <a:pt x="198" y="182"/>
                      </a:lnTo>
                      <a:lnTo>
                        <a:pt x="194" y="182"/>
                      </a:lnTo>
                      <a:lnTo>
                        <a:pt x="194" y="182"/>
                      </a:lnTo>
                      <a:lnTo>
                        <a:pt x="194" y="182"/>
                      </a:lnTo>
                      <a:lnTo>
                        <a:pt x="194" y="182"/>
                      </a:lnTo>
                      <a:lnTo>
                        <a:pt x="188" y="182"/>
                      </a:lnTo>
                      <a:lnTo>
                        <a:pt x="182" y="176"/>
                      </a:lnTo>
                      <a:lnTo>
                        <a:pt x="178" y="168"/>
                      </a:lnTo>
                      <a:lnTo>
                        <a:pt x="176" y="158"/>
                      </a:lnTo>
                      <a:lnTo>
                        <a:pt x="176" y="158"/>
                      </a:lnTo>
                      <a:lnTo>
                        <a:pt x="172" y="128"/>
                      </a:lnTo>
                      <a:lnTo>
                        <a:pt x="168" y="116"/>
                      </a:lnTo>
                      <a:lnTo>
                        <a:pt x="164" y="106"/>
                      </a:lnTo>
                      <a:lnTo>
                        <a:pt x="160" y="98"/>
                      </a:lnTo>
                      <a:lnTo>
                        <a:pt x="154" y="94"/>
                      </a:lnTo>
                      <a:lnTo>
                        <a:pt x="148" y="90"/>
                      </a:lnTo>
                      <a:lnTo>
                        <a:pt x="140" y="90"/>
                      </a:lnTo>
                      <a:lnTo>
                        <a:pt x="8" y="90"/>
                      </a:lnTo>
                      <a:lnTo>
                        <a:pt x="8" y="90"/>
                      </a:lnTo>
                      <a:lnTo>
                        <a:pt x="4" y="98"/>
                      </a:lnTo>
                      <a:lnTo>
                        <a:pt x="0" y="106"/>
                      </a:lnTo>
                      <a:lnTo>
                        <a:pt x="84" y="370"/>
                      </a:lnTo>
                      <a:lnTo>
                        <a:pt x="84" y="370"/>
                      </a:lnTo>
                      <a:lnTo>
                        <a:pt x="96" y="412"/>
                      </a:lnTo>
                      <a:lnTo>
                        <a:pt x="108" y="456"/>
                      </a:lnTo>
                      <a:lnTo>
                        <a:pt x="118" y="500"/>
                      </a:lnTo>
                      <a:lnTo>
                        <a:pt x="126" y="546"/>
                      </a:lnTo>
                      <a:lnTo>
                        <a:pt x="126" y="546"/>
                      </a:lnTo>
                      <a:lnTo>
                        <a:pt x="132" y="590"/>
                      </a:lnTo>
                      <a:lnTo>
                        <a:pt x="136" y="634"/>
                      </a:lnTo>
                      <a:lnTo>
                        <a:pt x="138" y="680"/>
                      </a:lnTo>
                      <a:lnTo>
                        <a:pt x="140" y="724"/>
                      </a:lnTo>
                      <a:lnTo>
                        <a:pt x="140" y="920"/>
                      </a:lnTo>
                      <a:lnTo>
                        <a:pt x="140" y="920"/>
                      </a:lnTo>
                      <a:lnTo>
                        <a:pt x="140" y="924"/>
                      </a:lnTo>
                      <a:lnTo>
                        <a:pt x="144" y="928"/>
                      </a:lnTo>
                      <a:lnTo>
                        <a:pt x="152" y="932"/>
                      </a:lnTo>
                      <a:lnTo>
                        <a:pt x="160" y="938"/>
                      </a:lnTo>
                      <a:lnTo>
                        <a:pt x="172" y="942"/>
                      </a:lnTo>
                      <a:lnTo>
                        <a:pt x="188" y="944"/>
                      </a:lnTo>
                      <a:lnTo>
                        <a:pt x="204" y="948"/>
                      </a:lnTo>
                      <a:lnTo>
                        <a:pt x="222" y="948"/>
                      </a:lnTo>
                      <a:lnTo>
                        <a:pt x="222" y="948"/>
                      </a:lnTo>
                      <a:lnTo>
                        <a:pt x="242" y="948"/>
                      </a:lnTo>
                      <a:lnTo>
                        <a:pt x="258" y="944"/>
                      </a:lnTo>
                      <a:lnTo>
                        <a:pt x="274" y="942"/>
                      </a:lnTo>
                      <a:lnTo>
                        <a:pt x="286" y="938"/>
                      </a:lnTo>
                      <a:lnTo>
                        <a:pt x="294" y="932"/>
                      </a:lnTo>
                      <a:lnTo>
                        <a:pt x="302" y="928"/>
                      </a:lnTo>
                      <a:lnTo>
                        <a:pt x="306" y="924"/>
                      </a:lnTo>
                      <a:lnTo>
                        <a:pt x="306" y="920"/>
                      </a:lnTo>
                      <a:lnTo>
                        <a:pt x="306" y="724"/>
                      </a:lnTo>
                      <a:lnTo>
                        <a:pt x="306" y="724"/>
                      </a:lnTo>
                      <a:lnTo>
                        <a:pt x="308" y="680"/>
                      </a:lnTo>
                      <a:lnTo>
                        <a:pt x="310" y="634"/>
                      </a:lnTo>
                      <a:lnTo>
                        <a:pt x="314" y="590"/>
                      </a:lnTo>
                      <a:lnTo>
                        <a:pt x="320" y="546"/>
                      </a:lnTo>
                      <a:lnTo>
                        <a:pt x="320" y="546"/>
                      </a:lnTo>
                      <a:lnTo>
                        <a:pt x="328" y="500"/>
                      </a:lnTo>
                      <a:lnTo>
                        <a:pt x="338" y="456"/>
                      </a:lnTo>
                      <a:lnTo>
                        <a:pt x="350" y="412"/>
                      </a:lnTo>
                      <a:lnTo>
                        <a:pt x="362" y="370"/>
                      </a:lnTo>
                      <a:lnTo>
                        <a:pt x="448" y="10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04" name="Freeform 8"/>
                <p:cNvSpPr>
                  <a:spLocks/>
                </p:cNvSpPr>
                <p:nvPr userDrawn="1"/>
              </p:nvSpPr>
              <p:spPr bwMode="auto">
                <a:xfrm>
                  <a:off x="279400" y="1036638"/>
                  <a:ext cx="1806575" cy="2228850"/>
                </a:xfrm>
                <a:custGeom>
                  <a:avLst/>
                  <a:gdLst/>
                  <a:ahLst/>
                  <a:cxnLst>
                    <a:cxn ang="0">
                      <a:pos x="482" y="8"/>
                    </a:cxn>
                    <a:cxn ang="0">
                      <a:pos x="348" y="46"/>
                    </a:cxn>
                    <a:cxn ang="0">
                      <a:pos x="228" y="114"/>
                    </a:cxn>
                    <a:cxn ang="0">
                      <a:pos x="130" y="208"/>
                    </a:cxn>
                    <a:cxn ang="0">
                      <a:pos x="56" y="322"/>
                    </a:cxn>
                    <a:cxn ang="0">
                      <a:pos x="12" y="454"/>
                    </a:cxn>
                    <a:cxn ang="0">
                      <a:pos x="0" y="570"/>
                    </a:cxn>
                    <a:cxn ang="0">
                      <a:pos x="18" y="714"/>
                    </a:cxn>
                    <a:cxn ang="0">
                      <a:pos x="72" y="846"/>
                    </a:cxn>
                    <a:cxn ang="0">
                      <a:pos x="158" y="962"/>
                    </a:cxn>
                    <a:cxn ang="0">
                      <a:pos x="272" y="1092"/>
                    </a:cxn>
                    <a:cxn ang="0">
                      <a:pos x="332" y="1260"/>
                    </a:cxn>
                    <a:cxn ang="0">
                      <a:pos x="336" y="1378"/>
                    </a:cxn>
                    <a:cxn ang="0">
                      <a:pos x="376" y="1404"/>
                    </a:cxn>
                    <a:cxn ang="0">
                      <a:pos x="444" y="1392"/>
                    </a:cxn>
                    <a:cxn ang="0">
                      <a:pos x="448" y="1146"/>
                    </a:cxn>
                    <a:cxn ang="0">
                      <a:pos x="428" y="972"/>
                    </a:cxn>
                    <a:cxn ang="0">
                      <a:pos x="312" y="586"/>
                    </a:cxn>
                    <a:cxn ang="0">
                      <a:pos x="278" y="566"/>
                    </a:cxn>
                    <a:cxn ang="0">
                      <a:pos x="272" y="536"/>
                    </a:cxn>
                    <a:cxn ang="0">
                      <a:pos x="296" y="506"/>
                    </a:cxn>
                    <a:cxn ang="0">
                      <a:pos x="328" y="504"/>
                    </a:cxn>
                    <a:cxn ang="0">
                      <a:pos x="354" y="536"/>
                    </a:cxn>
                    <a:cxn ang="0">
                      <a:pos x="520" y="550"/>
                    </a:cxn>
                    <a:cxn ang="0">
                      <a:pos x="540" y="616"/>
                    </a:cxn>
                    <a:cxn ang="0">
                      <a:pos x="564" y="478"/>
                    </a:cxn>
                    <a:cxn ang="0">
                      <a:pos x="576" y="438"/>
                    </a:cxn>
                    <a:cxn ang="0">
                      <a:pos x="594" y="440"/>
                    </a:cxn>
                    <a:cxn ang="0">
                      <a:pos x="606" y="474"/>
                    </a:cxn>
                    <a:cxn ang="0">
                      <a:pos x="626" y="534"/>
                    </a:cxn>
                    <a:cxn ang="0">
                      <a:pos x="784" y="522"/>
                    </a:cxn>
                    <a:cxn ang="0">
                      <a:pos x="814" y="500"/>
                    </a:cxn>
                    <a:cxn ang="0">
                      <a:pos x="846" y="506"/>
                    </a:cxn>
                    <a:cxn ang="0">
                      <a:pos x="864" y="540"/>
                    </a:cxn>
                    <a:cxn ang="0">
                      <a:pos x="854" y="568"/>
                    </a:cxn>
                    <a:cxn ang="0">
                      <a:pos x="742" y="844"/>
                    </a:cxn>
                    <a:cxn ang="0">
                      <a:pos x="702" y="1014"/>
                    </a:cxn>
                    <a:cxn ang="0">
                      <a:pos x="688" y="1188"/>
                    </a:cxn>
                    <a:cxn ang="0">
                      <a:pos x="698" y="1396"/>
                    </a:cxn>
                    <a:cxn ang="0">
                      <a:pos x="758" y="1404"/>
                    </a:cxn>
                    <a:cxn ang="0">
                      <a:pos x="800" y="1378"/>
                    </a:cxn>
                    <a:cxn ang="0">
                      <a:pos x="806" y="1260"/>
                    </a:cxn>
                    <a:cxn ang="0">
                      <a:pos x="866" y="1092"/>
                    </a:cxn>
                    <a:cxn ang="0">
                      <a:pos x="980" y="962"/>
                    </a:cxn>
                    <a:cxn ang="0">
                      <a:pos x="1066" y="846"/>
                    </a:cxn>
                    <a:cxn ang="0">
                      <a:pos x="1120" y="714"/>
                    </a:cxn>
                    <a:cxn ang="0">
                      <a:pos x="1138" y="570"/>
                    </a:cxn>
                    <a:cxn ang="0">
                      <a:pos x="1126" y="454"/>
                    </a:cxn>
                    <a:cxn ang="0">
                      <a:pos x="1082" y="322"/>
                    </a:cxn>
                    <a:cxn ang="0">
                      <a:pos x="1008" y="208"/>
                    </a:cxn>
                    <a:cxn ang="0">
                      <a:pos x="910" y="114"/>
                    </a:cxn>
                    <a:cxn ang="0">
                      <a:pos x="790" y="46"/>
                    </a:cxn>
                    <a:cxn ang="0">
                      <a:pos x="656" y="8"/>
                    </a:cxn>
                  </a:cxnLst>
                  <a:rect l="0" t="0" r="r" b="b"/>
                  <a:pathLst>
                    <a:path w="1138" h="1404">
                      <a:moveTo>
                        <a:pt x="568" y="0"/>
                      </a:moveTo>
                      <a:lnTo>
                        <a:pt x="568" y="0"/>
                      </a:lnTo>
                      <a:lnTo>
                        <a:pt x="540" y="2"/>
                      </a:lnTo>
                      <a:lnTo>
                        <a:pt x="510" y="4"/>
                      </a:lnTo>
                      <a:lnTo>
                        <a:pt x="482" y="8"/>
                      </a:lnTo>
                      <a:lnTo>
                        <a:pt x="454" y="12"/>
                      </a:lnTo>
                      <a:lnTo>
                        <a:pt x="428" y="18"/>
                      </a:lnTo>
                      <a:lnTo>
                        <a:pt x="400" y="26"/>
                      </a:lnTo>
                      <a:lnTo>
                        <a:pt x="374" y="36"/>
                      </a:lnTo>
                      <a:lnTo>
                        <a:pt x="348" y="46"/>
                      </a:lnTo>
                      <a:lnTo>
                        <a:pt x="322" y="56"/>
                      </a:lnTo>
                      <a:lnTo>
                        <a:pt x="298" y="70"/>
                      </a:lnTo>
                      <a:lnTo>
                        <a:pt x="274" y="84"/>
                      </a:lnTo>
                      <a:lnTo>
                        <a:pt x="252" y="98"/>
                      </a:lnTo>
                      <a:lnTo>
                        <a:pt x="228" y="114"/>
                      </a:lnTo>
                      <a:lnTo>
                        <a:pt x="208" y="130"/>
                      </a:lnTo>
                      <a:lnTo>
                        <a:pt x="186" y="148"/>
                      </a:lnTo>
                      <a:lnTo>
                        <a:pt x="166" y="168"/>
                      </a:lnTo>
                      <a:lnTo>
                        <a:pt x="148" y="188"/>
                      </a:lnTo>
                      <a:lnTo>
                        <a:pt x="130" y="208"/>
                      </a:lnTo>
                      <a:lnTo>
                        <a:pt x="114" y="230"/>
                      </a:lnTo>
                      <a:lnTo>
                        <a:pt x="98" y="252"/>
                      </a:lnTo>
                      <a:lnTo>
                        <a:pt x="82" y="274"/>
                      </a:lnTo>
                      <a:lnTo>
                        <a:pt x="68" y="298"/>
                      </a:lnTo>
                      <a:lnTo>
                        <a:pt x="56" y="322"/>
                      </a:lnTo>
                      <a:lnTo>
                        <a:pt x="44" y="348"/>
                      </a:lnTo>
                      <a:lnTo>
                        <a:pt x="34" y="374"/>
                      </a:lnTo>
                      <a:lnTo>
                        <a:pt x="26" y="400"/>
                      </a:lnTo>
                      <a:lnTo>
                        <a:pt x="18" y="428"/>
                      </a:lnTo>
                      <a:lnTo>
                        <a:pt x="12" y="454"/>
                      </a:lnTo>
                      <a:lnTo>
                        <a:pt x="6" y="482"/>
                      </a:lnTo>
                      <a:lnTo>
                        <a:pt x="4" y="512"/>
                      </a:lnTo>
                      <a:lnTo>
                        <a:pt x="0" y="540"/>
                      </a:lnTo>
                      <a:lnTo>
                        <a:pt x="0" y="570"/>
                      </a:lnTo>
                      <a:lnTo>
                        <a:pt x="0" y="570"/>
                      </a:lnTo>
                      <a:lnTo>
                        <a:pt x="0" y="598"/>
                      </a:lnTo>
                      <a:lnTo>
                        <a:pt x="4" y="628"/>
                      </a:lnTo>
                      <a:lnTo>
                        <a:pt x="6" y="658"/>
                      </a:lnTo>
                      <a:lnTo>
                        <a:pt x="12" y="686"/>
                      </a:lnTo>
                      <a:lnTo>
                        <a:pt x="18" y="714"/>
                      </a:lnTo>
                      <a:lnTo>
                        <a:pt x="26" y="742"/>
                      </a:lnTo>
                      <a:lnTo>
                        <a:pt x="36" y="768"/>
                      </a:lnTo>
                      <a:lnTo>
                        <a:pt x="46" y="796"/>
                      </a:lnTo>
                      <a:lnTo>
                        <a:pt x="58" y="822"/>
                      </a:lnTo>
                      <a:lnTo>
                        <a:pt x="72" y="846"/>
                      </a:lnTo>
                      <a:lnTo>
                        <a:pt x="86" y="872"/>
                      </a:lnTo>
                      <a:lnTo>
                        <a:pt x="102" y="896"/>
                      </a:lnTo>
                      <a:lnTo>
                        <a:pt x="120" y="918"/>
                      </a:lnTo>
                      <a:lnTo>
                        <a:pt x="138" y="940"/>
                      </a:lnTo>
                      <a:lnTo>
                        <a:pt x="158" y="962"/>
                      </a:lnTo>
                      <a:lnTo>
                        <a:pt x="178" y="984"/>
                      </a:lnTo>
                      <a:lnTo>
                        <a:pt x="178" y="984"/>
                      </a:lnTo>
                      <a:lnTo>
                        <a:pt x="214" y="1020"/>
                      </a:lnTo>
                      <a:lnTo>
                        <a:pt x="246" y="1056"/>
                      </a:lnTo>
                      <a:lnTo>
                        <a:pt x="272" y="1092"/>
                      </a:lnTo>
                      <a:lnTo>
                        <a:pt x="294" y="1130"/>
                      </a:lnTo>
                      <a:lnTo>
                        <a:pt x="310" y="1166"/>
                      </a:lnTo>
                      <a:lnTo>
                        <a:pt x="324" y="1204"/>
                      </a:lnTo>
                      <a:lnTo>
                        <a:pt x="330" y="1242"/>
                      </a:lnTo>
                      <a:lnTo>
                        <a:pt x="332" y="1260"/>
                      </a:lnTo>
                      <a:lnTo>
                        <a:pt x="332" y="1278"/>
                      </a:lnTo>
                      <a:lnTo>
                        <a:pt x="332" y="1366"/>
                      </a:lnTo>
                      <a:lnTo>
                        <a:pt x="332" y="1366"/>
                      </a:lnTo>
                      <a:lnTo>
                        <a:pt x="334" y="1372"/>
                      </a:lnTo>
                      <a:lnTo>
                        <a:pt x="336" y="1378"/>
                      </a:lnTo>
                      <a:lnTo>
                        <a:pt x="342" y="1384"/>
                      </a:lnTo>
                      <a:lnTo>
                        <a:pt x="348" y="1390"/>
                      </a:lnTo>
                      <a:lnTo>
                        <a:pt x="356" y="1396"/>
                      </a:lnTo>
                      <a:lnTo>
                        <a:pt x="366" y="1400"/>
                      </a:lnTo>
                      <a:lnTo>
                        <a:pt x="376" y="1404"/>
                      </a:lnTo>
                      <a:lnTo>
                        <a:pt x="388" y="1404"/>
                      </a:lnTo>
                      <a:lnTo>
                        <a:pt x="388" y="1404"/>
                      </a:lnTo>
                      <a:lnTo>
                        <a:pt x="414" y="1402"/>
                      </a:lnTo>
                      <a:lnTo>
                        <a:pt x="432" y="1398"/>
                      </a:lnTo>
                      <a:lnTo>
                        <a:pt x="444" y="1392"/>
                      </a:lnTo>
                      <a:lnTo>
                        <a:pt x="448" y="1388"/>
                      </a:lnTo>
                      <a:lnTo>
                        <a:pt x="450" y="1384"/>
                      </a:lnTo>
                      <a:lnTo>
                        <a:pt x="450" y="1188"/>
                      </a:lnTo>
                      <a:lnTo>
                        <a:pt x="450" y="1188"/>
                      </a:lnTo>
                      <a:lnTo>
                        <a:pt x="448" y="1146"/>
                      </a:lnTo>
                      <a:lnTo>
                        <a:pt x="446" y="1102"/>
                      </a:lnTo>
                      <a:lnTo>
                        <a:pt x="442" y="1058"/>
                      </a:lnTo>
                      <a:lnTo>
                        <a:pt x="436" y="1014"/>
                      </a:lnTo>
                      <a:lnTo>
                        <a:pt x="436" y="1014"/>
                      </a:lnTo>
                      <a:lnTo>
                        <a:pt x="428" y="972"/>
                      </a:lnTo>
                      <a:lnTo>
                        <a:pt x="418" y="930"/>
                      </a:lnTo>
                      <a:lnTo>
                        <a:pt x="408" y="886"/>
                      </a:lnTo>
                      <a:lnTo>
                        <a:pt x="396" y="844"/>
                      </a:lnTo>
                      <a:lnTo>
                        <a:pt x="312" y="586"/>
                      </a:lnTo>
                      <a:lnTo>
                        <a:pt x="312" y="586"/>
                      </a:lnTo>
                      <a:lnTo>
                        <a:pt x="304" y="584"/>
                      </a:lnTo>
                      <a:lnTo>
                        <a:pt x="296" y="582"/>
                      </a:lnTo>
                      <a:lnTo>
                        <a:pt x="288" y="578"/>
                      </a:lnTo>
                      <a:lnTo>
                        <a:pt x="282" y="574"/>
                      </a:lnTo>
                      <a:lnTo>
                        <a:pt x="278" y="566"/>
                      </a:lnTo>
                      <a:lnTo>
                        <a:pt x="274" y="560"/>
                      </a:lnTo>
                      <a:lnTo>
                        <a:pt x="272" y="552"/>
                      </a:lnTo>
                      <a:lnTo>
                        <a:pt x="272" y="544"/>
                      </a:lnTo>
                      <a:lnTo>
                        <a:pt x="272" y="544"/>
                      </a:lnTo>
                      <a:lnTo>
                        <a:pt x="272" y="536"/>
                      </a:lnTo>
                      <a:lnTo>
                        <a:pt x="274" y="528"/>
                      </a:lnTo>
                      <a:lnTo>
                        <a:pt x="278" y="520"/>
                      </a:lnTo>
                      <a:lnTo>
                        <a:pt x="284" y="514"/>
                      </a:lnTo>
                      <a:lnTo>
                        <a:pt x="290" y="510"/>
                      </a:lnTo>
                      <a:lnTo>
                        <a:pt x="296" y="506"/>
                      </a:lnTo>
                      <a:lnTo>
                        <a:pt x="304" y="504"/>
                      </a:lnTo>
                      <a:lnTo>
                        <a:pt x="312" y="502"/>
                      </a:lnTo>
                      <a:lnTo>
                        <a:pt x="312" y="502"/>
                      </a:lnTo>
                      <a:lnTo>
                        <a:pt x="320" y="502"/>
                      </a:lnTo>
                      <a:lnTo>
                        <a:pt x="328" y="504"/>
                      </a:lnTo>
                      <a:lnTo>
                        <a:pt x="334" y="508"/>
                      </a:lnTo>
                      <a:lnTo>
                        <a:pt x="340" y="512"/>
                      </a:lnTo>
                      <a:lnTo>
                        <a:pt x="348" y="522"/>
                      </a:lnTo>
                      <a:lnTo>
                        <a:pt x="352" y="528"/>
                      </a:lnTo>
                      <a:lnTo>
                        <a:pt x="354" y="536"/>
                      </a:lnTo>
                      <a:lnTo>
                        <a:pt x="486" y="536"/>
                      </a:lnTo>
                      <a:lnTo>
                        <a:pt x="486" y="536"/>
                      </a:lnTo>
                      <a:lnTo>
                        <a:pt x="500" y="538"/>
                      </a:lnTo>
                      <a:lnTo>
                        <a:pt x="512" y="542"/>
                      </a:lnTo>
                      <a:lnTo>
                        <a:pt x="520" y="550"/>
                      </a:lnTo>
                      <a:lnTo>
                        <a:pt x="526" y="562"/>
                      </a:lnTo>
                      <a:lnTo>
                        <a:pt x="532" y="574"/>
                      </a:lnTo>
                      <a:lnTo>
                        <a:pt x="534" y="588"/>
                      </a:lnTo>
                      <a:lnTo>
                        <a:pt x="540" y="616"/>
                      </a:lnTo>
                      <a:lnTo>
                        <a:pt x="540" y="616"/>
                      </a:lnTo>
                      <a:lnTo>
                        <a:pt x="546" y="580"/>
                      </a:lnTo>
                      <a:lnTo>
                        <a:pt x="546" y="580"/>
                      </a:lnTo>
                      <a:lnTo>
                        <a:pt x="554" y="544"/>
                      </a:lnTo>
                      <a:lnTo>
                        <a:pt x="554" y="544"/>
                      </a:lnTo>
                      <a:lnTo>
                        <a:pt x="564" y="478"/>
                      </a:lnTo>
                      <a:lnTo>
                        <a:pt x="564" y="478"/>
                      </a:lnTo>
                      <a:lnTo>
                        <a:pt x="568" y="454"/>
                      </a:lnTo>
                      <a:lnTo>
                        <a:pt x="568" y="454"/>
                      </a:lnTo>
                      <a:lnTo>
                        <a:pt x="572" y="444"/>
                      </a:lnTo>
                      <a:lnTo>
                        <a:pt x="576" y="438"/>
                      </a:lnTo>
                      <a:lnTo>
                        <a:pt x="580" y="436"/>
                      </a:lnTo>
                      <a:lnTo>
                        <a:pt x="584" y="434"/>
                      </a:lnTo>
                      <a:lnTo>
                        <a:pt x="584" y="434"/>
                      </a:lnTo>
                      <a:lnTo>
                        <a:pt x="590" y="436"/>
                      </a:lnTo>
                      <a:lnTo>
                        <a:pt x="594" y="440"/>
                      </a:lnTo>
                      <a:lnTo>
                        <a:pt x="600" y="446"/>
                      </a:lnTo>
                      <a:lnTo>
                        <a:pt x="602" y="454"/>
                      </a:lnTo>
                      <a:lnTo>
                        <a:pt x="602" y="454"/>
                      </a:lnTo>
                      <a:lnTo>
                        <a:pt x="606" y="474"/>
                      </a:lnTo>
                      <a:lnTo>
                        <a:pt x="606" y="474"/>
                      </a:lnTo>
                      <a:lnTo>
                        <a:pt x="610" y="494"/>
                      </a:lnTo>
                      <a:lnTo>
                        <a:pt x="614" y="514"/>
                      </a:lnTo>
                      <a:lnTo>
                        <a:pt x="618" y="522"/>
                      </a:lnTo>
                      <a:lnTo>
                        <a:pt x="622" y="530"/>
                      </a:lnTo>
                      <a:lnTo>
                        <a:pt x="626" y="534"/>
                      </a:lnTo>
                      <a:lnTo>
                        <a:pt x="632" y="536"/>
                      </a:lnTo>
                      <a:lnTo>
                        <a:pt x="780" y="536"/>
                      </a:lnTo>
                      <a:lnTo>
                        <a:pt x="780" y="536"/>
                      </a:lnTo>
                      <a:lnTo>
                        <a:pt x="782" y="528"/>
                      </a:lnTo>
                      <a:lnTo>
                        <a:pt x="784" y="522"/>
                      </a:lnTo>
                      <a:lnTo>
                        <a:pt x="788" y="514"/>
                      </a:lnTo>
                      <a:lnTo>
                        <a:pt x="794" y="510"/>
                      </a:lnTo>
                      <a:lnTo>
                        <a:pt x="800" y="504"/>
                      </a:lnTo>
                      <a:lnTo>
                        <a:pt x="806" y="502"/>
                      </a:lnTo>
                      <a:lnTo>
                        <a:pt x="814" y="500"/>
                      </a:lnTo>
                      <a:lnTo>
                        <a:pt x="822" y="498"/>
                      </a:lnTo>
                      <a:lnTo>
                        <a:pt x="822" y="498"/>
                      </a:lnTo>
                      <a:lnTo>
                        <a:pt x="830" y="500"/>
                      </a:lnTo>
                      <a:lnTo>
                        <a:pt x="838" y="502"/>
                      </a:lnTo>
                      <a:lnTo>
                        <a:pt x="846" y="506"/>
                      </a:lnTo>
                      <a:lnTo>
                        <a:pt x="852" y="510"/>
                      </a:lnTo>
                      <a:lnTo>
                        <a:pt x="856" y="516"/>
                      </a:lnTo>
                      <a:lnTo>
                        <a:pt x="860" y="524"/>
                      </a:lnTo>
                      <a:lnTo>
                        <a:pt x="862" y="532"/>
                      </a:lnTo>
                      <a:lnTo>
                        <a:pt x="864" y="540"/>
                      </a:lnTo>
                      <a:lnTo>
                        <a:pt x="864" y="540"/>
                      </a:lnTo>
                      <a:lnTo>
                        <a:pt x="862" y="548"/>
                      </a:lnTo>
                      <a:lnTo>
                        <a:pt x="860" y="556"/>
                      </a:lnTo>
                      <a:lnTo>
                        <a:pt x="858" y="562"/>
                      </a:lnTo>
                      <a:lnTo>
                        <a:pt x="854" y="568"/>
                      </a:lnTo>
                      <a:lnTo>
                        <a:pt x="848" y="572"/>
                      </a:lnTo>
                      <a:lnTo>
                        <a:pt x="842" y="576"/>
                      </a:lnTo>
                      <a:lnTo>
                        <a:pt x="834" y="580"/>
                      </a:lnTo>
                      <a:lnTo>
                        <a:pt x="828" y="582"/>
                      </a:lnTo>
                      <a:lnTo>
                        <a:pt x="742" y="844"/>
                      </a:lnTo>
                      <a:lnTo>
                        <a:pt x="742" y="844"/>
                      </a:lnTo>
                      <a:lnTo>
                        <a:pt x="730" y="886"/>
                      </a:lnTo>
                      <a:lnTo>
                        <a:pt x="720" y="930"/>
                      </a:lnTo>
                      <a:lnTo>
                        <a:pt x="710" y="972"/>
                      </a:lnTo>
                      <a:lnTo>
                        <a:pt x="702" y="1014"/>
                      </a:lnTo>
                      <a:lnTo>
                        <a:pt x="702" y="1014"/>
                      </a:lnTo>
                      <a:lnTo>
                        <a:pt x="696" y="1058"/>
                      </a:lnTo>
                      <a:lnTo>
                        <a:pt x="692" y="1102"/>
                      </a:lnTo>
                      <a:lnTo>
                        <a:pt x="690" y="1146"/>
                      </a:lnTo>
                      <a:lnTo>
                        <a:pt x="688" y="1188"/>
                      </a:lnTo>
                      <a:lnTo>
                        <a:pt x="688" y="1384"/>
                      </a:lnTo>
                      <a:lnTo>
                        <a:pt x="688" y="1384"/>
                      </a:lnTo>
                      <a:lnTo>
                        <a:pt x="690" y="1388"/>
                      </a:lnTo>
                      <a:lnTo>
                        <a:pt x="694" y="1392"/>
                      </a:lnTo>
                      <a:lnTo>
                        <a:pt x="698" y="1396"/>
                      </a:lnTo>
                      <a:lnTo>
                        <a:pt x="704" y="1398"/>
                      </a:lnTo>
                      <a:lnTo>
                        <a:pt x="722" y="1404"/>
                      </a:lnTo>
                      <a:lnTo>
                        <a:pt x="744" y="1404"/>
                      </a:lnTo>
                      <a:lnTo>
                        <a:pt x="744" y="1404"/>
                      </a:lnTo>
                      <a:lnTo>
                        <a:pt x="758" y="1404"/>
                      </a:lnTo>
                      <a:lnTo>
                        <a:pt x="768" y="1400"/>
                      </a:lnTo>
                      <a:lnTo>
                        <a:pt x="780" y="1396"/>
                      </a:lnTo>
                      <a:lnTo>
                        <a:pt x="788" y="1390"/>
                      </a:lnTo>
                      <a:lnTo>
                        <a:pt x="796" y="1384"/>
                      </a:lnTo>
                      <a:lnTo>
                        <a:pt x="800" y="1378"/>
                      </a:lnTo>
                      <a:lnTo>
                        <a:pt x="804" y="1370"/>
                      </a:lnTo>
                      <a:lnTo>
                        <a:pt x="806" y="1366"/>
                      </a:lnTo>
                      <a:lnTo>
                        <a:pt x="806" y="1278"/>
                      </a:lnTo>
                      <a:lnTo>
                        <a:pt x="806" y="1278"/>
                      </a:lnTo>
                      <a:lnTo>
                        <a:pt x="806" y="1260"/>
                      </a:lnTo>
                      <a:lnTo>
                        <a:pt x="808" y="1242"/>
                      </a:lnTo>
                      <a:lnTo>
                        <a:pt x="814" y="1204"/>
                      </a:lnTo>
                      <a:lnTo>
                        <a:pt x="826" y="1166"/>
                      </a:lnTo>
                      <a:lnTo>
                        <a:pt x="844" y="1130"/>
                      </a:lnTo>
                      <a:lnTo>
                        <a:pt x="866" y="1092"/>
                      </a:lnTo>
                      <a:lnTo>
                        <a:pt x="892" y="1056"/>
                      </a:lnTo>
                      <a:lnTo>
                        <a:pt x="924" y="1020"/>
                      </a:lnTo>
                      <a:lnTo>
                        <a:pt x="960" y="984"/>
                      </a:lnTo>
                      <a:lnTo>
                        <a:pt x="960" y="984"/>
                      </a:lnTo>
                      <a:lnTo>
                        <a:pt x="980" y="962"/>
                      </a:lnTo>
                      <a:lnTo>
                        <a:pt x="1000" y="940"/>
                      </a:lnTo>
                      <a:lnTo>
                        <a:pt x="1018" y="918"/>
                      </a:lnTo>
                      <a:lnTo>
                        <a:pt x="1036" y="896"/>
                      </a:lnTo>
                      <a:lnTo>
                        <a:pt x="1052" y="872"/>
                      </a:lnTo>
                      <a:lnTo>
                        <a:pt x="1066" y="846"/>
                      </a:lnTo>
                      <a:lnTo>
                        <a:pt x="1080" y="822"/>
                      </a:lnTo>
                      <a:lnTo>
                        <a:pt x="1092" y="796"/>
                      </a:lnTo>
                      <a:lnTo>
                        <a:pt x="1102" y="768"/>
                      </a:lnTo>
                      <a:lnTo>
                        <a:pt x="1112" y="742"/>
                      </a:lnTo>
                      <a:lnTo>
                        <a:pt x="1120" y="714"/>
                      </a:lnTo>
                      <a:lnTo>
                        <a:pt x="1126" y="686"/>
                      </a:lnTo>
                      <a:lnTo>
                        <a:pt x="1132" y="658"/>
                      </a:lnTo>
                      <a:lnTo>
                        <a:pt x="1134" y="628"/>
                      </a:lnTo>
                      <a:lnTo>
                        <a:pt x="1138" y="598"/>
                      </a:lnTo>
                      <a:lnTo>
                        <a:pt x="1138" y="570"/>
                      </a:lnTo>
                      <a:lnTo>
                        <a:pt x="1138" y="570"/>
                      </a:lnTo>
                      <a:lnTo>
                        <a:pt x="1138" y="540"/>
                      </a:lnTo>
                      <a:lnTo>
                        <a:pt x="1134" y="512"/>
                      </a:lnTo>
                      <a:lnTo>
                        <a:pt x="1132" y="482"/>
                      </a:lnTo>
                      <a:lnTo>
                        <a:pt x="1126" y="454"/>
                      </a:lnTo>
                      <a:lnTo>
                        <a:pt x="1120" y="428"/>
                      </a:lnTo>
                      <a:lnTo>
                        <a:pt x="1112" y="400"/>
                      </a:lnTo>
                      <a:lnTo>
                        <a:pt x="1104" y="374"/>
                      </a:lnTo>
                      <a:lnTo>
                        <a:pt x="1094" y="348"/>
                      </a:lnTo>
                      <a:lnTo>
                        <a:pt x="1082" y="322"/>
                      </a:lnTo>
                      <a:lnTo>
                        <a:pt x="1070" y="298"/>
                      </a:lnTo>
                      <a:lnTo>
                        <a:pt x="1056" y="274"/>
                      </a:lnTo>
                      <a:lnTo>
                        <a:pt x="1040" y="252"/>
                      </a:lnTo>
                      <a:lnTo>
                        <a:pt x="1024" y="230"/>
                      </a:lnTo>
                      <a:lnTo>
                        <a:pt x="1008" y="208"/>
                      </a:lnTo>
                      <a:lnTo>
                        <a:pt x="990" y="188"/>
                      </a:lnTo>
                      <a:lnTo>
                        <a:pt x="972" y="168"/>
                      </a:lnTo>
                      <a:lnTo>
                        <a:pt x="952" y="148"/>
                      </a:lnTo>
                      <a:lnTo>
                        <a:pt x="930" y="130"/>
                      </a:lnTo>
                      <a:lnTo>
                        <a:pt x="910" y="114"/>
                      </a:lnTo>
                      <a:lnTo>
                        <a:pt x="886" y="98"/>
                      </a:lnTo>
                      <a:lnTo>
                        <a:pt x="864" y="84"/>
                      </a:lnTo>
                      <a:lnTo>
                        <a:pt x="840" y="70"/>
                      </a:lnTo>
                      <a:lnTo>
                        <a:pt x="816" y="56"/>
                      </a:lnTo>
                      <a:lnTo>
                        <a:pt x="790" y="46"/>
                      </a:lnTo>
                      <a:lnTo>
                        <a:pt x="764" y="36"/>
                      </a:lnTo>
                      <a:lnTo>
                        <a:pt x="738" y="26"/>
                      </a:lnTo>
                      <a:lnTo>
                        <a:pt x="710" y="18"/>
                      </a:lnTo>
                      <a:lnTo>
                        <a:pt x="684" y="12"/>
                      </a:lnTo>
                      <a:lnTo>
                        <a:pt x="656" y="8"/>
                      </a:lnTo>
                      <a:lnTo>
                        <a:pt x="628" y="4"/>
                      </a:lnTo>
                      <a:lnTo>
                        <a:pt x="598" y="2"/>
                      </a:lnTo>
                      <a:lnTo>
                        <a:pt x="568" y="0"/>
                      </a:lnTo>
                      <a:lnTo>
                        <a:pt x="568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05" name="Freeform 9"/>
                <p:cNvSpPr>
                  <a:spLocks/>
                </p:cNvSpPr>
                <p:nvPr userDrawn="1"/>
              </p:nvSpPr>
              <p:spPr bwMode="auto">
                <a:xfrm>
                  <a:off x="889000" y="3297238"/>
                  <a:ext cx="587375" cy="276225"/>
                </a:xfrm>
                <a:custGeom>
                  <a:avLst/>
                  <a:gdLst/>
                  <a:ahLst/>
                  <a:cxnLst>
                    <a:cxn ang="0">
                      <a:pos x="84" y="0"/>
                    </a:cxn>
                    <a:cxn ang="0">
                      <a:pos x="84" y="0"/>
                    </a:cxn>
                    <a:cxn ang="0">
                      <a:pos x="92" y="6"/>
                    </a:cxn>
                    <a:cxn ang="0">
                      <a:pos x="104" y="12"/>
                    </a:cxn>
                    <a:cxn ang="0">
                      <a:pos x="128" y="20"/>
                    </a:cxn>
                    <a:cxn ang="0">
                      <a:pos x="156" y="26"/>
                    </a:cxn>
                    <a:cxn ang="0">
                      <a:pos x="184" y="28"/>
                    </a:cxn>
                    <a:cxn ang="0">
                      <a:pos x="184" y="28"/>
                    </a:cxn>
                    <a:cxn ang="0">
                      <a:pos x="214" y="26"/>
                    </a:cxn>
                    <a:cxn ang="0">
                      <a:pos x="240" y="20"/>
                    </a:cxn>
                    <a:cxn ang="0">
                      <a:pos x="266" y="12"/>
                    </a:cxn>
                    <a:cxn ang="0">
                      <a:pos x="276" y="6"/>
                    </a:cxn>
                    <a:cxn ang="0">
                      <a:pos x="286" y="0"/>
                    </a:cxn>
                    <a:cxn ang="0">
                      <a:pos x="286" y="0"/>
                    </a:cxn>
                    <a:cxn ang="0">
                      <a:pos x="300" y="8"/>
                    </a:cxn>
                    <a:cxn ang="0">
                      <a:pos x="316" y="16"/>
                    </a:cxn>
                    <a:cxn ang="0">
                      <a:pos x="338" y="20"/>
                    </a:cxn>
                    <a:cxn ang="0">
                      <a:pos x="360" y="20"/>
                    </a:cxn>
                    <a:cxn ang="0">
                      <a:pos x="360" y="20"/>
                    </a:cxn>
                    <a:cxn ang="0">
                      <a:pos x="370" y="20"/>
                    </a:cxn>
                    <a:cxn ang="0">
                      <a:pos x="288" y="174"/>
                    </a:cxn>
                    <a:cxn ang="0">
                      <a:pos x="82" y="174"/>
                    </a:cxn>
                    <a:cxn ang="0">
                      <a:pos x="0" y="20"/>
                    </a:cxn>
                    <a:cxn ang="0">
                      <a:pos x="0" y="20"/>
                    </a:cxn>
                    <a:cxn ang="0">
                      <a:pos x="4" y="20"/>
                    </a:cxn>
                    <a:cxn ang="0">
                      <a:pos x="4" y="20"/>
                    </a:cxn>
                    <a:cxn ang="0">
                      <a:pos x="30" y="20"/>
                    </a:cxn>
                    <a:cxn ang="0">
                      <a:pos x="50" y="16"/>
                    </a:cxn>
                    <a:cxn ang="0">
                      <a:pos x="70" y="8"/>
                    </a:cxn>
                    <a:cxn ang="0">
                      <a:pos x="84" y="0"/>
                    </a:cxn>
                    <a:cxn ang="0">
                      <a:pos x="84" y="0"/>
                    </a:cxn>
                  </a:cxnLst>
                  <a:rect l="0" t="0" r="r" b="b"/>
                  <a:pathLst>
                    <a:path w="370" h="174">
                      <a:moveTo>
                        <a:pt x="84" y="0"/>
                      </a:moveTo>
                      <a:lnTo>
                        <a:pt x="84" y="0"/>
                      </a:lnTo>
                      <a:lnTo>
                        <a:pt x="92" y="6"/>
                      </a:lnTo>
                      <a:lnTo>
                        <a:pt x="104" y="12"/>
                      </a:lnTo>
                      <a:lnTo>
                        <a:pt x="128" y="20"/>
                      </a:lnTo>
                      <a:lnTo>
                        <a:pt x="156" y="26"/>
                      </a:lnTo>
                      <a:lnTo>
                        <a:pt x="184" y="28"/>
                      </a:lnTo>
                      <a:lnTo>
                        <a:pt x="184" y="28"/>
                      </a:lnTo>
                      <a:lnTo>
                        <a:pt x="214" y="26"/>
                      </a:lnTo>
                      <a:lnTo>
                        <a:pt x="240" y="20"/>
                      </a:lnTo>
                      <a:lnTo>
                        <a:pt x="266" y="12"/>
                      </a:lnTo>
                      <a:lnTo>
                        <a:pt x="276" y="6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300" y="8"/>
                      </a:lnTo>
                      <a:lnTo>
                        <a:pt x="316" y="16"/>
                      </a:lnTo>
                      <a:lnTo>
                        <a:pt x="338" y="20"/>
                      </a:lnTo>
                      <a:lnTo>
                        <a:pt x="360" y="20"/>
                      </a:lnTo>
                      <a:lnTo>
                        <a:pt x="360" y="20"/>
                      </a:lnTo>
                      <a:lnTo>
                        <a:pt x="370" y="20"/>
                      </a:lnTo>
                      <a:lnTo>
                        <a:pt x="288" y="174"/>
                      </a:lnTo>
                      <a:lnTo>
                        <a:pt x="82" y="174"/>
                      </a:lnTo>
                      <a:lnTo>
                        <a:pt x="0" y="20"/>
                      </a:lnTo>
                      <a:lnTo>
                        <a:pt x="0" y="20"/>
                      </a:lnTo>
                      <a:lnTo>
                        <a:pt x="4" y="20"/>
                      </a:lnTo>
                      <a:lnTo>
                        <a:pt x="4" y="20"/>
                      </a:lnTo>
                      <a:lnTo>
                        <a:pt x="30" y="20"/>
                      </a:lnTo>
                      <a:lnTo>
                        <a:pt x="50" y="16"/>
                      </a:lnTo>
                      <a:lnTo>
                        <a:pt x="70" y="8"/>
                      </a:lnTo>
                      <a:lnTo>
                        <a:pt x="84" y="0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solidFill>
                  <a:srgbClr val="FCF3DE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914400" rtl="0" eaLnBrk="1" latinLnBrk="1" hangingPunct="1"/>
                  <a:endParaRPr lang="ko-KR" altLang="en-US" sz="1800" kern="1200" dirty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4106" name="Freeform 10"/>
                <p:cNvSpPr>
                  <a:spLocks/>
                </p:cNvSpPr>
                <p:nvPr userDrawn="1"/>
              </p:nvSpPr>
              <p:spPr bwMode="auto">
                <a:xfrm>
                  <a:off x="1047750" y="3621088"/>
                  <a:ext cx="269875" cy="25400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68" y="154"/>
                    </a:cxn>
                    <a:cxn ang="0">
                      <a:pos x="68" y="154"/>
                    </a:cxn>
                    <a:cxn ang="0">
                      <a:pos x="76" y="158"/>
                    </a:cxn>
                    <a:cxn ang="0">
                      <a:pos x="84" y="160"/>
                    </a:cxn>
                    <a:cxn ang="0">
                      <a:pos x="84" y="160"/>
                    </a:cxn>
                    <a:cxn ang="0">
                      <a:pos x="94" y="158"/>
                    </a:cxn>
                    <a:cxn ang="0">
                      <a:pos x="102" y="154"/>
                    </a:cxn>
                    <a:cxn ang="0">
                      <a:pos x="17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170" h="160">
                      <a:moveTo>
                        <a:pt x="0" y="0"/>
                      </a:moveTo>
                      <a:lnTo>
                        <a:pt x="68" y="154"/>
                      </a:lnTo>
                      <a:lnTo>
                        <a:pt x="68" y="154"/>
                      </a:lnTo>
                      <a:lnTo>
                        <a:pt x="76" y="158"/>
                      </a:lnTo>
                      <a:lnTo>
                        <a:pt x="84" y="160"/>
                      </a:lnTo>
                      <a:lnTo>
                        <a:pt x="84" y="160"/>
                      </a:lnTo>
                      <a:lnTo>
                        <a:pt x="94" y="158"/>
                      </a:lnTo>
                      <a:lnTo>
                        <a:pt x="102" y="154"/>
                      </a:lnTo>
                      <a:lnTo>
                        <a:pt x="17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  <p:grpSp>
            <p:nvGrpSpPr>
              <p:cNvPr id="38" name="그룹 37"/>
              <p:cNvGrpSpPr/>
              <p:nvPr userDrawn="1"/>
            </p:nvGrpSpPr>
            <p:grpSpPr>
              <a:xfrm>
                <a:off x="-466725" y="325438"/>
                <a:ext cx="3298825" cy="2505075"/>
                <a:chOff x="-466725" y="325438"/>
                <a:chExt cx="3298825" cy="2505075"/>
              </a:xfrm>
              <a:grpFill/>
            </p:grpSpPr>
            <p:sp>
              <p:nvSpPr>
                <p:cNvPr id="4107" name="Freeform 11"/>
                <p:cNvSpPr>
                  <a:spLocks/>
                </p:cNvSpPr>
                <p:nvPr userDrawn="1"/>
              </p:nvSpPr>
              <p:spPr bwMode="auto">
                <a:xfrm>
                  <a:off x="2371725" y="2659063"/>
                  <a:ext cx="238125" cy="171450"/>
                </a:xfrm>
                <a:custGeom>
                  <a:avLst/>
                  <a:gdLst/>
                  <a:ahLst/>
                  <a:cxnLst>
                    <a:cxn ang="0">
                      <a:pos x="138" y="60"/>
                    </a:cxn>
                    <a:cxn ang="0">
                      <a:pos x="38" y="4"/>
                    </a:cxn>
                    <a:cxn ang="0">
                      <a:pos x="38" y="4"/>
                    </a:cxn>
                    <a:cxn ang="0">
                      <a:pos x="30" y="0"/>
                    </a:cxn>
                    <a:cxn ang="0">
                      <a:pos x="20" y="0"/>
                    </a:cxn>
                    <a:cxn ang="0">
                      <a:pos x="10" y="6"/>
                    </a:cxn>
                    <a:cxn ang="0">
                      <a:pos x="4" y="12"/>
                    </a:cxn>
                    <a:cxn ang="0">
                      <a:pos x="4" y="12"/>
                    </a:cxn>
                    <a:cxn ang="0">
                      <a:pos x="0" y="22"/>
                    </a:cxn>
                    <a:cxn ang="0">
                      <a:pos x="0" y="32"/>
                    </a:cxn>
                    <a:cxn ang="0">
                      <a:pos x="6" y="42"/>
                    </a:cxn>
                    <a:cxn ang="0">
                      <a:pos x="12" y="48"/>
                    </a:cxn>
                    <a:cxn ang="0">
                      <a:pos x="112" y="106"/>
                    </a:cxn>
                    <a:cxn ang="0">
                      <a:pos x="112" y="106"/>
                    </a:cxn>
                    <a:cxn ang="0">
                      <a:pos x="122" y="108"/>
                    </a:cxn>
                    <a:cxn ang="0">
                      <a:pos x="132" y="108"/>
                    </a:cxn>
                    <a:cxn ang="0">
                      <a:pos x="140" y="104"/>
                    </a:cxn>
                    <a:cxn ang="0">
                      <a:pos x="148" y="96"/>
                    </a:cxn>
                    <a:cxn ang="0">
                      <a:pos x="148" y="96"/>
                    </a:cxn>
                    <a:cxn ang="0">
                      <a:pos x="150" y="86"/>
                    </a:cxn>
                    <a:cxn ang="0">
                      <a:pos x="150" y="76"/>
                    </a:cxn>
                    <a:cxn ang="0">
                      <a:pos x="146" y="68"/>
                    </a:cxn>
                    <a:cxn ang="0">
                      <a:pos x="138" y="60"/>
                    </a:cxn>
                    <a:cxn ang="0">
                      <a:pos x="138" y="60"/>
                    </a:cxn>
                  </a:cxnLst>
                  <a:rect l="0" t="0" r="r" b="b"/>
                  <a:pathLst>
                    <a:path w="150" h="108">
                      <a:moveTo>
                        <a:pt x="138" y="60"/>
                      </a:move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30" y="0"/>
                      </a:lnTo>
                      <a:lnTo>
                        <a:pt x="20" y="0"/>
                      </a:lnTo>
                      <a:lnTo>
                        <a:pt x="10" y="6"/>
                      </a:lnTo>
                      <a:lnTo>
                        <a:pt x="4" y="12"/>
                      </a:lnTo>
                      <a:lnTo>
                        <a:pt x="4" y="12"/>
                      </a:lnTo>
                      <a:lnTo>
                        <a:pt x="0" y="22"/>
                      </a:lnTo>
                      <a:lnTo>
                        <a:pt x="0" y="32"/>
                      </a:lnTo>
                      <a:lnTo>
                        <a:pt x="6" y="42"/>
                      </a:lnTo>
                      <a:lnTo>
                        <a:pt x="12" y="48"/>
                      </a:lnTo>
                      <a:lnTo>
                        <a:pt x="112" y="106"/>
                      </a:lnTo>
                      <a:lnTo>
                        <a:pt x="112" y="106"/>
                      </a:lnTo>
                      <a:lnTo>
                        <a:pt x="122" y="108"/>
                      </a:lnTo>
                      <a:lnTo>
                        <a:pt x="132" y="108"/>
                      </a:lnTo>
                      <a:lnTo>
                        <a:pt x="140" y="104"/>
                      </a:lnTo>
                      <a:lnTo>
                        <a:pt x="148" y="96"/>
                      </a:lnTo>
                      <a:lnTo>
                        <a:pt x="148" y="96"/>
                      </a:lnTo>
                      <a:lnTo>
                        <a:pt x="150" y="86"/>
                      </a:lnTo>
                      <a:lnTo>
                        <a:pt x="150" y="76"/>
                      </a:lnTo>
                      <a:lnTo>
                        <a:pt x="146" y="68"/>
                      </a:lnTo>
                      <a:lnTo>
                        <a:pt x="138" y="60"/>
                      </a:lnTo>
                      <a:lnTo>
                        <a:pt x="138" y="6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08" name="Freeform 12"/>
                <p:cNvSpPr>
                  <a:spLocks/>
                </p:cNvSpPr>
                <p:nvPr userDrawn="1"/>
              </p:nvSpPr>
              <p:spPr bwMode="auto">
                <a:xfrm>
                  <a:off x="2568575" y="1947863"/>
                  <a:ext cx="263525" cy="79375"/>
                </a:xfrm>
                <a:custGeom>
                  <a:avLst/>
                  <a:gdLst/>
                  <a:ahLst/>
                  <a:cxnLst>
                    <a:cxn ang="0">
                      <a:pos x="140" y="0"/>
                    </a:cxn>
                    <a:cxn ang="0">
                      <a:pos x="26" y="0"/>
                    </a:cxn>
                    <a:cxn ang="0">
                      <a:pos x="26" y="0"/>
                    </a:cxn>
                    <a:cxn ang="0">
                      <a:pos x="16" y="2"/>
                    </a:cxn>
                    <a:cxn ang="0">
                      <a:pos x="8" y="6"/>
                    </a:cxn>
                    <a:cxn ang="0">
                      <a:pos x="2" y="16"/>
                    </a:cxn>
                    <a:cxn ang="0">
                      <a:pos x="0" y="26"/>
                    </a:cxn>
                    <a:cxn ang="0">
                      <a:pos x="0" y="26"/>
                    </a:cxn>
                    <a:cxn ang="0">
                      <a:pos x="2" y="36"/>
                    </a:cxn>
                    <a:cxn ang="0">
                      <a:pos x="8" y="44"/>
                    </a:cxn>
                    <a:cxn ang="0">
                      <a:pos x="16" y="48"/>
                    </a:cxn>
                    <a:cxn ang="0">
                      <a:pos x="26" y="50"/>
                    </a:cxn>
                    <a:cxn ang="0">
                      <a:pos x="140" y="50"/>
                    </a:cxn>
                    <a:cxn ang="0">
                      <a:pos x="140" y="50"/>
                    </a:cxn>
                    <a:cxn ang="0">
                      <a:pos x="150" y="48"/>
                    </a:cxn>
                    <a:cxn ang="0">
                      <a:pos x="158" y="44"/>
                    </a:cxn>
                    <a:cxn ang="0">
                      <a:pos x="164" y="36"/>
                    </a:cxn>
                    <a:cxn ang="0">
                      <a:pos x="166" y="26"/>
                    </a:cxn>
                    <a:cxn ang="0">
                      <a:pos x="166" y="26"/>
                    </a:cxn>
                    <a:cxn ang="0">
                      <a:pos x="164" y="16"/>
                    </a:cxn>
                    <a:cxn ang="0">
                      <a:pos x="158" y="6"/>
                    </a:cxn>
                    <a:cxn ang="0">
                      <a:pos x="150" y="2"/>
                    </a:cxn>
                    <a:cxn ang="0">
                      <a:pos x="140" y="0"/>
                    </a:cxn>
                    <a:cxn ang="0">
                      <a:pos x="140" y="0"/>
                    </a:cxn>
                  </a:cxnLst>
                  <a:rect l="0" t="0" r="r" b="b"/>
                  <a:pathLst>
                    <a:path w="166" h="50">
                      <a:moveTo>
                        <a:pt x="140" y="0"/>
                      </a:move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16" y="2"/>
                      </a:lnTo>
                      <a:lnTo>
                        <a:pt x="8" y="6"/>
                      </a:lnTo>
                      <a:lnTo>
                        <a:pt x="2" y="16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6"/>
                      </a:lnTo>
                      <a:lnTo>
                        <a:pt x="8" y="44"/>
                      </a:lnTo>
                      <a:lnTo>
                        <a:pt x="16" y="48"/>
                      </a:lnTo>
                      <a:lnTo>
                        <a:pt x="26" y="50"/>
                      </a:lnTo>
                      <a:lnTo>
                        <a:pt x="140" y="50"/>
                      </a:lnTo>
                      <a:lnTo>
                        <a:pt x="140" y="50"/>
                      </a:lnTo>
                      <a:lnTo>
                        <a:pt x="150" y="48"/>
                      </a:lnTo>
                      <a:lnTo>
                        <a:pt x="158" y="44"/>
                      </a:lnTo>
                      <a:lnTo>
                        <a:pt x="164" y="36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lnTo>
                        <a:pt x="164" y="16"/>
                      </a:lnTo>
                      <a:lnTo>
                        <a:pt x="158" y="6"/>
                      </a:lnTo>
                      <a:lnTo>
                        <a:pt x="150" y="2"/>
                      </a:lnTo>
                      <a:lnTo>
                        <a:pt x="140" y="0"/>
                      </a:lnTo>
                      <a:lnTo>
                        <a:pt x="14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09" name="Freeform 13"/>
                <p:cNvSpPr>
                  <a:spLocks/>
                </p:cNvSpPr>
                <p:nvPr userDrawn="1"/>
              </p:nvSpPr>
              <p:spPr bwMode="auto">
                <a:xfrm>
                  <a:off x="2384425" y="1141413"/>
                  <a:ext cx="238125" cy="171450"/>
                </a:xfrm>
                <a:custGeom>
                  <a:avLst/>
                  <a:gdLst/>
                  <a:ahLst/>
                  <a:cxnLst>
                    <a:cxn ang="0">
                      <a:pos x="38" y="104"/>
                    </a:cxn>
                    <a:cxn ang="0">
                      <a:pos x="138" y="48"/>
                    </a:cxn>
                    <a:cxn ang="0">
                      <a:pos x="138" y="48"/>
                    </a:cxn>
                    <a:cxn ang="0">
                      <a:pos x="146" y="40"/>
                    </a:cxn>
                    <a:cxn ang="0">
                      <a:pos x="150" y="32"/>
                    </a:cxn>
                    <a:cxn ang="0">
                      <a:pos x="150" y="22"/>
                    </a:cxn>
                    <a:cxn ang="0">
                      <a:pos x="146" y="12"/>
                    </a:cxn>
                    <a:cxn ang="0">
                      <a:pos x="146" y="12"/>
                    </a:cxn>
                    <a:cxn ang="0">
                      <a:pos x="140" y="4"/>
                    </a:cxn>
                    <a:cxn ang="0">
                      <a:pos x="132" y="0"/>
                    </a:cxn>
                    <a:cxn ang="0">
                      <a:pos x="122" y="0"/>
                    </a:cxn>
                    <a:cxn ang="0">
                      <a:pos x="112" y="2"/>
                    </a:cxn>
                    <a:cxn ang="0">
                      <a:pos x="12" y="60"/>
                    </a:cxn>
                    <a:cxn ang="0">
                      <a:pos x="12" y="60"/>
                    </a:cxn>
                    <a:cxn ang="0">
                      <a:pos x="4" y="66"/>
                    </a:cxn>
                    <a:cxn ang="0">
                      <a:pos x="0" y="76"/>
                    </a:cxn>
                    <a:cxn ang="0">
                      <a:pos x="0" y="86"/>
                    </a:cxn>
                    <a:cxn ang="0">
                      <a:pos x="4" y="96"/>
                    </a:cxn>
                    <a:cxn ang="0">
                      <a:pos x="4" y="96"/>
                    </a:cxn>
                    <a:cxn ang="0">
                      <a:pos x="10" y="104"/>
                    </a:cxn>
                    <a:cxn ang="0">
                      <a:pos x="18" y="108"/>
                    </a:cxn>
                    <a:cxn ang="0">
                      <a:pos x="28" y="108"/>
                    </a:cxn>
                    <a:cxn ang="0">
                      <a:pos x="38" y="104"/>
                    </a:cxn>
                    <a:cxn ang="0">
                      <a:pos x="38" y="104"/>
                    </a:cxn>
                  </a:cxnLst>
                  <a:rect l="0" t="0" r="r" b="b"/>
                  <a:pathLst>
                    <a:path w="150" h="108">
                      <a:moveTo>
                        <a:pt x="38" y="104"/>
                      </a:moveTo>
                      <a:lnTo>
                        <a:pt x="138" y="48"/>
                      </a:lnTo>
                      <a:lnTo>
                        <a:pt x="138" y="48"/>
                      </a:lnTo>
                      <a:lnTo>
                        <a:pt x="146" y="40"/>
                      </a:lnTo>
                      <a:lnTo>
                        <a:pt x="150" y="32"/>
                      </a:lnTo>
                      <a:lnTo>
                        <a:pt x="150" y="22"/>
                      </a:lnTo>
                      <a:lnTo>
                        <a:pt x="146" y="12"/>
                      </a:lnTo>
                      <a:lnTo>
                        <a:pt x="146" y="12"/>
                      </a:lnTo>
                      <a:lnTo>
                        <a:pt x="140" y="4"/>
                      </a:lnTo>
                      <a:lnTo>
                        <a:pt x="132" y="0"/>
                      </a:lnTo>
                      <a:lnTo>
                        <a:pt x="122" y="0"/>
                      </a:lnTo>
                      <a:lnTo>
                        <a:pt x="112" y="2"/>
                      </a:lnTo>
                      <a:lnTo>
                        <a:pt x="12" y="60"/>
                      </a:lnTo>
                      <a:lnTo>
                        <a:pt x="12" y="60"/>
                      </a:lnTo>
                      <a:lnTo>
                        <a:pt x="4" y="66"/>
                      </a:lnTo>
                      <a:lnTo>
                        <a:pt x="0" y="76"/>
                      </a:lnTo>
                      <a:lnTo>
                        <a:pt x="0" y="86"/>
                      </a:lnTo>
                      <a:lnTo>
                        <a:pt x="4" y="96"/>
                      </a:lnTo>
                      <a:lnTo>
                        <a:pt x="4" y="96"/>
                      </a:lnTo>
                      <a:lnTo>
                        <a:pt x="10" y="104"/>
                      </a:lnTo>
                      <a:lnTo>
                        <a:pt x="18" y="108"/>
                      </a:lnTo>
                      <a:lnTo>
                        <a:pt x="28" y="108"/>
                      </a:lnTo>
                      <a:lnTo>
                        <a:pt x="38" y="104"/>
                      </a:lnTo>
                      <a:lnTo>
                        <a:pt x="38" y="10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0" name="Freeform 14"/>
                <p:cNvSpPr>
                  <a:spLocks/>
                </p:cNvSpPr>
                <p:nvPr userDrawn="1"/>
              </p:nvSpPr>
              <p:spPr bwMode="auto">
                <a:xfrm>
                  <a:off x="1866900" y="547688"/>
                  <a:ext cx="171450" cy="238125"/>
                </a:xfrm>
                <a:custGeom>
                  <a:avLst/>
                  <a:gdLst/>
                  <a:ahLst/>
                  <a:cxnLst>
                    <a:cxn ang="0">
                      <a:pos x="96" y="4"/>
                    </a:cxn>
                    <a:cxn ang="0">
                      <a:pos x="96" y="4"/>
                    </a:cxn>
                    <a:cxn ang="0">
                      <a:pos x="86" y="0"/>
                    </a:cxn>
                    <a:cxn ang="0">
                      <a:pos x="76" y="0"/>
                    </a:cxn>
                    <a:cxn ang="0">
                      <a:pos x="66" y="4"/>
                    </a:cxn>
                    <a:cxn ang="0">
                      <a:pos x="60" y="12"/>
                    </a:cxn>
                    <a:cxn ang="0">
                      <a:pos x="2" y="112"/>
                    </a:cxn>
                    <a:cxn ang="0">
                      <a:pos x="2" y="112"/>
                    </a:cxn>
                    <a:cxn ang="0">
                      <a:pos x="0" y="122"/>
                    </a:cxn>
                    <a:cxn ang="0">
                      <a:pos x="0" y="132"/>
                    </a:cxn>
                    <a:cxn ang="0">
                      <a:pos x="4" y="140"/>
                    </a:cxn>
                    <a:cxn ang="0">
                      <a:pos x="12" y="146"/>
                    </a:cxn>
                    <a:cxn ang="0">
                      <a:pos x="12" y="146"/>
                    </a:cxn>
                    <a:cxn ang="0">
                      <a:pos x="22" y="150"/>
                    </a:cxn>
                    <a:cxn ang="0">
                      <a:pos x="32" y="150"/>
                    </a:cxn>
                    <a:cxn ang="0">
                      <a:pos x="40" y="146"/>
                    </a:cxn>
                    <a:cxn ang="0">
                      <a:pos x="48" y="138"/>
                    </a:cxn>
                    <a:cxn ang="0">
                      <a:pos x="104" y="38"/>
                    </a:cxn>
                    <a:cxn ang="0">
                      <a:pos x="104" y="38"/>
                    </a:cxn>
                    <a:cxn ang="0">
                      <a:pos x="108" y="28"/>
                    </a:cxn>
                    <a:cxn ang="0">
                      <a:pos x="108" y="18"/>
                    </a:cxn>
                    <a:cxn ang="0">
                      <a:pos x="104" y="10"/>
                    </a:cxn>
                    <a:cxn ang="0">
                      <a:pos x="96" y="4"/>
                    </a:cxn>
                    <a:cxn ang="0">
                      <a:pos x="96" y="4"/>
                    </a:cxn>
                  </a:cxnLst>
                  <a:rect l="0" t="0" r="r" b="b"/>
                  <a:pathLst>
                    <a:path w="108" h="150">
                      <a:moveTo>
                        <a:pt x="96" y="4"/>
                      </a:moveTo>
                      <a:lnTo>
                        <a:pt x="96" y="4"/>
                      </a:lnTo>
                      <a:lnTo>
                        <a:pt x="86" y="0"/>
                      </a:lnTo>
                      <a:lnTo>
                        <a:pt x="76" y="0"/>
                      </a:lnTo>
                      <a:lnTo>
                        <a:pt x="66" y="4"/>
                      </a:lnTo>
                      <a:lnTo>
                        <a:pt x="60" y="12"/>
                      </a:lnTo>
                      <a:lnTo>
                        <a:pt x="2" y="112"/>
                      </a:lnTo>
                      <a:lnTo>
                        <a:pt x="2" y="112"/>
                      </a:lnTo>
                      <a:lnTo>
                        <a:pt x="0" y="122"/>
                      </a:lnTo>
                      <a:lnTo>
                        <a:pt x="0" y="132"/>
                      </a:lnTo>
                      <a:lnTo>
                        <a:pt x="4" y="140"/>
                      </a:lnTo>
                      <a:lnTo>
                        <a:pt x="12" y="146"/>
                      </a:lnTo>
                      <a:lnTo>
                        <a:pt x="12" y="146"/>
                      </a:lnTo>
                      <a:lnTo>
                        <a:pt x="22" y="150"/>
                      </a:lnTo>
                      <a:lnTo>
                        <a:pt x="32" y="150"/>
                      </a:lnTo>
                      <a:lnTo>
                        <a:pt x="40" y="146"/>
                      </a:lnTo>
                      <a:lnTo>
                        <a:pt x="48" y="138"/>
                      </a:lnTo>
                      <a:lnTo>
                        <a:pt x="104" y="38"/>
                      </a:lnTo>
                      <a:lnTo>
                        <a:pt x="104" y="38"/>
                      </a:lnTo>
                      <a:lnTo>
                        <a:pt x="108" y="28"/>
                      </a:lnTo>
                      <a:lnTo>
                        <a:pt x="108" y="18"/>
                      </a:lnTo>
                      <a:lnTo>
                        <a:pt x="104" y="10"/>
                      </a:lnTo>
                      <a:lnTo>
                        <a:pt x="96" y="4"/>
                      </a:lnTo>
                      <a:lnTo>
                        <a:pt x="96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1" name="Freeform 15"/>
                <p:cNvSpPr>
                  <a:spLocks/>
                </p:cNvSpPr>
                <p:nvPr userDrawn="1"/>
              </p:nvSpPr>
              <p:spPr bwMode="auto">
                <a:xfrm>
                  <a:off x="1152525" y="325438"/>
                  <a:ext cx="82550" cy="263525"/>
                </a:xfrm>
                <a:custGeom>
                  <a:avLst/>
                  <a:gdLst/>
                  <a:ahLst/>
                  <a:cxnLst>
                    <a:cxn ang="0">
                      <a:pos x="26" y="0"/>
                    </a:cxn>
                    <a:cxn ang="0">
                      <a:pos x="26" y="0"/>
                    </a:cxn>
                    <a:cxn ang="0">
                      <a:pos x="16" y="2"/>
                    </a:cxn>
                    <a:cxn ang="0">
                      <a:pos x="8" y="8"/>
                    </a:cxn>
                    <a:cxn ang="0">
                      <a:pos x="2" y="16"/>
                    </a:cxn>
                    <a:cxn ang="0">
                      <a:pos x="0" y="26"/>
                    </a:cxn>
                    <a:cxn ang="0">
                      <a:pos x="0" y="140"/>
                    </a:cxn>
                    <a:cxn ang="0">
                      <a:pos x="0" y="140"/>
                    </a:cxn>
                    <a:cxn ang="0">
                      <a:pos x="2" y="150"/>
                    </a:cxn>
                    <a:cxn ang="0">
                      <a:pos x="8" y="158"/>
                    </a:cxn>
                    <a:cxn ang="0">
                      <a:pos x="16" y="164"/>
                    </a:cxn>
                    <a:cxn ang="0">
                      <a:pos x="26" y="166"/>
                    </a:cxn>
                    <a:cxn ang="0">
                      <a:pos x="26" y="166"/>
                    </a:cxn>
                    <a:cxn ang="0">
                      <a:pos x="36" y="164"/>
                    </a:cxn>
                    <a:cxn ang="0">
                      <a:pos x="44" y="158"/>
                    </a:cxn>
                    <a:cxn ang="0">
                      <a:pos x="50" y="150"/>
                    </a:cxn>
                    <a:cxn ang="0">
                      <a:pos x="52" y="140"/>
                    </a:cxn>
                    <a:cxn ang="0">
                      <a:pos x="52" y="26"/>
                    </a:cxn>
                    <a:cxn ang="0">
                      <a:pos x="52" y="26"/>
                    </a:cxn>
                    <a:cxn ang="0">
                      <a:pos x="50" y="16"/>
                    </a:cxn>
                    <a:cxn ang="0">
                      <a:pos x="44" y="8"/>
                    </a:cxn>
                    <a:cxn ang="0">
                      <a:pos x="36" y="2"/>
                    </a:cxn>
                    <a:cxn ang="0">
                      <a:pos x="26" y="0"/>
                    </a:cxn>
                    <a:cxn ang="0">
                      <a:pos x="26" y="0"/>
                    </a:cxn>
                  </a:cxnLst>
                  <a:rect l="0" t="0" r="r" b="b"/>
                  <a:pathLst>
                    <a:path w="52" h="166">
                      <a:moveTo>
                        <a:pt x="26" y="0"/>
                      </a:moveTo>
                      <a:lnTo>
                        <a:pt x="26" y="0"/>
                      </a:lnTo>
                      <a:lnTo>
                        <a:pt x="16" y="2"/>
                      </a:lnTo>
                      <a:lnTo>
                        <a:pt x="8" y="8"/>
                      </a:lnTo>
                      <a:lnTo>
                        <a:pt x="2" y="16"/>
                      </a:lnTo>
                      <a:lnTo>
                        <a:pt x="0" y="26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2" y="150"/>
                      </a:lnTo>
                      <a:lnTo>
                        <a:pt x="8" y="158"/>
                      </a:lnTo>
                      <a:lnTo>
                        <a:pt x="16" y="164"/>
                      </a:lnTo>
                      <a:lnTo>
                        <a:pt x="26" y="166"/>
                      </a:lnTo>
                      <a:lnTo>
                        <a:pt x="26" y="166"/>
                      </a:lnTo>
                      <a:lnTo>
                        <a:pt x="36" y="164"/>
                      </a:lnTo>
                      <a:lnTo>
                        <a:pt x="44" y="158"/>
                      </a:lnTo>
                      <a:lnTo>
                        <a:pt x="50" y="150"/>
                      </a:lnTo>
                      <a:lnTo>
                        <a:pt x="52" y="140"/>
                      </a:lnTo>
                      <a:lnTo>
                        <a:pt x="52" y="26"/>
                      </a:lnTo>
                      <a:lnTo>
                        <a:pt x="52" y="26"/>
                      </a:lnTo>
                      <a:lnTo>
                        <a:pt x="50" y="16"/>
                      </a:lnTo>
                      <a:lnTo>
                        <a:pt x="44" y="8"/>
                      </a:lnTo>
                      <a:lnTo>
                        <a:pt x="36" y="2"/>
                      </a:lnTo>
                      <a:lnTo>
                        <a:pt x="26" y="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2" name="Freeform 16"/>
                <p:cNvSpPr>
                  <a:spLocks/>
                </p:cNvSpPr>
                <p:nvPr userDrawn="1"/>
              </p:nvSpPr>
              <p:spPr bwMode="auto">
                <a:xfrm>
                  <a:off x="349250" y="534988"/>
                  <a:ext cx="171450" cy="238125"/>
                </a:xfrm>
                <a:custGeom>
                  <a:avLst/>
                  <a:gdLst/>
                  <a:ahLst/>
                  <a:cxnLst>
                    <a:cxn ang="0">
                      <a:pos x="48" y="12"/>
                    </a:cxn>
                    <a:cxn ang="0">
                      <a:pos x="48" y="12"/>
                    </a:cxn>
                    <a:cxn ang="0">
                      <a:pos x="40" y="6"/>
                    </a:cxn>
                    <a:cxn ang="0">
                      <a:pos x="32" y="0"/>
                    </a:cxn>
                    <a:cxn ang="0">
                      <a:pos x="22" y="0"/>
                    </a:cxn>
                    <a:cxn ang="0">
                      <a:pos x="12" y="4"/>
                    </a:cxn>
                    <a:cxn ang="0">
                      <a:pos x="12" y="4"/>
                    </a:cxn>
                    <a:cxn ang="0">
                      <a:pos x="4" y="10"/>
                    </a:cxn>
                    <a:cxn ang="0">
                      <a:pos x="0" y="20"/>
                    </a:cxn>
                    <a:cxn ang="0">
                      <a:pos x="0" y="30"/>
                    </a:cxn>
                    <a:cxn ang="0">
                      <a:pos x="2" y="38"/>
                    </a:cxn>
                    <a:cxn ang="0">
                      <a:pos x="60" y="138"/>
                    </a:cxn>
                    <a:cxn ang="0">
                      <a:pos x="60" y="138"/>
                    </a:cxn>
                    <a:cxn ang="0">
                      <a:pos x="66" y="146"/>
                    </a:cxn>
                    <a:cxn ang="0">
                      <a:pos x="76" y="150"/>
                    </a:cxn>
                    <a:cxn ang="0">
                      <a:pos x="86" y="150"/>
                    </a:cxn>
                    <a:cxn ang="0">
                      <a:pos x="94" y="148"/>
                    </a:cxn>
                    <a:cxn ang="0">
                      <a:pos x="94" y="148"/>
                    </a:cxn>
                    <a:cxn ang="0">
                      <a:pos x="102" y="140"/>
                    </a:cxn>
                    <a:cxn ang="0">
                      <a:pos x="106" y="132"/>
                    </a:cxn>
                    <a:cxn ang="0">
                      <a:pos x="108" y="122"/>
                    </a:cxn>
                    <a:cxn ang="0">
                      <a:pos x="104" y="112"/>
                    </a:cxn>
                    <a:cxn ang="0">
                      <a:pos x="48" y="12"/>
                    </a:cxn>
                  </a:cxnLst>
                  <a:rect l="0" t="0" r="r" b="b"/>
                  <a:pathLst>
                    <a:path w="108" h="150">
                      <a:moveTo>
                        <a:pt x="48" y="12"/>
                      </a:moveTo>
                      <a:lnTo>
                        <a:pt x="48" y="12"/>
                      </a:lnTo>
                      <a:lnTo>
                        <a:pt x="40" y="6"/>
                      </a:lnTo>
                      <a:lnTo>
                        <a:pt x="32" y="0"/>
                      </a:lnTo>
                      <a:lnTo>
                        <a:pt x="22" y="0"/>
                      </a:lnTo>
                      <a:lnTo>
                        <a:pt x="12" y="4"/>
                      </a:lnTo>
                      <a:lnTo>
                        <a:pt x="12" y="4"/>
                      </a:lnTo>
                      <a:lnTo>
                        <a:pt x="4" y="10"/>
                      </a:lnTo>
                      <a:lnTo>
                        <a:pt x="0" y="20"/>
                      </a:lnTo>
                      <a:lnTo>
                        <a:pt x="0" y="30"/>
                      </a:lnTo>
                      <a:lnTo>
                        <a:pt x="2" y="38"/>
                      </a:lnTo>
                      <a:lnTo>
                        <a:pt x="60" y="138"/>
                      </a:lnTo>
                      <a:lnTo>
                        <a:pt x="60" y="138"/>
                      </a:lnTo>
                      <a:lnTo>
                        <a:pt x="66" y="146"/>
                      </a:lnTo>
                      <a:lnTo>
                        <a:pt x="76" y="150"/>
                      </a:lnTo>
                      <a:lnTo>
                        <a:pt x="86" y="150"/>
                      </a:lnTo>
                      <a:lnTo>
                        <a:pt x="94" y="148"/>
                      </a:lnTo>
                      <a:lnTo>
                        <a:pt x="94" y="148"/>
                      </a:lnTo>
                      <a:lnTo>
                        <a:pt x="102" y="140"/>
                      </a:lnTo>
                      <a:lnTo>
                        <a:pt x="106" y="132"/>
                      </a:lnTo>
                      <a:lnTo>
                        <a:pt x="108" y="122"/>
                      </a:lnTo>
                      <a:lnTo>
                        <a:pt x="104" y="112"/>
                      </a:lnTo>
                      <a:lnTo>
                        <a:pt x="48" y="1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3" name="Freeform 17"/>
                <p:cNvSpPr>
                  <a:spLocks/>
                </p:cNvSpPr>
                <p:nvPr userDrawn="1"/>
              </p:nvSpPr>
              <p:spPr bwMode="auto">
                <a:xfrm>
                  <a:off x="-244475" y="1119188"/>
                  <a:ext cx="238125" cy="171450"/>
                </a:xfrm>
                <a:custGeom>
                  <a:avLst/>
                  <a:gdLst/>
                  <a:ahLst/>
                  <a:cxnLst>
                    <a:cxn ang="0">
                      <a:pos x="138" y="60"/>
                    </a:cxn>
                    <a:cxn ang="0">
                      <a:pos x="38" y="4"/>
                    </a:cxn>
                    <a:cxn ang="0">
                      <a:pos x="38" y="4"/>
                    </a:cxn>
                    <a:cxn ang="0">
                      <a:pos x="28" y="0"/>
                    </a:cxn>
                    <a:cxn ang="0">
                      <a:pos x="18" y="2"/>
                    </a:cxn>
                    <a:cxn ang="0">
                      <a:pos x="10" y="6"/>
                    </a:cxn>
                    <a:cxn ang="0">
                      <a:pos x="2" y="14"/>
                    </a:cxn>
                    <a:cxn ang="0">
                      <a:pos x="2" y="14"/>
                    </a:cxn>
                    <a:cxn ang="0">
                      <a:pos x="0" y="22"/>
                    </a:cxn>
                    <a:cxn ang="0">
                      <a:pos x="0" y="32"/>
                    </a:cxn>
                    <a:cxn ang="0">
                      <a:pos x="4" y="42"/>
                    </a:cxn>
                    <a:cxn ang="0">
                      <a:pos x="12" y="48"/>
                    </a:cxn>
                    <a:cxn ang="0">
                      <a:pos x="112" y="106"/>
                    </a:cxn>
                    <a:cxn ang="0">
                      <a:pos x="112" y="106"/>
                    </a:cxn>
                    <a:cxn ang="0">
                      <a:pos x="120" y="108"/>
                    </a:cxn>
                    <a:cxn ang="0">
                      <a:pos x="130" y="108"/>
                    </a:cxn>
                    <a:cxn ang="0">
                      <a:pos x="140" y="104"/>
                    </a:cxn>
                    <a:cxn ang="0">
                      <a:pos x="146" y="96"/>
                    </a:cxn>
                    <a:cxn ang="0">
                      <a:pos x="146" y="96"/>
                    </a:cxn>
                    <a:cxn ang="0">
                      <a:pos x="150" y="86"/>
                    </a:cxn>
                    <a:cxn ang="0">
                      <a:pos x="150" y="76"/>
                    </a:cxn>
                    <a:cxn ang="0">
                      <a:pos x="144" y="68"/>
                    </a:cxn>
                    <a:cxn ang="0">
                      <a:pos x="138" y="60"/>
                    </a:cxn>
                    <a:cxn ang="0">
                      <a:pos x="138" y="60"/>
                    </a:cxn>
                  </a:cxnLst>
                  <a:rect l="0" t="0" r="r" b="b"/>
                  <a:pathLst>
                    <a:path w="150" h="108">
                      <a:moveTo>
                        <a:pt x="138" y="60"/>
                      </a:moveTo>
                      <a:lnTo>
                        <a:pt x="38" y="4"/>
                      </a:lnTo>
                      <a:lnTo>
                        <a:pt x="38" y="4"/>
                      </a:lnTo>
                      <a:lnTo>
                        <a:pt x="28" y="0"/>
                      </a:lnTo>
                      <a:lnTo>
                        <a:pt x="18" y="2"/>
                      </a:lnTo>
                      <a:lnTo>
                        <a:pt x="10" y="6"/>
                      </a:lnTo>
                      <a:lnTo>
                        <a:pt x="2" y="14"/>
                      </a:lnTo>
                      <a:lnTo>
                        <a:pt x="2" y="14"/>
                      </a:lnTo>
                      <a:lnTo>
                        <a:pt x="0" y="22"/>
                      </a:lnTo>
                      <a:lnTo>
                        <a:pt x="0" y="32"/>
                      </a:lnTo>
                      <a:lnTo>
                        <a:pt x="4" y="42"/>
                      </a:lnTo>
                      <a:lnTo>
                        <a:pt x="12" y="48"/>
                      </a:lnTo>
                      <a:lnTo>
                        <a:pt x="112" y="106"/>
                      </a:lnTo>
                      <a:lnTo>
                        <a:pt x="112" y="106"/>
                      </a:lnTo>
                      <a:lnTo>
                        <a:pt x="120" y="108"/>
                      </a:lnTo>
                      <a:lnTo>
                        <a:pt x="130" y="108"/>
                      </a:lnTo>
                      <a:lnTo>
                        <a:pt x="140" y="104"/>
                      </a:lnTo>
                      <a:lnTo>
                        <a:pt x="146" y="96"/>
                      </a:lnTo>
                      <a:lnTo>
                        <a:pt x="146" y="96"/>
                      </a:lnTo>
                      <a:lnTo>
                        <a:pt x="150" y="86"/>
                      </a:lnTo>
                      <a:lnTo>
                        <a:pt x="150" y="76"/>
                      </a:lnTo>
                      <a:lnTo>
                        <a:pt x="144" y="68"/>
                      </a:lnTo>
                      <a:lnTo>
                        <a:pt x="138" y="60"/>
                      </a:lnTo>
                      <a:lnTo>
                        <a:pt x="138" y="6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4" name="Freeform 18"/>
                <p:cNvSpPr>
                  <a:spLocks/>
                </p:cNvSpPr>
                <p:nvPr userDrawn="1"/>
              </p:nvSpPr>
              <p:spPr bwMode="auto">
                <a:xfrm>
                  <a:off x="-466725" y="1922463"/>
                  <a:ext cx="263525" cy="82550"/>
                </a:xfrm>
                <a:custGeom>
                  <a:avLst/>
                  <a:gdLst/>
                  <a:ahLst/>
                  <a:cxnLst>
                    <a:cxn ang="0">
                      <a:pos x="166" y="26"/>
                    </a:cxn>
                    <a:cxn ang="0">
                      <a:pos x="166" y="26"/>
                    </a:cxn>
                    <a:cxn ang="0">
                      <a:pos x="164" y="16"/>
                    </a:cxn>
                    <a:cxn ang="0">
                      <a:pos x="158" y="8"/>
                    </a:cxn>
                    <a:cxn ang="0">
                      <a:pos x="150" y="2"/>
                    </a:cxn>
                    <a:cxn ang="0">
                      <a:pos x="140" y="0"/>
                    </a:cxn>
                    <a:cxn ang="0">
                      <a:pos x="26" y="0"/>
                    </a:cxn>
                    <a:cxn ang="0">
                      <a:pos x="26" y="0"/>
                    </a:cxn>
                    <a:cxn ang="0">
                      <a:pos x="16" y="2"/>
                    </a:cxn>
                    <a:cxn ang="0">
                      <a:pos x="8" y="8"/>
                    </a:cxn>
                    <a:cxn ang="0">
                      <a:pos x="2" y="16"/>
                    </a:cxn>
                    <a:cxn ang="0">
                      <a:pos x="0" y="26"/>
                    </a:cxn>
                    <a:cxn ang="0">
                      <a:pos x="0" y="26"/>
                    </a:cxn>
                    <a:cxn ang="0">
                      <a:pos x="2" y="36"/>
                    </a:cxn>
                    <a:cxn ang="0">
                      <a:pos x="8" y="44"/>
                    </a:cxn>
                    <a:cxn ang="0">
                      <a:pos x="16" y="50"/>
                    </a:cxn>
                    <a:cxn ang="0">
                      <a:pos x="26" y="52"/>
                    </a:cxn>
                    <a:cxn ang="0">
                      <a:pos x="140" y="52"/>
                    </a:cxn>
                    <a:cxn ang="0">
                      <a:pos x="140" y="52"/>
                    </a:cxn>
                    <a:cxn ang="0">
                      <a:pos x="150" y="50"/>
                    </a:cxn>
                    <a:cxn ang="0">
                      <a:pos x="158" y="44"/>
                    </a:cxn>
                    <a:cxn ang="0">
                      <a:pos x="164" y="36"/>
                    </a:cxn>
                    <a:cxn ang="0">
                      <a:pos x="166" y="26"/>
                    </a:cxn>
                    <a:cxn ang="0">
                      <a:pos x="166" y="26"/>
                    </a:cxn>
                  </a:cxnLst>
                  <a:rect l="0" t="0" r="r" b="b"/>
                  <a:pathLst>
                    <a:path w="166" h="52">
                      <a:moveTo>
                        <a:pt x="166" y="26"/>
                      </a:moveTo>
                      <a:lnTo>
                        <a:pt x="166" y="26"/>
                      </a:lnTo>
                      <a:lnTo>
                        <a:pt x="164" y="16"/>
                      </a:lnTo>
                      <a:lnTo>
                        <a:pt x="158" y="8"/>
                      </a:lnTo>
                      <a:lnTo>
                        <a:pt x="150" y="2"/>
                      </a:lnTo>
                      <a:lnTo>
                        <a:pt x="140" y="0"/>
                      </a:lnTo>
                      <a:lnTo>
                        <a:pt x="26" y="0"/>
                      </a:lnTo>
                      <a:lnTo>
                        <a:pt x="26" y="0"/>
                      </a:lnTo>
                      <a:lnTo>
                        <a:pt x="16" y="2"/>
                      </a:lnTo>
                      <a:lnTo>
                        <a:pt x="8" y="8"/>
                      </a:lnTo>
                      <a:lnTo>
                        <a:pt x="2" y="16"/>
                      </a:lnTo>
                      <a:lnTo>
                        <a:pt x="0" y="26"/>
                      </a:lnTo>
                      <a:lnTo>
                        <a:pt x="0" y="26"/>
                      </a:lnTo>
                      <a:lnTo>
                        <a:pt x="2" y="36"/>
                      </a:lnTo>
                      <a:lnTo>
                        <a:pt x="8" y="44"/>
                      </a:lnTo>
                      <a:lnTo>
                        <a:pt x="16" y="50"/>
                      </a:lnTo>
                      <a:lnTo>
                        <a:pt x="26" y="52"/>
                      </a:lnTo>
                      <a:lnTo>
                        <a:pt x="140" y="52"/>
                      </a:lnTo>
                      <a:lnTo>
                        <a:pt x="140" y="52"/>
                      </a:lnTo>
                      <a:lnTo>
                        <a:pt x="150" y="50"/>
                      </a:lnTo>
                      <a:lnTo>
                        <a:pt x="158" y="44"/>
                      </a:lnTo>
                      <a:lnTo>
                        <a:pt x="164" y="36"/>
                      </a:lnTo>
                      <a:lnTo>
                        <a:pt x="166" y="26"/>
                      </a:lnTo>
                      <a:lnTo>
                        <a:pt x="166" y="2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  <p:sp>
              <p:nvSpPr>
                <p:cNvPr id="4115" name="Freeform 19"/>
                <p:cNvSpPr>
                  <a:spLocks/>
                </p:cNvSpPr>
                <p:nvPr userDrawn="1"/>
              </p:nvSpPr>
              <p:spPr bwMode="auto">
                <a:xfrm>
                  <a:off x="-257175" y="2636838"/>
                  <a:ext cx="238125" cy="174625"/>
                </a:xfrm>
                <a:custGeom>
                  <a:avLst/>
                  <a:gdLst/>
                  <a:ahLst/>
                  <a:cxnLst>
                    <a:cxn ang="0">
                      <a:pos x="112" y="4"/>
                    </a:cxn>
                    <a:cxn ang="0">
                      <a:pos x="12" y="62"/>
                    </a:cxn>
                    <a:cxn ang="0">
                      <a:pos x="12" y="62"/>
                    </a:cxn>
                    <a:cxn ang="0">
                      <a:pos x="4" y="68"/>
                    </a:cxn>
                    <a:cxn ang="0">
                      <a:pos x="0" y="76"/>
                    </a:cxn>
                    <a:cxn ang="0">
                      <a:pos x="0" y="86"/>
                    </a:cxn>
                    <a:cxn ang="0">
                      <a:pos x="4" y="96"/>
                    </a:cxn>
                    <a:cxn ang="0">
                      <a:pos x="4" y="96"/>
                    </a:cxn>
                    <a:cxn ang="0">
                      <a:pos x="10" y="104"/>
                    </a:cxn>
                    <a:cxn ang="0">
                      <a:pos x="18" y="108"/>
                    </a:cxn>
                    <a:cxn ang="0">
                      <a:pos x="28" y="110"/>
                    </a:cxn>
                    <a:cxn ang="0">
                      <a:pos x="38" y="106"/>
                    </a:cxn>
                    <a:cxn ang="0">
                      <a:pos x="138" y="48"/>
                    </a:cxn>
                    <a:cxn ang="0">
                      <a:pos x="138" y="48"/>
                    </a:cxn>
                    <a:cxn ang="0">
                      <a:pos x="146" y="42"/>
                    </a:cxn>
                    <a:cxn ang="0">
                      <a:pos x="150" y="34"/>
                    </a:cxn>
                    <a:cxn ang="0">
                      <a:pos x="150" y="24"/>
                    </a:cxn>
                    <a:cxn ang="0">
                      <a:pos x="146" y="14"/>
                    </a:cxn>
                    <a:cxn ang="0">
                      <a:pos x="146" y="14"/>
                    </a:cxn>
                    <a:cxn ang="0">
                      <a:pos x="140" y="6"/>
                    </a:cxn>
                    <a:cxn ang="0">
                      <a:pos x="132" y="2"/>
                    </a:cxn>
                    <a:cxn ang="0">
                      <a:pos x="122" y="0"/>
                    </a:cxn>
                    <a:cxn ang="0">
                      <a:pos x="112" y="4"/>
                    </a:cxn>
                    <a:cxn ang="0">
                      <a:pos x="112" y="4"/>
                    </a:cxn>
                  </a:cxnLst>
                  <a:rect l="0" t="0" r="r" b="b"/>
                  <a:pathLst>
                    <a:path w="150" h="110">
                      <a:moveTo>
                        <a:pt x="112" y="4"/>
                      </a:moveTo>
                      <a:lnTo>
                        <a:pt x="12" y="62"/>
                      </a:lnTo>
                      <a:lnTo>
                        <a:pt x="12" y="62"/>
                      </a:lnTo>
                      <a:lnTo>
                        <a:pt x="4" y="68"/>
                      </a:lnTo>
                      <a:lnTo>
                        <a:pt x="0" y="76"/>
                      </a:lnTo>
                      <a:lnTo>
                        <a:pt x="0" y="86"/>
                      </a:lnTo>
                      <a:lnTo>
                        <a:pt x="4" y="96"/>
                      </a:lnTo>
                      <a:lnTo>
                        <a:pt x="4" y="96"/>
                      </a:lnTo>
                      <a:lnTo>
                        <a:pt x="10" y="104"/>
                      </a:lnTo>
                      <a:lnTo>
                        <a:pt x="18" y="108"/>
                      </a:lnTo>
                      <a:lnTo>
                        <a:pt x="28" y="110"/>
                      </a:lnTo>
                      <a:lnTo>
                        <a:pt x="38" y="106"/>
                      </a:lnTo>
                      <a:lnTo>
                        <a:pt x="138" y="48"/>
                      </a:lnTo>
                      <a:lnTo>
                        <a:pt x="138" y="48"/>
                      </a:lnTo>
                      <a:lnTo>
                        <a:pt x="146" y="42"/>
                      </a:lnTo>
                      <a:lnTo>
                        <a:pt x="150" y="34"/>
                      </a:lnTo>
                      <a:lnTo>
                        <a:pt x="150" y="24"/>
                      </a:lnTo>
                      <a:lnTo>
                        <a:pt x="146" y="14"/>
                      </a:lnTo>
                      <a:lnTo>
                        <a:pt x="146" y="14"/>
                      </a:lnTo>
                      <a:lnTo>
                        <a:pt x="140" y="6"/>
                      </a:lnTo>
                      <a:lnTo>
                        <a:pt x="132" y="2"/>
                      </a:lnTo>
                      <a:lnTo>
                        <a:pt x="122" y="0"/>
                      </a:lnTo>
                      <a:lnTo>
                        <a:pt x="112" y="4"/>
                      </a:lnTo>
                      <a:lnTo>
                        <a:pt x="112" y="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 dirty="0"/>
                </a:p>
              </p:txBody>
            </p:sp>
          </p:grpSp>
        </p:grpSp>
      </p:grpSp>
      <p:grpSp>
        <p:nvGrpSpPr>
          <p:cNvPr id="44" name="그룹 43"/>
          <p:cNvGrpSpPr/>
          <p:nvPr userDrawn="1"/>
        </p:nvGrpSpPr>
        <p:grpSpPr>
          <a:xfrm>
            <a:off x="7054884" y="4743468"/>
            <a:ext cx="780450" cy="839799"/>
            <a:chOff x="1723986" y="1968480"/>
            <a:chExt cx="1798428" cy="1935189"/>
          </a:xfrm>
        </p:grpSpPr>
        <p:sp>
          <p:nvSpPr>
            <p:cNvPr id="45" name="타원 44"/>
            <p:cNvSpPr/>
            <p:nvPr userDrawn="1"/>
          </p:nvSpPr>
          <p:spPr>
            <a:xfrm>
              <a:off x="1723986" y="3721104"/>
              <a:ext cx="1204929" cy="182565"/>
            </a:xfrm>
            <a:prstGeom prst="ellipse">
              <a:avLst/>
            </a:prstGeom>
            <a:gradFill flip="none" rotWithShape="1">
              <a:gsLst>
                <a:gs pos="14000">
                  <a:schemeClr val="tx1">
                    <a:alpha val="65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46" name="그림 45" descr="pen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1833525" y="1968480"/>
              <a:ext cx="1688889" cy="1930159"/>
            </a:xfrm>
            <a:prstGeom prst="rect">
              <a:avLst/>
            </a:prstGeom>
          </p:spPr>
        </p:pic>
      </p:grpSp>
      <p:sp>
        <p:nvSpPr>
          <p:cNvPr id="47" name="제목 1"/>
          <p:cNvSpPr>
            <a:spLocks noGrp="1"/>
          </p:cNvSpPr>
          <p:nvPr userDrawn="1">
            <p:ph type="ctrTitle" hasCustomPrompt="1"/>
          </p:nvPr>
        </p:nvSpPr>
        <p:spPr>
          <a:xfrm>
            <a:off x="1285830" y="2908858"/>
            <a:ext cx="3176631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r">
              <a:lnSpc>
                <a:spcPct val="130000"/>
              </a:lnSpc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48" name="텍스트 개체 틀 19"/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1285830" y="2698740"/>
            <a:ext cx="3176631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12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9" name="텍스트 개체 틀 19"/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1285830" y="3465513"/>
            <a:ext cx="3176631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r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grpSp>
        <p:nvGrpSpPr>
          <p:cNvPr id="50" name="그룹 49"/>
          <p:cNvGrpSpPr/>
          <p:nvPr userDrawn="1"/>
        </p:nvGrpSpPr>
        <p:grpSpPr>
          <a:xfrm>
            <a:off x="1795306" y="4161872"/>
            <a:ext cx="2429819" cy="326005"/>
            <a:chOff x="993726" y="2139649"/>
            <a:chExt cx="3260174" cy="437413"/>
          </a:xfrm>
          <a:solidFill>
            <a:schemeClr val="accent1"/>
          </a:solidFill>
        </p:grpSpPr>
        <p:grpSp>
          <p:nvGrpSpPr>
            <p:cNvPr id="51" name="그룹 3171"/>
            <p:cNvGrpSpPr/>
            <p:nvPr/>
          </p:nvGrpSpPr>
          <p:grpSpPr>
            <a:xfrm>
              <a:off x="2527265" y="2145188"/>
              <a:ext cx="417239" cy="426340"/>
              <a:chOff x="7508875" y="1643063"/>
              <a:chExt cx="1019175" cy="1041400"/>
            </a:xfrm>
            <a:grpFill/>
          </p:grpSpPr>
          <p:sp>
            <p:nvSpPr>
              <p:cNvPr id="63" name="Freeform 1929"/>
              <p:cNvSpPr>
                <a:spLocks/>
              </p:cNvSpPr>
              <p:nvPr/>
            </p:nvSpPr>
            <p:spPr bwMode="auto">
              <a:xfrm>
                <a:off x="7950200" y="1643063"/>
                <a:ext cx="285750" cy="396875"/>
              </a:xfrm>
              <a:custGeom>
                <a:avLst/>
                <a:gdLst/>
                <a:ahLst/>
                <a:cxnLst>
                  <a:cxn ang="0">
                    <a:pos x="0" y="250"/>
                  </a:cxn>
                  <a:cxn ang="0">
                    <a:pos x="126" y="214"/>
                  </a:cxn>
                  <a:cxn ang="0">
                    <a:pos x="180" y="0"/>
                  </a:cxn>
                  <a:cxn ang="0">
                    <a:pos x="180" y="0"/>
                  </a:cxn>
                  <a:cxn ang="0">
                    <a:pos x="170" y="4"/>
                  </a:cxn>
                  <a:cxn ang="0">
                    <a:pos x="146" y="20"/>
                  </a:cxn>
                  <a:cxn ang="0">
                    <a:pos x="132" y="30"/>
                  </a:cxn>
                  <a:cxn ang="0">
                    <a:pos x="116" y="42"/>
                  </a:cxn>
                  <a:cxn ang="0">
                    <a:pos x="102" y="58"/>
                  </a:cxn>
                  <a:cxn ang="0">
                    <a:pos x="92" y="74"/>
                  </a:cxn>
                  <a:cxn ang="0">
                    <a:pos x="92" y="74"/>
                  </a:cxn>
                  <a:cxn ang="0">
                    <a:pos x="70" y="112"/>
                  </a:cxn>
                  <a:cxn ang="0">
                    <a:pos x="46" y="156"/>
                  </a:cxn>
                  <a:cxn ang="0">
                    <a:pos x="0" y="250"/>
                  </a:cxn>
                  <a:cxn ang="0">
                    <a:pos x="0" y="250"/>
                  </a:cxn>
                </a:cxnLst>
                <a:rect l="0" t="0" r="r" b="b"/>
                <a:pathLst>
                  <a:path w="180" h="250">
                    <a:moveTo>
                      <a:pt x="0" y="250"/>
                    </a:moveTo>
                    <a:lnTo>
                      <a:pt x="126" y="214"/>
                    </a:lnTo>
                    <a:lnTo>
                      <a:pt x="180" y="0"/>
                    </a:lnTo>
                    <a:lnTo>
                      <a:pt x="180" y="0"/>
                    </a:lnTo>
                    <a:lnTo>
                      <a:pt x="170" y="4"/>
                    </a:lnTo>
                    <a:lnTo>
                      <a:pt x="146" y="20"/>
                    </a:lnTo>
                    <a:lnTo>
                      <a:pt x="132" y="30"/>
                    </a:lnTo>
                    <a:lnTo>
                      <a:pt x="116" y="42"/>
                    </a:lnTo>
                    <a:lnTo>
                      <a:pt x="102" y="58"/>
                    </a:lnTo>
                    <a:lnTo>
                      <a:pt x="92" y="74"/>
                    </a:lnTo>
                    <a:lnTo>
                      <a:pt x="92" y="74"/>
                    </a:lnTo>
                    <a:lnTo>
                      <a:pt x="70" y="112"/>
                    </a:lnTo>
                    <a:lnTo>
                      <a:pt x="46" y="156"/>
                    </a:lnTo>
                    <a:lnTo>
                      <a:pt x="0" y="250"/>
                    </a:lnTo>
                    <a:lnTo>
                      <a:pt x="0" y="25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64" name="Freeform 1930"/>
              <p:cNvSpPr>
                <a:spLocks noEditPoints="1"/>
              </p:cNvSpPr>
              <p:nvPr/>
            </p:nvSpPr>
            <p:spPr bwMode="auto">
              <a:xfrm>
                <a:off x="7508875" y="1925638"/>
                <a:ext cx="1019175" cy="758825"/>
              </a:xfrm>
              <a:custGeom>
                <a:avLst/>
                <a:gdLst/>
                <a:ahLst/>
                <a:cxnLst>
                  <a:cxn ang="0">
                    <a:pos x="316" y="280"/>
                  </a:cxn>
                  <a:cxn ang="0">
                    <a:pos x="344" y="214"/>
                  </a:cxn>
                  <a:cxn ang="0">
                    <a:pos x="570" y="92"/>
                  </a:cxn>
                  <a:cxn ang="0">
                    <a:pos x="622" y="36"/>
                  </a:cxn>
                  <a:cxn ang="0">
                    <a:pos x="200" y="178"/>
                  </a:cxn>
                  <a:cxn ang="0">
                    <a:pos x="186" y="146"/>
                  </a:cxn>
                  <a:cxn ang="0">
                    <a:pos x="144" y="118"/>
                  </a:cxn>
                  <a:cxn ang="0">
                    <a:pos x="68" y="122"/>
                  </a:cxn>
                  <a:cxn ang="0">
                    <a:pos x="20" y="164"/>
                  </a:cxn>
                  <a:cxn ang="0">
                    <a:pos x="0" y="242"/>
                  </a:cxn>
                  <a:cxn ang="0">
                    <a:pos x="26" y="292"/>
                  </a:cxn>
                  <a:cxn ang="0">
                    <a:pos x="96" y="318"/>
                  </a:cxn>
                  <a:cxn ang="0">
                    <a:pos x="170" y="282"/>
                  </a:cxn>
                  <a:cxn ang="0">
                    <a:pos x="184" y="268"/>
                  </a:cxn>
                  <a:cxn ang="0">
                    <a:pos x="226" y="238"/>
                  </a:cxn>
                  <a:cxn ang="0">
                    <a:pos x="220" y="284"/>
                  </a:cxn>
                  <a:cxn ang="0">
                    <a:pos x="206" y="300"/>
                  </a:cxn>
                  <a:cxn ang="0">
                    <a:pos x="174" y="344"/>
                  </a:cxn>
                  <a:cxn ang="0">
                    <a:pos x="170" y="422"/>
                  </a:cxn>
                  <a:cxn ang="0">
                    <a:pos x="206" y="466"/>
                  </a:cxn>
                  <a:cxn ang="0">
                    <a:pos x="280" y="474"/>
                  </a:cxn>
                  <a:cxn ang="0">
                    <a:pos x="334" y="442"/>
                  </a:cxn>
                  <a:cxn ang="0">
                    <a:pos x="368" y="368"/>
                  </a:cxn>
                  <a:cxn ang="0">
                    <a:pos x="342" y="298"/>
                  </a:cxn>
                  <a:cxn ang="0">
                    <a:pos x="46" y="256"/>
                  </a:cxn>
                  <a:cxn ang="0">
                    <a:pos x="38" y="212"/>
                  </a:cxn>
                  <a:cxn ang="0">
                    <a:pos x="56" y="178"/>
                  </a:cxn>
                  <a:cxn ang="0">
                    <a:pos x="102" y="158"/>
                  </a:cxn>
                  <a:cxn ang="0">
                    <a:pos x="144" y="172"/>
                  </a:cxn>
                  <a:cxn ang="0">
                    <a:pos x="158" y="202"/>
                  </a:cxn>
                  <a:cxn ang="0">
                    <a:pos x="148" y="248"/>
                  </a:cxn>
                  <a:cxn ang="0">
                    <a:pos x="118" y="274"/>
                  </a:cxn>
                  <a:cxn ang="0">
                    <a:pos x="72" y="278"/>
                  </a:cxn>
                  <a:cxn ang="0">
                    <a:pos x="266" y="202"/>
                  </a:cxn>
                  <a:cxn ang="0">
                    <a:pos x="260" y="178"/>
                  </a:cxn>
                  <a:cxn ang="0">
                    <a:pos x="282" y="162"/>
                  </a:cxn>
                  <a:cxn ang="0">
                    <a:pos x="304" y="176"/>
                  </a:cxn>
                  <a:cxn ang="0">
                    <a:pos x="298" y="202"/>
                  </a:cxn>
                  <a:cxn ang="0">
                    <a:pos x="266" y="202"/>
                  </a:cxn>
                  <a:cxn ang="0">
                    <a:pos x="210" y="418"/>
                  </a:cxn>
                  <a:cxn ang="0">
                    <a:pos x="204" y="372"/>
                  </a:cxn>
                  <a:cxn ang="0">
                    <a:pos x="222" y="340"/>
                  </a:cxn>
                  <a:cxn ang="0">
                    <a:pos x="266" y="318"/>
                  </a:cxn>
                  <a:cxn ang="0">
                    <a:pos x="308" y="332"/>
                  </a:cxn>
                  <a:cxn ang="0">
                    <a:pos x="324" y="364"/>
                  </a:cxn>
                  <a:cxn ang="0">
                    <a:pos x="312" y="410"/>
                  </a:cxn>
                  <a:cxn ang="0">
                    <a:pos x="282" y="434"/>
                  </a:cxn>
                  <a:cxn ang="0">
                    <a:pos x="236" y="438"/>
                  </a:cxn>
                </a:cxnLst>
                <a:rect l="0" t="0" r="r" b="b"/>
                <a:pathLst>
                  <a:path w="642" h="478">
                    <a:moveTo>
                      <a:pt x="342" y="298"/>
                    </a:moveTo>
                    <a:lnTo>
                      <a:pt x="342" y="298"/>
                    </a:lnTo>
                    <a:lnTo>
                      <a:pt x="330" y="288"/>
                    </a:lnTo>
                    <a:lnTo>
                      <a:pt x="316" y="280"/>
                    </a:lnTo>
                    <a:lnTo>
                      <a:pt x="302" y="276"/>
                    </a:lnTo>
                    <a:lnTo>
                      <a:pt x="286" y="274"/>
                    </a:lnTo>
                    <a:lnTo>
                      <a:pt x="344" y="214"/>
                    </a:lnTo>
                    <a:lnTo>
                      <a:pt x="344" y="214"/>
                    </a:lnTo>
                    <a:lnTo>
                      <a:pt x="458" y="156"/>
                    </a:lnTo>
                    <a:lnTo>
                      <a:pt x="518" y="122"/>
                    </a:lnTo>
                    <a:lnTo>
                      <a:pt x="570" y="92"/>
                    </a:lnTo>
                    <a:lnTo>
                      <a:pt x="570" y="92"/>
                    </a:lnTo>
                    <a:lnTo>
                      <a:pt x="586" y="80"/>
                    </a:lnTo>
                    <a:lnTo>
                      <a:pt x="600" y="66"/>
                    </a:lnTo>
                    <a:lnTo>
                      <a:pt x="612" y="50"/>
                    </a:lnTo>
                    <a:lnTo>
                      <a:pt x="622" y="36"/>
                    </a:lnTo>
                    <a:lnTo>
                      <a:pt x="636" y="10"/>
                    </a:lnTo>
                    <a:lnTo>
                      <a:pt x="642" y="0"/>
                    </a:lnTo>
                    <a:lnTo>
                      <a:pt x="272" y="104"/>
                    </a:lnTo>
                    <a:lnTo>
                      <a:pt x="200" y="178"/>
                    </a:lnTo>
                    <a:lnTo>
                      <a:pt x="200" y="178"/>
                    </a:lnTo>
                    <a:lnTo>
                      <a:pt x="198" y="166"/>
                    </a:lnTo>
                    <a:lnTo>
                      <a:pt x="192" y="156"/>
                    </a:lnTo>
                    <a:lnTo>
                      <a:pt x="186" y="146"/>
                    </a:lnTo>
                    <a:lnTo>
                      <a:pt x="178" y="138"/>
                    </a:lnTo>
                    <a:lnTo>
                      <a:pt x="178" y="138"/>
                    </a:lnTo>
                    <a:lnTo>
                      <a:pt x="162" y="126"/>
                    </a:lnTo>
                    <a:lnTo>
                      <a:pt x="144" y="118"/>
                    </a:lnTo>
                    <a:lnTo>
                      <a:pt x="126" y="112"/>
                    </a:lnTo>
                    <a:lnTo>
                      <a:pt x="106" y="112"/>
                    </a:lnTo>
                    <a:lnTo>
                      <a:pt x="88" y="116"/>
                    </a:lnTo>
                    <a:lnTo>
                      <a:pt x="68" y="122"/>
                    </a:lnTo>
                    <a:lnTo>
                      <a:pt x="50" y="134"/>
                    </a:lnTo>
                    <a:lnTo>
                      <a:pt x="34" y="148"/>
                    </a:lnTo>
                    <a:lnTo>
                      <a:pt x="34" y="148"/>
                    </a:lnTo>
                    <a:lnTo>
                      <a:pt x="20" y="164"/>
                    </a:lnTo>
                    <a:lnTo>
                      <a:pt x="8" y="184"/>
                    </a:lnTo>
                    <a:lnTo>
                      <a:pt x="2" y="202"/>
                    </a:lnTo>
                    <a:lnTo>
                      <a:pt x="0" y="222"/>
                    </a:lnTo>
                    <a:lnTo>
                      <a:pt x="0" y="242"/>
                    </a:lnTo>
                    <a:lnTo>
                      <a:pt x="4" y="260"/>
                    </a:lnTo>
                    <a:lnTo>
                      <a:pt x="14" y="278"/>
                    </a:lnTo>
                    <a:lnTo>
                      <a:pt x="26" y="292"/>
                    </a:lnTo>
                    <a:lnTo>
                      <a:pt x="26" y="292"/>
                    </a:lnTo>
                    <a:lnTo>
                      <a:pt x="42" y="304"/>
                    </a:lnTo>
                    <a:lnTo>
                      <a:pt x="58" y="312"/>
                    </a:lnTo>
                    <a:lnTo>
                      <a:pt x="78" y="316"/>
                    </a:lnTo>
                    <a:lnTo>
                      <a:pt x="96" y="318"/>
                    </a:lnTo>
                    <a:lnTo>
                      <a:pt x="116" y="314"/>
                    </a:lnTo>
                    <a:lnTo>
                      <a:pt x="136" y="306"/>
                    </a:lnTo>
                    <a:lnTo>
                      <a:pt x="154" y="296"/>
                    </a:lnTo>
                    <a:lnTo>
                      <a:pt x="170" y="282"/>
                    </a:lnTo>
                    <a:lnTo>
                      <a:pt x="170" y="282"/>
                    </a:lnTo>
                    <a:lnTo>
                      <a:pt x="178" y="272"/>
                    </a:lnTo>
                    <a:lnTo>
                      <a:pt x="178" y="272"/>
                    </a:lnTo>
                    <a:lnTo>
                      <a:pt x="184" y="268"/>
                    </a:lnTo>
                    <a:lnTo>
                      <a:pt x="184" y="268"/>
                    </a:lnTo>
                    <a:lnTo>
                      <a:pt x="194" y="258"/>
                    </a:lnTo>
                    <a:lnTo>
                      <a:pt x="204" y="250"/>
                    </a:lnTo>
                    <a:lnTo>
                      <a:pt x="226" y="238"/>
                    </a:lnTo>
                    <a:lnTo>
                      <a:pt x="240" y="252"/>
                    </a:lnTo>
                    <a:lnTo>
                      <a:pt x="240" y="252"/>
                    </a:lnTo>
                    <a:lnTo>
                      <a:pt x="228" y="274"/>
                    </a:lnTo>
                    <a:lnTo>
                      <a:pt x="220" y="284"/>
                    </a:lnTo>
                    <a:lnTo>
                      <a:pt x="212" y="296"/>
                    </a:lnTo>
                    <a:lnTo>
                      <a:pt x="212" y="296"/>
                    </a:lnTo>
                    <a:lnTo>
                      <a:pt x="206" y="300"/>
                    </a:lnTo>
                    <a:lnTo>
                      <a:pt x="206" y="300"/>
                    </a:lnTo>
                    <a:lnTo>
                      <a:pt x="198" y="308"/>
                    </a:lnTo>
                    <a:lnTo>
                      <a:pt x="198" y="308"/>
                    </a:lnTo>
                    <a:lnTo>
                      <a:pt x="184" y="326"/>
                    </a:lnTo>
                    <a:lnTo>
                      <a:pt x="174" y="344"/>
                    </a:lnTo>
                    <a:lnTo>
                      <a:pt x="166" y="364"/>
                    </a:lnTo>
                    <a:lnTo>
                      <a:pt x="164" y="384"/>
                    </a:lnTo>
                    <a:lnTo>
                      <a:pt x="164" y="402"/>
                    </a:lnTo>
                    <a:lnTo>
                      <a:pt x="170" y="422"/>
                    </a:lnTo>
                    <a:lnTo>
                      <a:pt x="178" y="438"/>
                    </a:lnTo>
                    <a:lnTo>
                      <a:pt x="190" y="454"/>
                    </a:lnTo>
                    <a:lnTo>
                      <a:pt x="190" y="454"/>
                    </a:lnTo>
                    <a:lnTo>
                      <a:pt x="206" y="466"/>
                    </a:lnTo>
                    <a:lnTo>
                      <a:pt x="224" y="474"/>
                    </a:lnTo>
                    <a:lnTo>
                      <a:pt x="242" y="478"/>
                    </a:lnTo>
                    <a:lnTo>
                      <a:pt x="262" y="478"/>
                    </a:lnTo>
                    <a:lnTo>
                      <a:pt x="280" y="474"/>
                    </a:lnTo>
                    <a:lnTo>
                      <a:pt x="300" y="468"/>
                    </a:lnTo>
                    <a:lnTo>
                      <a:pt x="318" y="458"/>
                    </a:lnTo>
                    <a:lnTo>
                      <a:pt x="334" y="442"/>
                    </a:lnTo>
                    <a:lnTo>
                      <a:pt x="334" y="442"/>
                    </a:lnTo>
                    <a:lnTo>
                      <a:pt x="348" y="426"/>
                    </a:lnTo>
                    <a:lnTo>
                      <a:pt x="360" y="408"/>
                    </a:lnTo>
                    <a:lnTo>
                      <a:pt x="366" y="388"/>
                    </a:lnTo>
                    <a:lnTo>
                      <a:pt x="368" y="368"/>
                    </a:lnTo>
                    <a:lnTo>
                      <a:pt x="368" y="348"/>
                    </a:lnTo>
                    <a:lnTo>
                      <a:pt x="364" y="330"/>
                    </a:lnTo>
                    <a:lnTo>
                      <a:pt x="354" y="314"/>
                    </a:lnTo>
                    <a:lnTo>
                      <a:pt x="342" y="298"/>
                    </a:lnTo>
                    <a:lnTo>
                      <a:pt x="342" y="298"/>
                    </a:lnTo>
                    <a:close/>
                    <a:moveTo>
                      <a:pt x="52" y="266"/>
                    </a:moveTo>
                    <a:lnTo>
                      <a:pt x="52" y="266"/>
                    </a:lnTo>
                    <a:lnTo>
                      <a:pt x="46" y="256"/>
                    </a:lnTo>
                    <a:lnTo>
                      <a:pt x="40" y="246"/>
                    </a:lnTo>
                    <a:lnTo>
                      <a:pt x="38" y="234"/>
                    </a:lnTo>
                    <a:lnTo>
                      <a:pt x="36" y="224"/>
                    </a:lnTo>
                    <a:lnTo>
                      <a:pt x="38" y="212"/>
                    </a:lnTo>
                    <a:lnTo>
                      <a:pt x="42" y="200"/>
                    </a:lnTo>
                    <a:lnTo>
                      <a:pt x="48" y="188"/>
                    </a:lnTo>
                    <a:lnTo>
                      <a:pt x="56" y="178"/>
                    </a:lnTo>
                    <a:lnTo>
                      <a:pt x="56" y="178"/>
                    </a:lnTo>
                    <a:lnTo>
                      <a:pt x="66" y="170"/>
                    </a:lnTo>
                    <a:lnTo>
                      <a:pt x="78" y="164"/>
                    </a:lnTo>
                    <a:lnTo>
                      <a:pt x="90" y="160"/>
                    </a:lnTo>
                    <a:lnTo>
                      <a:pt x="102" y="158"/>
                    </a:lnTo>
                    <a:lnTo>
                      <a:pt x="112" y="158"/>
                    </a:lnTo>
                    <a:lnTo>
                      <a:pt x="124" y="160"/>
                    </a:lnTo>
                    <a:lnTo>
                      <a:pt x="134" y="164"/>
                    </a:lnTo>
                    <a:lnTo>
                      <a:pt x="144" y="172"/>
                    </a:lnTo>
                    <a:lnTo>
                      <a:pt x="144" y="172"/>
                    </a:lnTo>
                    <a:lnTo>
                      <a:pt x="152" y="180"/>
                    </a:lnTo>
                    <a:lnTo>
                      <a:pt x="156" y="192"/>
                    </a:lnTo>
                    <a:lnTo>
                      <a:pt x="158" y="202"/>
                    </a:lnTo>
                    <a:lnTo>
                      <a:pt x="160" y="214"/>
                    </a:lnTo>
                    <a:lnTo>
                      <a:pt x="158" y="226"/>
                    </a:lnTo>
                    <a:lnTo>
                      <a:pt x="154" y="238"/>
                    </a:lnTo>
                    <a:lnTo>
                      <a:pt x="148" y="248"/>
                    </a:lnTo>
                    <a:lnTo>
                      <a:pt x="140" y="258"/>
                    </a:lnTo>
                    <a:lnTo>
                      <a:pt x="140" y="258"/>
                    </a:lnTo>
                    <a:lnTo>
                      <a:pt x="130" y="268"/>
                    </a:lnTo>
                    <a:lnTo>
                      <a:pt x="118" y="274"/>
                    </a:lnTo>
                    <a:lnTo>
                      <a:pt x="106" y="278"/>
                    </a:lnTo>
                    <a:lnTo>
                      <a:pt x="94" y="280"/>
                    </a:lnTo>
                    <a:lnTo>
                      <a:pt x="84" y="280"/>
                    </a:lnTo>
                    <a:lnTo>
                      <a:pt x="72" y="278"/>
                    </a:lnTo>
                    <a:lnTo>
                      <a:pt x="62" y="272"/>
                    </a:lnTo>
                    <a:lnTo>
                      <a:pt x="52" y="266"/>
                    </a:lnTo>
                    <a:lnTo>
                      <a:pt x="52" y="266"/>
                    </a:lnTo>
                    <a:close/>
                    <a:moveTo>
                      <a:pt x="266" y="202"/>
                    </a:moveTo>
                    <a:lnTo>
                      <a:pt x="266" y="202"/>
                    </a:lnTo>
                    <a:lnTo>
                      <a:pt x="260" y="194"/>
                    </a:lnTo>
                    <a:lnTo>
                      <a:pt x="258" y="186"/>
                    </a:lnTo>
                    <a:lnTo>
                      <a:pt x="260" y="178"/>
                    </a:lnTo>
                    <a:lnTo>
                      <a:pt x="266" y="170"/>
                    </a:lnTo>
                    <a:lnTo>
                      <a:pt x="266" y="170"/>
                    </a:lnTo>
                    <a:lnTo>
                      <a:pt x="274" y="164"/>
                    </a:lnTo>
                    <a:lnTo>
                      <a:pt x="282" y="162"/>
                    </a:lnTo>
                    <a:lnTo>
                      <a:pt x="290" y="164"/>
                    </a:lnTo>
                    <a:lnTo>
                      <a:pt x="298" y="170"/>
                    </a:lnTo>
                    <a:lnTo>
                      <a:pt x="298" y="170"/>
                    </a:lnTo>
                    <a:lnTo>
                      <a:pt x="304" y="176"/>
                    </a:lnTo>
                    <a:lnTo>
                      <a:pt x="306" y="186"/>
                    </a:lnTo>
                    <a:lnTo>
                      <a:pt x="304" y="194"/>
                    </a:lnTo>
                    <a:lnTo>
                      <a:pt x="298" y="202"/>
                    </a:lnTo>
                    <a:lnTo>
                      <a:pt x="298" y="202"/>
                    </a:lnTo>
                    <a:lnTo>
                      <a:pt x="292" y="208"/>
                    </a:lnTo>
                    <a:lnTo>
                      <a:pt x="282" y="208"/>
                    </a:lnTo>
                    <a:lnTo>
                      <a:pt x="274" y="208"/>
                    </a:lnTo>
                    <a:lnTo>
                      <a:pt x="266" y="202"/>
                    </a:lnTo>
                    <a:lnTo>
                      <a:pt x="266" y="202"/>
                    </a:lnTo>
                    <a:close/>
                    <a:moveTo>
                      <a:pt x="218" y="426"/>
                    </a:moveTo>
                    <a:lnTo>
                      <a:pt x="218" y="426"/>
                    </a:lnTo>
                    <a:lnTo>
                      <a:pt x="210" y="418"/>
                    </a:lnTo>
                    <a:lnTo>
                      <a:pt x="204" y="406"/>
                    </a:lnTo>
                    <a:lnTo>
                      <a:pt x="202" y="396"/>
                    </a:lnTo>
                    <a:lnTo>
                      <a:pt x="202" y="384"/>
                    </a:lnTo>
                    <a:lnTo>
                      <a:pt x="204" y="372"/>
                    </a:lnTo>
                    <a:lnTo>
                      <a:pt x="208" y="360"/>
                    </a:lnTo>
                    <a:lnTo>
                      <a:pt x="214" y="350"/>
                    </a:lnTo>
                    <a:lnTo>
                      <a:pt x="222" y="340"/>
                    </a:lnTo>
                    <a:lnTo>
                      <a:pt x="222" y="340"/>
                    </a:lnTo>
                    <a:lnTo>
                      <a:pt x="232" y="330"/>
                    </a:lnTo>
                    <a:lnTo>
                      <a:pt x="242" y="324"/>
                    </a:lnTo>
                    <a:lnTo>
                      <a:pt x="254" y="320"/>
                    </a:lnTo>
                    <a:lnTo>
                      <a:pt x="266" y="318"/>
                    </a:lnTo>
                    <a:lnTo>
                      <a:pt x="278" y="318"/>
                    </a:lnTo>
                    <a:lnTo>
                      <a:pt x="288" y="320"/>
                    </a:lnTo>
                    <a:lnTo>
                      <a:pt x="300" y="326"/>
                    </a:lnTo>
                    <a:lnTo>
                      <a:pt x="308" y="332"/>
                    </a:lnTo>
                    <a:lnTo>
                      <a:pt x="308" y="332"/>
                    </a:lnTo>
                    <a:lnTo>
                      <a:pt x="316" y="342"/>
                    </a:lnTo>
                    <a:lnTo>
                      <a:pt x="320" y="352"/>
                    </a:lnTo>
                    <a:lnTo>
                      <a:pt x="324" y="364"/>
                    </a:lnTo>
                    <a:lnTo>
                      <a:pt x="324" y="374"/>
                    </a:lnTo>
                    <a:lnTo>
                      <a:pt x="322" y="386"/>
                    </a:lnTo>
                    <a:lnTo>
                      <a:pt x="318" y="398"/>
                    </a:lnTo>
                    <a:lnTo>
                      <a:pt x="312" y="410"/>
                    </a:lnTo>
                    <a:lnTo>
                      <a:pt x="304" y="420"/>
                    </a:lnTo>
                    <a:lnTo>
                      <a:pt x="304" y="420"/>
                    </a:lnTo>
                    <a:lnTo>
                      <a:pt x="294" y="428"/>
                    </a:lnTo>
                    <a:lnTo>
                      <a:pt x="282" y="434"/>
                    </a:lnTo>
                    <a:lnTo>
                      <a:pt x="272" y="438"/>
                    </a:lnTo>
                    <a:lnTo>
                      <a:pt x="260" y="440"/>
                    </a:lnTo>
                    <a:lnTo>
                      <a:pt x="248" y="440"/>
                    </a:lnTo>
                    <a:lnTo>
                      <a:pt x="236" y="438"/>
                    </a:lnTo>
                    <a:lnTo>
                      <a:pt x="226" y="434"/>
                    </a:lnTo>
                    <a:lnTo>
                      <a:pt x="218" y="426"/>
                    </a:lnTo>
                    <a:lnTo>
                      <a:pt x="218" y="42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52" name="그룹 3178"/>
            <p:cNvGrpSpPr/>
            <p:nvPr/>
          </p:nvGrpSpPr>
          <p:grpSpPr>
            <a:xfrm>
              <a:off x="1797010" y="2158182"/>
              <a:ext cx="399043" cy="400343"/>
              <a:chOff x="2016125" y="4484688"/>
              <a:chExt cx="974725" cy="977900"/>
            </a:xfrm>
            <a:grpFill/>
          </p:grpSpPr>
          <p:sp>
            <p:nvSpPr>
              <p:cNvPr id="60" name="Freeform 1945"/>
              <p:cNvSpPr>
                <a:spLocks/>
              </p:cNvSpPr>
              <p:nvPr/>
            </p:nvSpPr>
            <p:spPr bwMode="auto">
              <a:xfrm>
                <a:off x="2139950" y="5030788"/>
                <a:ext cx="292100" cy="288925"/>
              </a:xfrm>
              <a:custGeom>
                <a:avLst/>
                <a:gdLst/>
                <a:ahLst/>
                <a:cxnLst>
                  <a:cxn ang="0">
                    <a:pos x="114" y="114"/>
                  </a:cxn>
                  <a:cxn ang="0">
                    <a:pos x="144" y="84"/>
                  </a:cxn>
                  <a:cxn ang="0">
                    <a:pos x="184" y="44"/>
                  </a:cxn>
                  <a:cxn ang="0">
                    <a:pos x="184" y="44"/>
                  </a:cxn>
                  <a:cxn ang="0">
                    <a:pos x="166" y="26"/>
                  </a:cxn>
                  <a:cxn ang="0">
                    <a:pos x="166" y="26"/>
                  </a:cxn>
                  <a:cxn ang="0">
                    <a:pos x="138" y="0"/>
                  </a:cxn>
                  <a:cxn ang="0">
                    <a:pos x="96" y="42"/>
                  </a:cxn>
                  <a:cxn ang="0">
                    <a:pos x="88" y="50"/>
                  </a:cxn>
                  <a:cxn ang="0">
                    <a:pos x="72" y="66"/>
                  </a:cxn>
                  <a:cxn ang="0">
                    <a:pos x="70" y="68"/>
                  </a:cxn>
                  <a:cxn ang="0">
                    <a:pos x="70" y="68"/>
                  </a:cxn>
                  <a:cxn ang="0">
                    <a:pos x="68" y="68"/>
                  </a:cxn>
                  <a:cxn ang="0">
                    <a:pos x="68" y="68"/>
                  </a:cxn>
                  <a:cxn ang="0">
                    <a:pos x="56" y="68"/>
                  </a:cxn>
                  <a:cxn ang="0">
                    <a:pos x="46" y="70"/>
                  </a:cxn>
                  <a:cxn ang="0">
                    <a:pos x="36" y="72"/>
                  </a:cxn>
                  <a:cxn ang="0">
                    <a:pos x="26" y="78"/>
                  </a:cxn>
                  <a:cxn ang="0">
                    <a:pos x="26" y="78"/>
                  </a:cxn>
                  <a:cxn ang="0">
                    <a:pos x="18" y="84"/>
                  </a:cxn>
                  <a:cxn ang="0">
                    <a:pos x="18" y="84"/>
                  </a:cxn>
                  <a:cxn ang="0">
                    <a:pos x="12" y="90"/>
                  </a:cxn>
                  <a:cxn ang="0">
                    <a:pos x="8" y="98"/>
                  </a:cxn>
                  <a:cxn ang="0">
                    <a:pos x="8" y="98"/>
                  </a:cxn>
                  <a:cxn ang="0">
                    <a:pos x="4" y="106"/>
                  </a:cxn>
                  <a:cxn ang="0">
                    <a:pos x="2" y="116"/>
                  </a:cxn>
                  <a:cxn ang="0">
                    <a:pos x="0" y="124"/>
                  </a:cxn>
                  <a:cxn ang="0">
                    <a:pos x="2" y="134"/>
                  </a:cxn>
                  <a:cxn ang="0">
                    <a:pos x="4" y="142"/>
                  </a:cxn>
                  <a:cxn ang="0">
                    <a:pos x="6" y="150"/>
                  </a:cxn>
                  <a:cxn ang="0">
                    <a:pos x="12" y="158"/>
                  </a:cxn>
                  <a:cxn ang="0">
                    <a:pos x="18" y="166"/>
                  </a:cxn>
                  <a:cxn ang="0">
                    <a:pos x="18" y="166"/>
                  </a:cxn>
                  <a:cxn ang="0">
                    <a:pos x="24" y="172"/>
                  </a:cxn>
                  <a:cxn ang="0">
                    <a:pos x="32" y="176"/>
                  </a:cxn>
                  <a:cxn ang="0">
                    <a:pos x="40" y="180"/>
                  </a:cxn>
                  <a:cxn ang="0">
                    <a:pos x="50" y="182"/>
                  </a:cxn>
                  <a:cxn ang="0">
                    <a:pos x="58" y="182"/>
                  </a:cxn>
                  <a:cxn ang="0">
                    <a:pos x="66" y="182"/>
                  </a:cxn>
                  <a:cxn ang="0">
                    <a:pos x="76" y="180"/>
                  </a:cxn>
                  <a:cxn ang="0">
                    <a:pos x="84" y="176"/>
                  </a:cxn>
                  <a:cxn ang="0">
                    <a:pos x="84" y="176"/>
                  </a:cxn>
                  <a:cxn ang="0">
                    <a:pos x="92" y="172"/>
                  </a:cxn>
                  <a:cxn ang="0">
                    <a:pos x="98" y="166"/>
                  </a:cxn>
                  <a:cxn ang="0">
                    <a:pos x="98" y="166"/>
                  </a:cxn>
                  <a:cxn ang="0">
                    <a:pos x="104" y="158"/>
                  </a:cxn>
                  <a:cxn ang="0">
                    <a:pos x="104" y="158"/>
                  </a:cxn>
                  <a:cxn ang="0">
                    <a:pos x="110" y="150"/>
                  </a:cxn>
                  <a:cxn ang="0">
                    <a:pos x="114" y="140"/>
                  </a:cxn>
                  <a:cxn ang="0">
                    <a:pos x="116" y="128"/>
                  </a:cxn>
                  <a:cxn ang="0">
                    <a:pos x="114" y="118"/>
                  </a:cxn>
                  <a:cxn ang="0">
                    <a:pos x="114" y="118"/>
                  </a:cxn>
                  <a:cxn ang="0">
                    <a:pos x="114" y="114"/>
                  </a:cxn>
                  <a:cxn ang="0">
                    <a:pos x="114" y="114"/>
                  </a:cxn>
                </a:cxnLst>
                <a:rect l="0" t="0" r="r" b="b"/>
                <a:pathLst>
                  <a:path w="184" h="182">
                    <a:moveTo>
                      <a:pt x="114" y="114"/>
                    </a:moveTo>
                    <a:lnTo>
                      <a:pt x="144" y="84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66" y="26"/>
                    </a:lnTo>
                    <a:lnTo>
                      <a:pt x="166" y="26"/>
                    </a:lnTo>
                    <a:lnTo>
                      <a:pt x="138" y="0"/>
                    </a:lnTo>
                    <a:lnTo>
                      <a:pt x="96" y="42"/>
                    </a:lnTo>
                    <a:lnTo>
                      <a:pt x="88" y="50"/>
                    </a:lnTo>
                    <a:lnTo>
                      <a:pt x="72" y="66"/>
                    </a:lnTo>
                    <a:lnTo>
                      <a:pt x="70" y="68"/>
                    </a:lnTo>
                    <a:lnTo>
                      <a:pt x="70" y="68"/>
                    </a:lnTo>
                    <a:lnTo>
                      <a:pt x="68" y="68"/>
                    </a:lnTo>
                    <a:lnTo>
                      <a:pt x="68" y="68"/>
                    </a:lnTo>
                    <a:lnTo>
                      <a:pt x="56" y="68"/>
                    </a:lnTo>
                    <a:lnTo>
                      <a:pt x="46" y="70"/>
                    </a:lnTo>
                    <a:lnTo>
                      <a:pt x="36" y="72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2" y="90"/>
                    </a:lnTo>
                    <a:lnTo>
                      <a:pt x="8" y="98"/>
                    </a:lnTo>
                    <a:lnTo>
                      <a:pt x="8" y="98"/>
                    </a:lnTo>
                    <a:lnTo>
                      <a:pt x="4" y="106"/>
                    </a:lnTo>
                    <a:lnTo>
                      <a:pt x="2" y="116"/>
                    </a:lnTo>
                    <a:lnTo>
                      <a:pt x="0" y="124"/>
                    </a:lnTo>
                    <a:lnTo>
                      <a:pt x="2" y="134"/>
                    </a:lnTo>
                    <a:lnTo>
                      <a:pt x="4" y="142"/>
                    </a:lnTo>
                    <a:lnTo>
                      <a:pt x="6" y="150"/>
                    </a:lnTo>
                    <a:lnTo>
                      <a:pt x="12" y="158"/>
                    </a:lnTo>
                    <a:lnTo>
                      <a:pt x="18" y="166"/>
                    </a:lnTo>
                    <a:lnTo>
                      <a:pt x="18" y="166"/>
                    </a:lnTo>
                    <a:lnTo>
                      <a:pt x="24" y="172"/>
                    </a:lnTo>
                    <a:lnTo>
                      <a:pt x="32" y="176"/>
                    </a:lnTo>
                    <a:lnTo>
                      <a:pt x="40" y="180"/>
                    </a:lnTo>
                    <a:lnTo>
                      <a:pt x="50" y="182"/>
                    </a:lnTo>
                    <a:lnTo>
                      <a:pt x="58" y="182"/>
                    </a:lnTo>
                    <a:lnTo>
                      <a:pt x="66" y="182"/>
                    </a:lnTo>
                    <a:lnTo>
                      <a:pt x="76" y="180"/>
                    </a:lnTo>
                    <a:lnTo>
                      <a:pt x="84" y="176"/>
                    </a:lnTo>
                    <a:lnTo>
                      <a:pt x="84" y="176"/>
                    </a:lnTo>
                    <a:lnTo>
                      <a:pt x="92" y="172"/>
                    </a:lnTo>
                    <a:lnTo>
                      <a:pt x="98" y="166"/>
                    </a:lnTo>
                    <a:lnTo>
                      <a:pt x="98" y="166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10" y="150"/>
                    </a:lnTo>
                    <a:lnTo>
                      <a:pt x="114" y="140"/>
                    </a:lnTo>
                    <a:lnTo>
                      <a:pt x="116" y="128"/>
                    </a:lnTo>
                    <a:lnTo>
                      <a:pt x="114" y="118"/>
                    </a:lnTo>
                    <a:lnTo>
                      <a:pt x="114" y="118"/>
                    </a:lnTo>
                    <a:lnTo>
                      <a:pt x="114" y="114"/>
                    </a:lnTo>
                    <a:lnTo>
                      <a:pt x="114" y="11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61" name="Freeform 1946"/>
              <p:cNvSpPr>
                <a:spLocks/>
              </p:cNvSpPr>
              <p:nvPr/>
            </p:nvSpPr>
            <p:spPr bwMode="auto">
              <a:xfrm>
                <a:off x="2016125" y="4764088"/>
                <a:ext cx="698500" cy="698500"/>
              </a:xfrm>
              <a:custGeom>
                <a:avLst/>
                <a:gdLst/>
                <a:ahLst/>
                <a:cxnLst>
                  <a:cxn ang="0">
                    <a:pos x="334" y="112"/>
                  </a:cxn>
                  <a:cxn ang="0">
                    <a:pos x="286" y="70"/>
                  </a:cxn>
                  <a:cxn ang="0">
                    <a:pos x="260" y="52"/>
                  </a:cxn>
                  <a:cxn ang="0">
                    <a:pos x="234" y="36"/>
                  </a:cxn>
                  <a:cxn ang="0">
                    <a:pos x="202" y="18"/>
                  </a:cxn>
                  <a:cxn ang="0">
                    <a:pos x="154" y="0"/>
                  </a:cxn>
                  <a:cxn ang="0">
                    <a:pos x="124" y="8"/>
                  </a:cxn>
                  <a:cxn ang="0">
                    <a:pos x="48" y="30"/>
                  </a:cxn>
                  <a:cxn ang="0">
                    <a:pos x="38" y="32"/>
                  </a:cxn>
                  <a:cxn ang="0">
                    <a:pos x="20" y="40"/>
                  </a:cxn>
                  <a:cxn ang="0">
                    <a:pos x="14" y="46"/>
                  </a:cxn>
                  <a:cxn ang="0">
                    <a:pos x="4" y="60"/>
                  </a:cxn>
                  <a:cxn ang="0">
                    <a:pos x="0" y="78"/>
                  </a:cxn>
                  <a:cxn ang="0">
                    <a:pos x="4" y="124"/>
                  </a:cxn>
                  <a:cxn ang="0">
                    <a:pos x="26" y="178"/>
                  </a:cxn>
                  <a:cxn ang="0">
                    <a:pos x="64" y="238"/>
                  </a:cxn>
                  <a:cxn ang="0">
                    <a:pos x="72" y="230"/>
                  </a:cxn>
                  <a:cxn ang="0">
                    <a:pos x="84" y="220"/>
                  </a:cxn>
                  <a:cxn ang="0">
                    <a:pos x="70" y="198"/>
                  </a:cxn>
                  <a:cxn ang="0">
                    <a:pos x="48" y="156"/>
                  </a:cxn>
                  <a:cxn ang="0">
                    <a:pos x="40" y="118"/>
                  </a:cxn>
                  <a:cxn ang="0">
                    <a:pos x="44" y="92"/>
                  </a:cxn>
                  <a:cxn ang="0">
                    <a:pos x="50" y="80"/>
                  </a:cxn>
                  <a:cxn ang="0">
                    <a:pos x="66" y="72"/>
                  </a:cxn>
                  <a:cxn ang="0">
                    <a:pos x="86" y="70"/>
                  </a:cxn>
                  <a:cxn ang="0">
                    <a:pos x="110" y="74"/>
                  </a:cxn>
                  <a:cxn ang="0">
                    <a:pos x="136" y="84"/>
                  </a:cxn>
                  <a:cxn ang="0">
                    <a:pos x="168" y="102"/>
                  </a:cxn>
                  <a:cxn ang="0">
                    <a:pos x="218" y="138"/>
                  </a:cxn>
                  <a:cxn ang="0">
                    <a:pos x="240" y="156"/>
                  </a:cxn>
                  <a:cxn ang="0">
                    <a:pos x="262" y="176"/>
                  </a:cxn>
                  <a:cxn ang="0">
                    <a:pos x="318" y="240"/>
                  </a:cxn>
                  <a:cxn ang="0">
                    <a:pos x="354" y="302"/>
                  </a:cxn>
                  <a:cxn ang="0">
                    <a:pos x="364" y="328"/>
                  </a:cxn>
                  <a:cxn ang="0">
                    <a:pos x="368" y="354"/>
                  </a:cxn>
                  <a:cxn ang="0">
                    <a:pos x="366" y="374"/>
                  </a:cxn>
                  <a:cxn ang="0">
                    <a:pos x="358" y="388"/>
                  </a:cxn>
                  <a:cxn ang="0">
                    <a:pos x="352" y="392"/>
                  </a:cxn>
                  <a:cxn ang="0">
                    <a:pos x="334" y="398"/>
                  </a:cxn>
                  <a:cxn ang="0">
                    <a:pos x="300" y="394"/>
                  </a:cxn>
                  <a:cxn ang="0">
                    <a:pos x="258" y="378"/>
                  </a:cxn>
                  <a:cxn ang="0">
                    <a:pos x="214" y="350"/>
                  </a:cxn>
                  <a:cxn ang="0">
                    <a:pos x="204" y="362"/>
                  </a:cxn>
                  <a:cxn ang="0">
                    <a:pos x="194" y="370"/>
                  </a:cxn>
                  <a:cxn ang="0">
                    <a:pos x="226" y="392"/>
                  </a:cxn>
                  <a:cxn ang="0">
                    <a:pos x="286" y="424"/>
                  </a:cxn>
                  <a:cxn ang="0">
                    <a:pos x="338" y="438"/>
                  </a:cxn>
                  <a:cxn ang="0">
                    <a:pos x="360" y="438"/>
                  </a:cxn>
                  <a:cxn ang="0">
                    <a:pos x="378" y="434"/>
                  </a:cxn>
                  <a:cxn ang="0">
                    <a:pos x="394" y="424"/>
                  </a:cxn>
                  <a:cxn ang="0">
                    <a:pos x="398" y="418"/>
                  </a:cxn>
                  <a:cxn ang="0">
                    <a:pos x="406" y="400"/>
                  </a:cxn>
                  <a:cxn ang="0">
                    <a:pos x="408" y="390"/>
                  </a:cxn>
                  <a:cxn ang="0">
                    <a:pos x="432" y="306"/>
                  </a:cxn>
                  <a:cxn ang="0">
                    <a:pos x="440" y="272"/>
                  </a:cxn>
                  <a:cxn ang="0">
                    <a:pos x="422" y="232"/>
                  </a:cxn>
                  <a:cxn ang="0">
                    <a:pos x="406" y="202"/>
                  </a:cxn>
                  <a:cxn ang="0">
                    <a:pos x="362" y="142"/>
                  </a:cxn>
                  <a:cxn ang="0">
                    <a:pos x="334" y="112"/>
                  </a:cxn>
                </a:cxnLst>
                <a:rect l="0" t="0" r="r" b="b"/>
                <a:pathLst>
                  <a:path w="440" h="440">
                    <a:moveTo>
                      <a:pt x="334" y="112"/>
                    </a:moveTo>
                    <a:lnTo>
                      <a:pt x="334" y="112"/>
                    </a:lnTo>
                    <a:lnTo>
                      <a:pt x="310" y="90"/>
                    </a:lnTo>
                    <a:lnTo>
                      <a:pt x="286" y="70"/>
                    </a:lnTo>
                    <a:lnTo>
                      <a:pt x="286" y="70"/>
                    </a:lnTo>
                    <a:lnTo>
                      <a:pt x="260" y="52"/>
                    </a:lnTo>
                    <a:lnTo>
                      <a:pt x="234" y="36"/>
                    </a:lnTo>
                    <a:lnTo>
                      <a:pt x="234" y="36"/>
                    </a:lnTo>
                    <a:lnTo>
                      <a:pt x="202" y="18"/>
                    </a:lnTo>
                    <a:lnTo>
                      <a:pt x="202" y="18"/>
                    </a:lnTo>
                    <a:lnTo>
                      <a:pt x="178" y="8"/>
                    </a:lnTo>
                    <a:lnTo>
                      <a:pt x="154" y="0"/>
                    </a:lnTo>
                    <a:lnTo>
                      <a:pt x="154" y="0"/>
                    </a:lnTo>
                    <a:lnTo>
                      <a:pt x="124" y="8"/>
                    </a:lnTo>
                    <a:lnTo>
                      <a:pt x="96" y="16"/>
                    </a:lnTo>
                    <a:lnTo>
                      <a:pt x="48" y="30"/>
                    </a:lnTo>
                    <a:lnTo>
                      <a:pt x="48" y="30"/>
                    </a:lnTo>
                    <a:lnTo>
                      <a:pt x="38" y="32"/>
                    </a:lnTo>
                    <a:lnTo>
                      <a:pt x="30" y="36"/>
                    </a:lnTo>
                    <a:lnTo>
                      <a:pt x="20" y="40"/>
                    </a:lnTo>
                    <a:lnTo>
                      <a:pt x="14" y="46"/>
                    </a:lnTo>
                    <a:lnTo>
                      <a:pt x="14" y="46"/>
                    </a:lnTo>
                    <a:lnTo>
                      <a:pt x="8" y="52"/>
                    </a:lnTo>
                    <a:lnTo>
                      <a:pt x="4" y="60"/>
                    </a:lnTo>
                    <a:lnTo>
                      <a:pt x="2" y="68"/>
                    </a:lnTo>
                    <a:lnTo>
                      <a:pt x="0" y="78"/>
                    </a:lnTo>
                    <a:lnTo>
                      <a:pt x="0" y="98"/>
                    </a:lnTo>
                    <a:lnTo>
                      <a:pt x="4" y="124"/>
                    </a:lnTo>
                    <a:lnTo>
                      <a:pt x="14" y="150"/>
                    </a:lnTo>
                    <a:lnTo>
                      <a:pt x="26" y="178"/>
                    </a:lnTo>
                    <a:lnTo>
                      <a:pt x="44" y="208"/>
                    </a:lnTo>
                    <a:lnTo>
                      <a:pt x="64" y="238"/>
                    </a:lnTo>
                    <a:lnTo>
                      <a:pt x="64" y="238"/>
                    </a:lnTo>
                    <a:lnTo>
                      <a:pt x="72" y="230"/>
                    </a:lnTo>
                    <a:lnTo>
                      <a:pt x="72" y="230"/>
                    </a:lnTo>
                    <a:lnTo>
                      <a:pt x="84" y="220"/>
                    </a:lnTo>
                    <a:lnTo>
                      <a:pt x="84" y="220"/>
                    </a:lnTo>
                    <a:lnTo>
                      <a:pt x="70" y="198"/>
                    </a:lnTo>
                    <a:lnTo>
                      <a:pt x="58" y="176"/>
                    </a:lnTo>
                    <a:lnTo>
                      <a:pt x="48" y="156"/>
                    </a:lnTo>
                    <a:lnTo>
                      <a:pt x="42" y="136"/>
                    </a:lnTo>
                    <a:lnTo>
                      <a:pt x="40" y="118"/>
                    </a:lnTo>
                    <a:lnTo>
                      <a:pt x="40" y="104"/>
                    </a:lnTo>
                    <a:lnTo>
                      <a:pt x="44" y="92"/>
                    </a:lnTo>
                    <a:lnTo>
                      <a:pt x="50" y="80"/>
                    </a:lnTo>
                    <a:lnTo>
                      <a:pt x="50" y="80"/>
                    </a:lnTo>
                    <a:lnTo>
                      <a:pt x="56" y="76"/>
                    </a:lnTo>
                    <a:lnTo>
                      <a:pt x="66" y="72"/>
                    </a:lnTo>
                    <a:lnTo>
                      <a:pt x="74" y="70"/>
                    </a:lnTo>
                    <a:lnTo>
                      <a:pt x="86" y="70"/>
                    </a:lnTo>
                    <a:lnTo>
                      <a:pt x="96" y="72"/>
                    </a:lnTo>
                    <a:lnTo>
                      <a:pt x="110" y="74"/>
                    </a:lnTo>
                    <a:lnTo>
                      <a:pt x="136" y="84"/>
                    </a:lnTo>
                    <a:lnTo>
                      <a:pt x="136" y="84"/>
                    </a:lnTo>
                    <a:lnTo>
                      <a:pt x="168" y="102"/>
                    </a:lnTo>
                    <a:lnTo>
                      <a:pt x="168" y="102"/>
                    </a:lnTo>
                    <a:lnTo>
                      <a:pt x="194" y="118"/>
                    </a:lnTo>
                    <a:lnTo>
                      <a:pt x="218" y="138"/>
                    </a:lnTo>
                    <a:lnTo>
                      <a:pt x="218" y="138"/>
                    </a:lnTo>
                    <a:lnTo>
                      <a:pt x="240" y="156"/>
                    </a:lnTo>
                    <a:lnTo>
                      <a:pt x="262" y="176"/>
                    </a:lnTo>
                    <a:lnTo>
                      <a:pt x="262" y="176"/>
                    </a:lnTo>
                    <a:lnTo>
                      <a:pt x="292" y="208"/>
                    </a:lnTo>
                    <a:lnTo>
                      <a:pt x="318" y="240"/>
                    </a:lnTo>
                    <a:lnTo>
                      <a:pt x="338" y="272"/>
                    </a:lnTo>
                    <a:lnTo>
                      <a:pt x="354" y="302"/>
                    </a:lnTo>
                    <a:lnTo>
                      <a:pt x="354" y="302"/>
                    </a:lnTo>
                    <a:lnTo>
                      <a:pt x="364" y="328"/>
                    </a:lnTo>
                    <a:lnTo>
                      <a:pt x="366" y="342"/>
                    </a:lnTo>
                    <a:lnTo>
                      <a:pt x="368" y="354"/>
                    </a:lnTo>
                    <a:lnTo>
                      <a:pt x="368" y="364"/>
                    </a:lnTo>
                    <a:lnTo>
                      <a:pt x="366" y="374"/>
                    </a:lnTo>
                    <a:lnTo>
                      <a:pt x="362" y="382"/>
                    </a:lnTo>
                    <a:lnTo>
                      <a:pt x="358" y="388"/>
                    </a:lnTo>
                    <a:lnTo>
                      <a:pt x="358" y="388"/>
                    </a:lnTo>
                    <a:lnTo>
                      <a:pt x="352" y="392"/>
                    </a:lnTo>
                    <a:lnTo>
                      <a:pt x="346" y="396"/>
                    </a:lnTo>
                    <a:lnTo>
                      <a:pt x="334" y="398"/>
                    </a:lnTo>
                    <a:lnTo>
                      <a:pt x="318" y="398"/>
                    </a:lnTo>
                    <a:lnTo>
                      <a:pt x="300" y="394"/>
                    </a:lnTo>
                    <a:lnTo>
                      <a:pt x="280" y="388"/>
                    </a:lnTo>
                    <a:lnTo>
                      <a:pt x="258" y="378"/>
                    </a:lnTo>
                    <a:lnTo>
                      <a:pt x="236" y="366"/>
                    </a:lnTo>
                    <a:lnTo>
                      <a:pt x="214" y="350"/>
                    </a:lnTo>
                    <a:lnTo>
                      <a:pt x="214" y="350"/>
                    </a:lnTo>
                    <a:lnTo>
                      <a:pt x="204" y="362"/>
                    </a:lnTo>
                    <a:lnTo>
                      <a:pt x="204" y="362"/>
                    </a:lnTo>
                    <a:lnTo>
                      <a:pt x="194" y="370"/>
                    </a:lnTo>
                    <a:lnTo>
                      <a:pt x="194" y="370"/>
                    </a:lnTo>
                    <a:lnTo>
                      <a:pt x="226" y="392"/>
                    </a:lnTo>
                    <a:lnTo>
                      <a:pt x="256" y="410"/>
                    </a:lnTo>
                    <a:lnTo>
                      <a:pt x="286" y="424"/>
                    </a:lnTo>
                    <a:lnTo>
                      <a:pt x="312" y="434"/>
                    </a:lnTo>
                    <a:lnTo>
                      <a:pt x="338" y="438"/>
                    </a:lnTo>
                    <a:lnTo>
                      <a:pt x="350" y="440"/>
                    </a:lnTo>
                    <a:lnTo>
                      <a:pt x="360" y="438"/>
                    </a:lnTo>
                    <a:lnTo>
                      <a:pt x="370" y="438"/>
                    </a:lnTo>
                    <a:lnTo>
                      <a:pt x="378" y="434"/>
                    </a:lnTo>
                    <a:lnTo>
                      <a:pt x="386" y="430"/>
                    </a:lnTo>
                    <a:lnTo>
                      <a:pt x="394" y="424"/>
                    </a:lnTo>
                    <a:lnTo>
                      <a:pt x="394" y="424"/>
                    </a:lnTo>
                    <a:lnTo>
                      <a:pt x="398" y="418"/>
                    </a:lnTo>
                    <a:lnTo>
                      <a:pt x="404" y="410"/>
                    </a:lnTo>
                    <a:lnTo>
                      <a:pt x="406" y="400"/>
                    </a:lnTo>
                    <a:lnTo>
                      <a:pt x="408" y="390"/>
                    </a:lnTo>
                    <a:lnTo>
                      <a:pt x="408" y="390"/>
                    </a:lnTo>
                    <a:lnTo>
                      <a:pt x="424" y="338"/>
                    </a:lnTo>
                    <a:lnTo>
                      <a:pt x="432" y="306"/>
                    </a:lnTo>
                    <a:lnTo>
                      <a:pt x="440" y="272"/>
                    </a:lnTo>
                    <a:lnTo>
                      <a:pt x="440" y="272"/>
                    </a:lnTo>
                    <a:lnTo>
                      <a:pt x="432" y="252"/>
                    </a:lnTo>
                    <a:lnTo>
                      <a:pt x="422" y="232"/>
                    </a:lnTo>
                    <a:lnTo>
                      <a:pt x="422" y="232"/>
                    </a:lnTo>
                    <a:lnTo>
                      <a:pt x="406" y="202"/>
                    </a:lnTo>
                    <a:lnTo>
                      <a:pt x="386" y="172"/>
                    </a:lnTo>
                    <a:lnTo>
                      <a:pt x="362" y="142"/>
                    </a:lnTo>
                    <a:lnTo>
                      <a:pt x="334" y="112"/>
                    </a:lnTo>
                    <a:lnTo>
                      <a:pt x="334" y="1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62" name="Freeform 1947"/>
              <p:cNvSpPr>
                <a:spLocks noEditPoints="1"/>
              </p:cNvSpPr>
              <p:nvPr/>
            </p:nvSpPr>
            <p:spPr bwMode="auto">
              <a:xfrm>
                <a:off x="2355850" y="4484688"/>
                <a:ext cx="635000" cy="622300"/>
              </a:xfrm>
              <a:custGeom>
                <a:avLst/>
                <a:gdLst/>
                <a:ahLst/>
                <a:cxnLst>
                  <a:cxn ang="0">
                    <a:pos x="392" y="8"/>
                  </a:cxn>
                  <a:cxn ang="0">
                    <a:pos x="374" y="0"/>
                  </a:cxn>
                  <a:cxn ang="0">
                    <a:pos x="360" y="4"/>
                  </a:cxn>
                  <a:cxn ang="0">
                    <a:pos x="276" y="88"/>
                  </a:cxn>
                  <a:cxn ang="0">
                    <a:pos x="230" y="62"/>
                  </a:cxn>
                  <a:cxn ang="0">
                    <a:pos x="182" y="54"/>
                  </a:cxn>
                  <a:cxn ang="0">
                    <a:pos x="158" y="56"/>
                  </a:cxn>
                  <a:cxn ang="0">
                    <a:pos x="134" y="64"/>
                  </a:cxn>
                  <a:cxn ang="0">
                    <a:pos x="110" y="76"/>
                  </a:cxn>
                  <a:cxn ang="0">
                    <a:pos x="88" y="94"/>
                  </a:cxn>
                  <a:cxn ang="0">
                    <a:pos x="18" y="164"/>
                  </a:cxn>
                  <a:cxn ang="0">
                    <a:pos x="0" y="166"/>
                  </a:cxn>
                  <a:cxn ang="0">
                    <a:pos x="12" y="172"/>
                  </a:cxn>
                  <a:cxn ang="0">
                    <a:pos x="44" y="188"/>
                  </a:cxn>
                  <a:cxn ang="0">
                    <a:pos x="94" y="224"/>
                  </a:cxn>
                  <a:cxn ang="0">
                    <a:pos x="118" y="244"/>
                  </a:cxn>
                  <a:cxn ang="0">
                    <a:pos x="142" y="266"/>
                  </a:cxn>
                  <a:cxn ang="0">
                    <a:pos x="194" y="326"/>
                  </a:cxn>
                  <a:cxn ang="0">
                    <a:pos x="232" y="386"/>
                  </a:cxn>
                  <a:cxn ang="0">
                    <a:pos x="234" y="392"/>
                  </a:cxn>
                  <a:cxn ang="0">
                    <a:pos x="236" y="382"/>
                  </a:cxn>
                  <a:cxn ang="0">
                    <a:pos x="236" y="382"/>
                  </a:cxn>
                  <a:cxn ang="0">
                    <a:pos x="306" y="312"/>
                  </a:cxn>
                  <a:cxn ang="0">
                    <a:pos x="324" y="290"/>
                  </a:cxn>
                  <a:cxn ang="0">
                    <a:pos x="336" y="266"/>
                  </a:cxn>
                  <a:cxn ang="0">
                    <a:pos x="344" y="242"/>
                  </a:cxn>
                  <a:cxn ang="0">
                    <a:pos x="346" y="218"/>
                  </a:cxn>
                  <a:cxn ang="0">
                    <a:pos x="338" y="170"/>
                  </a:cxn>
                  <a:cxn ang="0">
                    <a:pos x="312" y="126"/>
                  </a:cxn>
                  <a:cxn ang="0">
                    <a:pos x="396" y="40"/>
                  </a:cxn>
                  <a:cxn ang="0">
                    <a:pos x="400" y="26"/>
                  </a:cxn>
                  <a:cxn ang="0">
                    <a:pos x="392" y="8"/>
                  </a:cxn>
                  <a:cxn ang="0">
                    <a:pos x="242" y="122"/>
                  </a:cxn>
                  <a:cxn ang="0">
                    <a:pos x="220" y="126"/>
                  </a:cxn>
                  <a:cxn ang="0">
                    <a:pos x="174" y="146"/>
                  </a:cxn>
                  <a:cxn ang="0">
                    <a:pos x="118" y="200"/>
                  </a:cxn>
                  <a:cxn ang="0">
                    <a:pos x="104" y="190"/>
                  </a:cxn>
                  <a:cxn ang="0">
                    <a:pos x="78" y="172"/>
                  </a:cxn>
                  <a:cxn ang="0">
                    <a:pos x="104" y="128"/>
                  </a:cxn>
                  <a:cxn ang="0">
                    <a:pos x="120" y="114"/>
                  </a:cxn>
                  <a:cxn ang="0">
                    <a:pos x="158" y="94"/>
                  </a:cxn>
                  <a:cxn ang="0">
                    <a:pos x="200" y="90"/>
                  </a:cxn>
                  <a:cxn ang="0">
                    <a:pos x="238" y="98"/>
                  </a:cxn>
                  <a:cxn ang="0">
                    <a:pos x="242" y="122"/>
                  </a:cxn>
                </a:cxnLst>
                <a:rect l="0" t="0" r="r" b="b"/>
                <a:pathLst>
                  <a:path w="400" h="392">
                    <a:moveTo>
                      <a:pt x="392" y="8"/>
                    </a:moveTo>
                    <a:lnTo>
                      <a:pt x="392" y="8"/>
                    </a:lnTo>
                    <a:lnTo>
                      <a:pt x="384" y="2"/>
                    </a:lnTo>
                    <a:lnTo>
                      <a:pt x="374" y="0"/>
                    </a:lnTo>
                    <a:lnTo>
                      <a:pt x="366" y="0"/>
                    </a:lnTo>
                    <a:lnTo>
                      <a:pt x="360" y="4"/>
                    </a:lnTo>
                    <a:lnTo>
                      <a:pt x="276" y="88"/>
                    </a:lnTo>
                    <a:lnTo>
                      <a:pt x="276" y="88"/>
                    </a:lnTo>
                    <a:lnTo>
                      <a:pt x="254" y="74"/>
                    </a:lnTo>
                    <a:lnTo>
                      <a:pt x="230" y="62"/>
                    </a:lnTo>
                    <a:lnTo>
                      <a:pt x="206" y="56"/>
                    </a:lnTo>
                    <a:lnTo>
                      <a:pt x="182" y="54"/>
                    </a:lnTo>
                    <a:lnTo>
                      <a:pt x="170" y="54"/>
                    </a:lnTo>
                    <a:lnTo>
                      <a:pt x="158" y="56"/>
                    </a:lnTo>
                    <a:lnTo>
                      <a:pt x="146" y="60"/>
                    </a:lnTo>
                    <a:lnTo>
                      <a:pt x="134" y="64"/>
                    </a:lnTo>
                    <a:lnTo>
                      <a:pt x="122" y="70"/>
                    </a:lnTo>
                    <a:lnTo>
                      <a:pt x="110" y="76"/>
                    </a:lnTo>
                    <a:lnTo>
                      <a:pt x="100" y="84"/>
                    </a:lnTo>
                    <a:lnTo>
                      <a:pt x="88" y="94"/>
                    </a:lnTo>
                    <a:lnTo>
                      <a:pt x="18" y="164"/>
                    </a:lnTo>
                    <a:lnTo>
                      <a:pt x="18" y="164"/>
                    </a:lnTo>
                    <a:lnTo>
                      <a:pt x="0" y="166"/>
                    </a:lnTo>
                    <a:lnTo>
                      <a:pt x="0" y="166"/>
                    </a:lnTo>
                    <a:lnTo>
                      <a:pt x="12" y="172"/>
                    </a:lnTo>
                    <a:lnTo>
                      <a:pt x="12" y="172"/>
                    </a:lnTo>
                    <a:lnTo>
                      <a:pt x="44" y="188"/>
                    </a:lnTo>
                    <a:lnTo>
                      <a:pt x="44" y="188"/>
                    </a:lnTo>
                    <a:lnTo>
                      <a:pt x="68" y="204"/>
                    </a:lnTo>
                    <a:lnTo>
                      <a:pt x="94" y="224"/>
                    </a:lnTo>
                    <a:lnTo>
                      <a:pt x="94" y="224"/>
                    </a:lnTo>
                    <a:lnTo>
                      <a:pt x="118" y="244"/>
                    </a:lnTo>
                    <a:lnTo>
                      <a:pt x="142" y="266"/>
                    </a:lnTo>
                    <a:lnTo>
                      <a:pt x="142" y="266"/>
                    </a:lnTo>
                    <a:lnTo>
                      <a:pt x="170" y="296"/>
                    </a:lnTo>
                    <a:lnTo>
                      <a:pt x="194" y="326"/>
                    </a:lnTo>
                    <a:lnTo>
                      <a:pt x="214" y="356"/>
                    </a:lnTo>
                    <a:lnTo>
                      <a:pt x="232" y="386"/>
                    </a:lnTo>
                    <a:lnTo>
                      <a:pt x="232" y="386"/>
                    </a:lnTo>
                    <a:lnTo>
                      <a:pt x="234" y="392"/>
                    </a:lnTo>
                    <a:lnTo>
                      <a:pt x="234" y="392"/>
                    </a:lnTo>
                    <a:lnTo>
                      <a:pt x="236" y="382"/>
                    </a:lnTo>
                    <a:lnTo>
                      <a:pt x="236" y="382"/>
                    </a:lnTo>
                    <a:lnTo>
                      <a:pt x="236" y="382"/>
                    </a:lnTo>
                    <a:lnTo>
                      <a:pt x="306" y="312"/>
                    </a:lnTo>
                    <a:lnTo>
                      <a:pt x="306" y="312"/>
                    </a:lnTo>
                    <a:lnTo>
                      <a:pt x="316" y="300"/>
                    </a:lnTo>
                    <a:lnTo>
                      <a:pt x="324" y="290"/>
                    </a:lnTo>
                    <a:lnTo>
                      <a:pt x="330" y="278"/>
                    </a:lnTo>
                    <a:lnTo>
                      <a:pt x="336" y="266"/>
                    </a:lnTo>
                    <a:lnTo>
                      <a:pt x="340" y="254"/>
                    </a:lnTo>
                    <a:lnTo>
                      <a:pt x="344" y="242"/>
                    </a:lnTo>
                    <a:lnTo>
                      <a:pt x="346" y="230"/>
                    </a:lnTo>
                    <a:lnTo>
                      <a:pt x="346" y="218"/>
                    </a:lnTo>
                    <a:lnTo>
                      <a:pt x="344" y="194"/>
                    </a:lnTo>
                    <a:lnTo>
                      <a:pt x="338" y="170"/>
                    </a:lnTo>
                    <a:lnTo>
                      <a:pt x="326" y="146"/>
                    </a:lnTo>
                    <a:lnTo>
                      <a:pt x="312" y="126"/>
                    </a:lnTo>
                    <a:lnTo>
                      <a:pt x="396" y="40"/>
                    </a:lnTo>
                    <a:lnTo>
                      <a:pt x="396" y="40"/>
                    </a:lnTo>
                    <a:lnTo>
                      <a:pt x="400" y="34"/>
                    </a:lnTo>
                    <a:lnTo>
                      <a:pt x="400" y="26"/>
                    </a:lnTo>
                    <a:lnTo>
                      <a:pt x="398" y="16"/>
                    </a:lnTo>
                    <a:lnTo>
                      <a:pt x="392" y="8"/>
                    </a:lnTo>
                    <a:lnTo>
                      <a:pt x="392" y="8"/>
                    </a:lnTo>
                    <a:close/>
                    <a:moveTo>
                      <a:pt x="242" y="122"/>
                    </a:moveTo>
                    <a:lnTo>
                      <a:pt x="242" y="122"/>
                    </a:lnTo>
                    <a:lnTo>
                      <a:pt x="220" y="126"/>
                    </a:lnTo>
                    <a:lnTo>
                      <a:pt x="196" y="134"/>
                    </a:lnTo>
                    <a:lnTo>
                      <a:pt x="174" y="146"/>
                    </a:lnTo>
                    <a:lnTo>
                      <a:pt x="154" y="164"/>
                    </a:lnTo>
                    <a:lnTo>
                      <a:pt x="118" y="200"/>
                    </a:lnTo>
                    <a:lnTo>
                      <a:pt x="118" y="200"/>
                    </a:lnTo>
                    <a:lnTo>
                      <a:pt x="104" y="190"/>
                    </a:lnTo>
                    <a:lnTo>
                      <a:pt x="92" y="180"/>
                    </a:lnTo>
                    <a:lnTo>
                      <a:pt x="78" y="172"/>
                    </a:lnTo>
                    <a:lnTo>
                      <a:pt x="64" y="168"/>
                    </a:lnTo>
                    <a:lnTo>
                      <a:pt x="104" y="128"/>
                    </a:lnTo>
                    <a:lnTo>
                      <a:pt x="104" y="128"/>
                    </a:lnTo>
                    <a:lnTo>
                      <a:pt x="120" y="114"/>
                    </a:lnTo>
                    <a:lnTo>
                      <a:pt x="140" y="102"/>
                    </a:lnTo>
                    <a:lnTo>
                      <a:pt x="158" y="94"/>
                    </a:lnTo>
                    <a:lnTo>
                      <a:pt x="178" y="90"/>
                    </a:lnTo>
                    <a:lnTo>
                      <a:pt x="200" y="90"/>
                    </a:lnTo>
                    <a:lnTo>
                      <a:pt x="220" y="92"/>
                    </a:lnTo>
                    <a:lnTo>
                      <a:pt x="238" y="98"/>
                    </a:lnTo>
                    <a:lnTo>
                      <a:pt x="258" y="106"/>
                    </a:lnTo>
                    <a:lnTo>
                      <a:pt x="242" y="1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grpSp>
          <p:nvGrpSpPr>
            <p:cNvPr id="53" name="그룹 3174"/>
            <p:cNvGrpSpPr/>
            <p:nvPr/>
          </p:nvGrpSpPr>
          <p:grpSpPr>
            <a:xfrm>
              <a:off x="3878253" y="2157534"/>
              <a:ext cx="375647" cy="401643"/>
              <a:chOff x="4813300" y="3084513"/>
              <a:chExt cx="917575" cy="981075"/>
            </a:xfrm>
            <a:grpFill/>
          </p:grpSpPr>
          <p:sp>
            <p:nvSpPr>
              <p:cNvPr id="58" name="Freeform 1982"/>
              <p:cNvSpPr>
                <a:spLocks/>
              </p:cNvSpPr>
              <p:nvPr/>
            </p:nvSpPr>
            <p:spPr bwMode="auto">
              <a:xfrm>
                <a:off x="5232400" y="3189288"/>
                <a:ext cx="384175" cy="225425"/>
              </a:xfrm>
              <a:custGeom>
                <a:avLst/>
                <a:gdLst/>
                <a:ahLst/>
                <a:cxnLst>
                  <a:cxn ang="0">
                    <a:pos x="240" y="142"/>
                  </a:cxn>
                  <a:cxn ang="0">
                    <a:pos x="240" y="142"/>
                  </a:cxn>
                  <a:cxn ang="0">
                    <a:pos x="242" y="130"/>
                  </a:cxn>
                  <a:cxn ang="0">
                    <a:pos x="242" y="118"/>
                  </a:cxn>
                  <a:cxn ang="0">
                    <a:pos x="242" y="118"/>
                  </a:cxn>
                  <a:cxn ang="0">
                    <a:pos x="240" y="104"/>
                  </a:cxn>
                  <a:cxn ang="0">
                    <a:pos x="238" y="92"/>
                  </a:cxn>
                  <a:cxn ang="0">
                    <a:pos x="234" y="80"/>
                  </a:cxn>
                  <a:cxn ang="0">
                    <a:pos x="228" y="70"/>
                  </a:cxn>
                  <a:cxn ang="0">
                    <a:pos x="216" y="48"/>
                  </a:cxn>
                  <a:cxn ang="0">
                    <a:pos x="200" y="32"/>
                  </a:cxn>
                  <a:cxn ang="0">
                    <a:pos x="180" y="18"/>
                  </a:cxn>
                  <a:cxn ang="0">
                    <a:pos x="158" y="6"/>
                  </a:cxn>
                  <a:cxn ang="0">
                    <a:pos x="146" y="4"/>
                  </a:cxn>
                  <a:cxn ang="0">
                    <a:pos x="134" y="2"/>
                  </a:cxn>
                  <a:cxn ang="0">
                    <a:pos x="120" y="0"/>
                  </a:cxn>
                  <a:cxn ang="0">
                    <a:pos x="108" y="0"/>
                  </a:cxn>
                  <a:cxn ang="0">
                    <a:pos x="108" y="0"/>
                  </a:cxn>
                  <a:cxn ang="0">
                    <a:pos x="90" y="2"/>
                  </a:cxn>
                  <a:cxn ang="0">
                    <a:pos x="72" y="8"/>
                  </a:cxn>
                  <a:cxn ang="0">
                    <a:pos x="56" y="16"/>
                  </a:cxn>
                  <a:cxn ang="0">
                    <a:pos x="42" y="24"/>
                  </a:cxn>
                  <a:cxn ang="0">
                    <a:pos x="28" y="36"/>
                  </a:cxn>
                  <a:cxn ang="0">
                    <a:pos x="18" y="48"/>
                  </a:cxn>
                  <a:cxn ang="0">
                    <a:pos x="8" y="62"/>
                  </a:cxn>
                  <a:cxn ang="0">
                    <a:pos x="0" y="78"/>
                  </a:cxn>
                  <a:cxn ang="0">
                    <a:pos x="0" y="78"/>
                  </a:cxn>
                  <a:cxn ang="0">
                    <a:pos x="20" y="62"/>
                  </a:cxn>
                  <a:cxn ang="0">
                    <a:pos x="30" y="54"/>
                  </a:cxn>
                  <a:cxn ang="0">
                    <a:pos x="42" y="48"/>
                  </a:cxn>
                  <a:cxn ang="0">
                    <a:pos x="54" y="42"/>
                  </a:cxn>
                  <a:cxn ang="0">
                    <a:pos x="66" y="38"/>
                  </a:cxn>
                  <a:cxn ang="0">
                    <a:pos x="80" y="36"/>
                  </a:cxn>
                  <a:cxn ang="0">
                    <a:pos x="94" y="34"/>
                  </a:cxn>
                  <a:cxn ang="0">
                    <a:pos x="94" y="34"/>
                  </a:cxn>
                  <a:cxn ang="0">
                    <a:pos x="120" y="34"/>
                  </a:cxn>
                  <a:cxn ang="0">
                    <a:pos x="144" y="40"/>
                  </a:cxn>
                  <a:cxn ang="0">
                    <a:pos x="166" y="48"/>
                  </a:cxn>
                  <a:cxn ang="0">
                    <a:pos x="188" y="62"/>
                  </a:cxn>
                  <a:cxn ang="0">
                    <a:pos x="206" y="78"/>
                  </a:cxn>
                  <a:cxn ang="0">
                    <a:pos x="220" y="96"/>
                  </a:cxn>
                  <a:cxn ang="0">
                    <a:pos x="232" y="118"/>
                  </a:cxn>
                  <a:cxn ang="0">
                    <a:pos x="240" y="142"/>
                  </a:cxn>
                  <a:cxn ang="0">
                    <a:pos x="240" y="142"/>
                  </a:cxn>
                </a:cxnLst>
                <a:rect l="0" t="0" r="r" b="b"/>
                <a:pathLst>
                  <a:path w="242" h="142">
                    <a:moveTo>
                      <a:pt x="240" y="142"/>
                    </a:moveTo>
                    <a:lnTo>
                      <a:pt x="240" y="142"/>
                    </a:lnTo>
                    <a:lnTo>
                      <a:pt x="242" y="130"/>
                    </a:lnTo>
                    <a:lnTo>
                      <a:pt x="242" y="118"/>
                    </a:lnTo>
                    <a:lnTo>
                      <a:pt x="242" y="118"/>
                    </a:lnTo>
                    <a:lnTo>
                      <a:pt x="240" y="104"/>
                    </a:lnTo>
                    <a:lnTo>
                      <a:pt x="238" y="92"/>
                    </a:lnTo>
                    <a:lnTo>
                      <a:pt x="234" y="80"/>
                    </a:lnTo>
                    <a:lnTo>
                      <a:pt x="228" y="70"/>
                    </a:lnTo>
                    <a:lnTo>
                      <a:pt x="216" y="48"/>
                    </a:lnTo>
                    <a:lnTo>
                      <a:pt x="200" y="32"/>
                    </a:lnTo>
                    <a:lnTo>
                      <a:pt x="180" y="18"/>
                    </a:lnTo>
                    <a:lnTo>
                      <a:pt x="158" y="6"/>
                    </a:lnTo>
                    <a:lnTo>
                      <a:pt x="146" y="4"/>
                    </a:lnTo>
                    <a:lnTo>
                      <a:pt x="134" y="2"/>
                    </a:lnTo>
                    <a:lnTo>
                      <a:pt x="120" y="0"/>
                    </a:lnTo>
                    <a:lnTo>
                      <a:pt x="108" y="0"/>
                    </a:lnTo>
                    <a:lnTo>
                      <a:pt x="108" y="0"/>
                    </a:lnTo>
                    <a:lnTo>
                      <a:pt x="90" y="2"/>
                    </a:lnTo>
                    <a:lnTo>
                      <a:pt x="72" y="8"/>
                    </a:lnTo>
                    <a:lnTo>
                      <a:pt x="56" y="16"/>
                    </a:lnTo>
                    <a:lnTo>
                      <a:pt x="42" y="24"/>
                    </a:lnTo>
                    <a:lnTo>
                      <a:pt x="28" y="36"/>
                    </a:lnTo>
                    <a:lnTo>
                      <a:pt x="18" y="48"/>
                    </a:lnTo>
                    <a:lnTo>
                      <a:pt x="8" y="62"/>
                    </a:lnTo>
                    <a:lnTo>
                      <a:pt x="0" y="78"/>
                    </a:lnTo>
                    <a:lnTo>
                      <a:pt x="0" y="78"/>
                    </a:lnTo>
                    <a:lnTo>
                      <a:pt x="20" y="62"/>
                    </a:lnTo>
                    <a:lnTo>
                      <a:pt x="30" y="54"/>
                    </a:lnTo>
                    <a:lnTo>
                      <a:pt x="42" y="48"/>
                    </a:lnTo>
                    <a:lnTo>
                      <a:pt x="54" y="42"/>
                    </a:lnTo>
                    <a:lnTo>
                      <a:pt x="66" y="38"/>
                    </a:lnTo>
                    <a:lnTo>
                      <a:pt x="80" y="36"/>
                    </a:lnTo>
                    <a:lnTo>
                      <a:pt x="94" y="34"/>
                    </a:lnTo>
                    <a:lnTo>
                      <a:pt x="94" y="34"/>
                    </a:lnTo>
                    <a:lnTo>
                      <a:pt x="120" y="34"/>
                    </a:lnTo>
                    <a:lnTo>
                      <a:pt x="144" y="40"/>
                    </a:lnTo>
                    <a:lnTo>
                      <a:pt x="166" y="48"/>
                    </a:lnTo>
                    <a:lnTo>
                      <a:pt x="188" y="62"/>
                    </a:lnTo>
                    <a:lnTo>
                      <a:pt x="206" y="78"/>
                    </a:lnTo>
                    <a:lnTo>
                      <a:pt x="220" y="96"/>
                    </a:lnTo>
                    <a:lnTo>
                      <a:pt x="232" y="118"/>
                    </a:lnTo>
                    <a:lnTo>
                      <a:pt x="240" y="142"/>
                    </a:lnTo>
                    <a:lnTo>
                      <a:pt x="240" y="1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59" name="Freeform 1983"/>
              <p:cNvSpPr>
                <a:spLocks noEditPoints="1"/>
              </p:cNvSpPr>
              <p:nvPr/>
            </p:nvSpPr>
            <p:spPr bwMode="auto">
              <a:xfrm>
                <a:off x="4813300" y="3084513"/>
                <a:ext cx="917575" cy="981075"/>
              </a:xfrm>
              <a:custGeom>
                <a:avLst/>
                <a:gdLst/>
                <a:ahLst/>
                <a:cxnLst>
                  <a:cxn ang="0">
                    <a:pos x="14" y="518"/>
                  </a:cxn>
                  <a:cxn ang="0">
                    <a:pos x="0" y="550"/>
                  </a:cxn>
                  <a:cxn ang="0">
                    <a:pos x="6" y="584"/>
                  </a:cxn>
                  <a:cxn ang="0">
                    <a:pos x="20" y="604"/>
                  </a:cxn>
                  <a:cxn ang="0">
                    <a:pos x="52" y="618"/>
                  </a:cxn>
                  <a:cxn ang="0">
                    <a:pos x="86" y="612"/>
                  </a:cxn>
                  <a:cxn ang="0">
                    <a:pos x="224" y="462"/>
                  </a:cxn>
                  <a:cxn ang="0">
                    <a:pos x="234" y="446"/>
                  </a:cxn>
                  <a:cxn ang="0">
                    <a:pos x="238" y="418"/>
                  </a:cxn>
                  <a:cxn ang="0">
                    <a:pos x="230" y="392"/>
                  </a:cxn>
                  <a:cxn ang="0">
                    <a:pos x="274" y="366"/>
                  </a:cxn>
                  <a:cxn ang="0">
                    <a:pos x="322" y="388"/>
                  </a:cxn>
                  <a:cxn ang="0">
                    <a:pos x="374" y="396"/>
                  </a:cxn>
                  <a:cxn ang="0">
                    <a:pos x="414" y="394"/>
                  </a:cxn>
                  <a:cxn ang="0">
                    <a:pos x="470" y="376"/>
                  </a:cxn>
                  <a:cxn ang="0">
                    <a:pos x="516" y="342"/>
                  </a:cxn>
                  <a:cxn ang="0">
                    <a:pos x="552" y="298"/>
                  </a:cxn>
                  <a:cxn ang="0">
                    <a:pos x="574" y="244"/>
                  </a:cxn>
                  <a:cxn ang="0">
                    <a:pos x="578" y="184"/>
                  </a:cxn>
                  <a:cxn ang="0">
                    <a:pos x="572" y="144"/>
                  </a:cxn>
                  <a:cxn ang="0">
                    <a:pos x="548" y="92"/>
                  </a:cxn>
                  <a:cxn ang="0">
                    <a:pos x="510" y="48"/>
                  </a:cxn>
                  <a:cxn ang="0">
                    <a:pos x="462" y="18"/>
                  </a:cxn>
                  <a:cxn ang="0">
                    <a:pos x="406" y="0"/>
                  </a:cxn>
                  <a:cxn ang="0">
                    <a:pos x="366" y="0"/>
                  </a:cxn>
                  <a:cxn ang="0">
                    <a:pos x="308" y="12"/>
                  </a:cxn>
                  <a:cxn ang="0">
                    <a:pos x="258" y="40"/>
                  </a:cxn>
                  <a:cxn ang="0">
                    <a:pos x="218" y="82"/>
                  </a:cxn>
                  <a:cxn ang="0">
                    <a:pos x="192" y="132"/>
                  </a:cxn>
                  <a:cxn ang="0">
                    <a:pos x="182" y="190"/>
                  </a:cxn>
                  <a:cxn ang="0">
                    <a:pos x="184" y="228"/>
                  </a:cxn>
                  <a:cxn ang="0">
                    <a:pos x="198" y="278"/>
                  </a:cxn>
                  <a:cxn ang="0">
                    <a:pos x="224" y="320"/>
                  </a:cxn>
                  <a:cxn ang="0">
                    <a:pos x="202" y="368"/>
                  </a:cxn>
                  <a:cxn ang="0">
                    <a:pos x="176" y="362"/>
                  </a:cxn>
                  <a:cxn ang="0">
                    <a:pos x="148" y="370"/>
                  </a:cxn>
                  <a:cxn ang="0">
                    <a:pos x="134" y="382"/>
                  </a:cxn>
                  <a:cxn ang="0">
                    <a:pos x="218" y="192"/>
                  </a:cxn>
                  <a:cxn ang="0">
                    <a:pos x="226" y="144"/>
                  </a:cxn>
                  <a:cxn ang="0">
                    <a:pos x="248" y="102"/>
                  </a:cxn>
                  <a:cxn ang="0">
                    <a:pos x="280" y="70"/>
                  </a:cxn>
                  <a:cxn ang="0">
                    <a:pos x="322" y="46"/>
                  </a:cxn>
                  <a:cxn ang="0">
                    <a:pos x="370" y="36"/>
                  </a:cxn>
                  <a:cxn ang="0">
                    <a:pos x="402" y="36"/>
                  </a:cxn>
                  <a:cxn ang="0">
                    <a:pos x="448" y="50"/>
                  </a:cxn>
                  <a:cxn ang="0">
                    <a:pos x="488" y="76"/>
                  </a:cxn>
                  <a:cxn ang="0">
                    <a:pos x="518" y="112"/>
                  </a:cxn>
                  <a:cxn ang="0">
                    <a:pos x="536" y="154"/>
                  </a:cxn>
                  <a:cxn ang="0">
                    <a:pos x="542" y="188"/>
                  </a:cxn>
                  <a:cxn ang="0">
                    <a:pos x="538" y="236"/>
                  </a:cxn>
                  <a:cxn ang="0">
                    <a:pos x="520" y="280"/>
                  </a:cxn>
                  <a:cxn ang="0">
                    <a:pos x="492" y="316"/>
                  </a:cxn>
                  <a:cxn ang="0">
                    <a:pos x="454" y="344"/>
                  </a:cxn>
                  <a:cxn ang="0">
                    <a:pos x="408" y="358"/>
                  </a:cxn>
                  <a:cxn ang="0">
                    <a:pos x="374" y="360"/>
                  </a:cxn>
                  <a:cxn ang="0">
                    <a:pos x="326" y="352"/>
                  </a:cxn>
                  <a:cxn ang="0">
                    <a:pos x="286" y="330"/>
                  </a:cxn>
                  <a:cxn ang="0">
                    <a:pos x="252" y="298"/>
                  </a:cxn>
                  <a:cxn ang="0">
                    <a:pos x="228" y="256"/>
                  </a:cxn>
                  <a:cxn ang="0">
                    <a:pos x="218" y="208"/>
                  </a:cxn>
                </a:cxnLst>
                <a:rect l="0" t="0" r="r" b="b"/>
                <a:pathLst>
                  <a:path w="578" h="618">
                    <a:moveTo>
                      <a:pt x="134" y="382"/>
                    </a:moveTo>
                    <a:lnTo>
                      <a:pt x="14" y="518"/>
                    </a:lnTo>
                    <a:lnTo>
                      <a:pt x="14" y="518"/>
                    </a:lnTo>
                    <a:lnTo>
                      <a:pt x="8" y="528"/>
                    </a:lnTo>
                    <a:lnTo>
                      <a:pt x="2" y="540"/>
                    </a:lnTo>
                    <a:lnTo>
                      <a:pt x="0" y="550"/>
                    </a:lnTo>
                    <a:lnTo>
                      <a:pt x="0" y="562"/>
                    </a:lnTo>
                    <a:lnTo>
                      <a:pt x="2" y="574"/>
                    </a:lnTo>
                    <a:lnTo>
                      <a:pt x="6" y="584"/>
                    </a:lnTo>
                    <a:lnTo>
                      <a:pt x="12" y="594"/>
                    </a:lnTo>
                    <a:lnTo>
                      <a:pt x="20" y="604"/>
                    </a:lnTo>
                    <a:lnTo>
                      <a:pt x="20" y="604"/>
                    </a:lnTo>
                    <a:lnTo>
                      <a:pt x="30" y="610"/>
                    </a:lnTo>
                    <a:lnTo>
                      <a:pt x="40" y="616"/>
                    </a:lnTo>
                    <a:lnTo>
                      <a:pt x="52" y="618"/>
                    </a:lnTo>
                    <a:lnTo>
                      <a:pt x="64" y="618"/>
                    </a:lnTo>
                    <a:lnTo>
                      <a:pt x="76" y="616"/>
                    </a:lnTo>
                    <a:lnTo>
                      <a:pt x="86" y="612"/>
                    </a:lnTo>
                    <a:lnTo>
                      <a:pt x="96" y="606"/>
                    </a:lnTo>
                    <a:lnTo>
                      <a:pt x="106" y="598"/>
                    </a:lnTo>
                    <a:lnTo>
                      <a:pt x="224" y="462"/>
                    </a:lnTo>
                    <a:lnTo>
                      <a:pt x="224" y="462"/>
                    </a:lnTo>
                    <a:lnTo>
                      <a:pt x="230" y="454"/>
                    </a:lnTo>
                    <a:lnTo>
                      <a:pt x="234" y="446"/>
                    </a:lnTo>
                    <a:lnTo>
                      <a:pt x="238" y="436"/>
                    </a:lnTo>
                    <a:lnTo>
                      <a:pt x="238" y="428"/>
                    </a:lnTo>
                    <a:lnTo>
                      <a:pt x="238" y="418"/>
                    </a:lnTo>
                    <a:lnTo>
                      <a:pt x="238" y="408"/>
                    </a:lnTo>
                    <a:lnTo>
                      <a:pt x="234" y="400"/>
                    </a:lnTo>
                    <a:lnTo>
                      <a:pt x="230" y="392"/>
                    </a:lnTo>
                    <a:lnTo>
                      <a:pt x="260" y="356"/>
                    </a:lnTo>
                    <a:lnTo>
                      <a:pt x="260" y="356"/>
                    </a:lnTo>
                    <a:lnTo>
                      <a:pt x="274" y="366"/>
                    </a:lnTo>
                    <a:lnTo>
                      <a:pt x="290" y="374"/>
                    </a:lnTo>
                    <a:lnTo>
                      <a:pt x="306" y="382"/>
                    </a:lnTo>
                    <a:lnTo>
                      <a:pt x="322" y="388"/>
                    </a:lnTo>
                    <a:lnTo>
                      <a:pt x="340" y="392"/>
                    </a:lnTo>
                    <a:lnTo>
                      <a:pt x="356" y="396"/>
                    </a:lnTo>
                    <a:lnTo>
                      <a:pt x="374" y="396"/>
                    </a:lnTo>
                    <a:lnTo>
                      <a:pt x="394" y="396"/>
                    </a:lnTo>
                    <a:lnTo>
                      <a:pt x="394" y="396"/>
                    </a:lnTo>
                    <a:lnTo>
                      <a:pt x="414" y="394"/>
                    </a:lnTo>
                    <a:lnTo>
                      <a:pt x="432" y="390"/>
                    </a:lnTo>
                    <a:lnTo>
                      <a:pt x="452" y="384"/>
                    </a:lnTo>
                    <a:lnTo>
                      <a:pt x="470" y="376"/>
                    </a:lnTo>
                    <a:lnTo>
                      <a:pt x="486" y="366"/>
                    </a:lnTo>
                    <a:lnTo>
                      <a:pt x="502" y="354"/>
                    </a:lnTo>
                    <a:lnTo>
                      <a:pt x="516" y="342"/>
                    </a:lnTo>
                    <a:lnTo>
                      <a:pt x="530" y="328"/>
                    </a:lnTo>
                    <a:lnTo>
                      <a:pt x="542" y="314"/>
                    </a:lnTo>
                    <a:lnTo>
                      <a:pt x="552" y="298"/>
                    </a:lnTo>
                    <a:lnTo>
                      <a:pt x="560" y="280"/>
                    </a:lnTo>
                    <a:lnTo>
                      <a:pt x="568" y="262"/>
                    </a:lnTo>
                    <a:lnTo>
                      <a:pt x="574" y="244"/>
                    </a:lnTo>
                    <a:lnTo>
                      <a:pt x="576" y="224"/>
                    </a:lnTo>
                    <a:lnTo>
                      <a:pt x="578" y="206"/>
                    </a:lnTo>
                    <a:lnTo>
                      <a:pt x="578" y="184"/>
                    </a:lnTo>
                    <a:lnTo>
                      <a:pt x="578" y="184"/>
                    </a:lnTo>
                    <a:lnTo>
                      <a:pt x="576" y="164"/>
                    </a:lnTo>
                    <a:lnTo>
                      <a:pt x="572" y="144"/>
                    </a:lnTo>
                    <a:lnTo>
                      <a:pt x="566" y="126"/>
                    </a:lnTo>
                    <a:lnTo>
                      <a:pt x="558" y="108"/>
                    </a:lnTo>
                    <a:lnTo>
                      <a:pt x="548" y="92"/>
                    </a:lnTo>
                    <a:lnTo>
                      <a:pt x="538" y="76"/>
                    </a:lnTo>
                    <a:lnTo>
                      <a:pt x="524" y="62"/>
                    </a:lnTo>
                    <a:lnTo>
                      <a:pt x="510" y="48"/>
                    </a:lnTo>
                    <a:lnTo>
                      <a:pt x="496" y="36"/>
                    </a:lnTo>
                    <a:lnTo>
                      <a:pt x="480" y="26"/>
                    </a:lnTo>
                    <a:lnTo>
                      <a:pt x="462" y="18"/>
                    </a:lnTo>
                    <a:lnTo>
                      <a:pt x="444" y="10"/>
                    </a:lnTo>
                    <a:lnTo>
                      <a:pt x="426" y="4"/>
                    </a:lnTo>
                    <a:lnTo>
                      <a:pt x="406" y="0"/>
                    </a:lnTo>
                    <a:lnTo>
                      <a:pt x="388" y="0"/>
                    </a:lnTo>
                    <a:lnTo>
                      <a:pt x="366" y="0"/>
                    </a:lnTo>
                    <a:lnTo>
                      <a:pt x="366" y="0"/>
                    </a:lnTo>
                    <a:lnTo>
                      <a:pt x="346" y="2"/>
                    </a:lnTo>
                    <a:lnTo>
                      <a:pt x="328" y="6"/>
                    </a:lnTo>
                    <a:lnTo>
                      <a:pt x="308" y="12"/>
                    </a:lnTo>
                    <a:lnTo>
                      <a:pt x="290" y="20"/>
                    </a:lnTo>
                    <a:lnTo>
                      <a:pt x="274" y="30"/>
                    </a:lnTo>
                    <a:lnTo>
                      <a:pt x="258" y="40"/>
                    </a:lnTo>
                    <a:lnTo>
                      <a:pt x="244" y="54"/>
                    </a:lnTo>
                    <a:lnTo>
                      <a:pt x="230" y="66"/>
                    </a:lnTo>
                    <a:lnTo>
                      <a:pt x="218" y="82"/>
                    </a:lnTo>
                    <a:lnTo>
                      <a:pt x="208" y="98"/>
                    </a:lnTo>
                    <a:lnTo>
                      <a:pt x="200" y="114"/>
                    </a:lnTo>
                    <a:lnTo>
                      <a:pt x="192" y="132"/>
                    </a:lnTo>
                    <a:lnTo>
                      <a:pt x="186" y="152"/>
                    </a:lnTo>
                    <a:lnTo>
                      <a:pt x="184" y="170"/>
                    </a:lnTo>
                    <a:lnTo>
                      <a:pt x="182" y="190"/>
                    </a:lnTo>
                    <a:lnTo>
                      <a:pt x="182" y="212"/>
                    </a:lnTo>
                    <a:lnTo>
                      <a:pt x="182" y="212"/>
                    </a:lnTo>
                    <a:lnTo>
                      <a:pt x="184" y="228"/>
                    </a:lnTo>
                    <a:lnTo>
                      <a:pt x="186" y="246"/>
                    </a:lnTo>
                    <a:lnTo>
                      <a:pt x="192" y="262"/>
                    </a:lnTo>
                    <a:lnTo>
                      <a:pt x="198" y="278"/>
                    </a:lnTo>
                    <a:lnTo>
                      <a:pt x="206" y="292"/>
                    </a:lnTo>
                    <a:lnTo>
                      <a:pt x="214" y="306"/>
                    </a:lnTo>
                    <a:lnTo>
                      <a:pt x="224" y="320"/>
                    </a:lnTo>
                    <a:lnTo>
                      <a:pt x="234" y="332"/>
                    </a:lnTo>
                    <a:lnTo>
                      <a:pt x="202" y="368"/>
                    </a:lnTo>
                    <a:lnTo>
                      <a:pt x="202" y="368"/>
                    </a:lnTo>
                    <a:lnTo>
                      <a:pt x="194" y="364"/>
                    </a:lnTo>
                    <a:lnTo>
                      <a:pt x="184" y="362"/>
                    </a:lnTo>
                    <a:lnTo>
                      <a:pt x="176" y="362"/>
                    </a:lnTo>
                    <a:lnTo>
                      <a:pt x="166" y="364"/>
                    </a:lnTo>
                    <a:lnTo>
                      <a:pt x="158" y="366"/>
                    </a:lnTo>
                    <a:lnTo>
                      <a:pt x="148" y="370"/>
                    </a:lnTo>
                    <a:lnTo>
                      <a:pt x="140" y="376"/>
                    </a:lnTo>
                    <a:lnTo>
                      <a:pt x="134" y="382"/>
                    </a:lnTo>
                    <a:lnTo>
                      <a:pt x="134" y="382"/>
                    </a:lnTo>
                    <a:close/>
                    <a:moveTo>
                      <a:pt x="218" y="208"/>
                    </a:moveTo>
                    <a:lnTo>
                      <a:pt x="218" y="208"/>
                    </a:lnTo>
                    <a:lnTo>
                      <a:pt x="218" y="192"/>
                    </a:lnTo>
                    <a:lnTo>
                      <a:pt x="218" y="176"/>
                    </a:lnTo>
                    <a:lnTo>
                      <a:pt x="222" y="160"/>
                    </a:lnTo>
                    <a:lnTo>
                      <a:pt x="226" y="144"/>
                    </a:lnTo>
                    <a:lnTo>
                      <a:pt x="232" y="130"/>
                    </a:lnTo>
                    <a:lnTo>
                      <a:pt x="240" y="116"/>
                    </a:lnTo>
                    <a:lnTo>
                      <a:pt x="248" y="102"/>
                    </a:lnTo>
                    <a:lnTo>
                      <a:pt x="258" y="90"/>
                    </a:lnTo>
                    <a:lnTo>
                      <a:pt x="268" y="80"/>
                    </a:lnTo>
                    <a:lnTo>
                      <a:pt x="280" y="70"/>
                    </a:lnTo>
                    <a:lnTo>
                      <a:pt x="294" y="60"/>
                    </a:lnTo>
                    <a:lnTo>
                      <a:pt x="306" y="52"/>
                    </a:lnTo>
                    <a:lnTo>
                      <a:pt x="322" y="46"/>
                    </a:lnTo>
                    <a:lnTo>
                      <a:pt x="336" y="42"/>
                    </a:lnTo>
                    <a:lnTo>
                      <a:pt x="352" y="38"/>
                    </a:lnTo>
                    <a:lnTo>
                      <a:pt x="370" y="36"/>
                    </a:lnTo>
                    <a:lnTo>
                      <a:pt x="370" y="36"/>
                    </a:lnTo>
                    <a:lnTo>
                      <a:pt x="386" y="36"/>
                    </a:lnTo>
                    <a:lnTo>
                      <a:pt x="402" y="36"/>
                    </a:lnTo>
                    <a:lnTo>
                      <a:pt x="418" y="40"/>
                    </a:lnTo>
                    <a:lnTo>
                      <a:pt x="434" y="44"/>
                    </a:lnTo>
                    <a:lnTo>
                      <a:pt x="448" y="50"/>
                    </a:lnTo>
                    <a:lnTo>
                      <a:pt x="462" y="58"/>
                    </a:lnTo>
                    <a:lnTo>
                      <a:pt x="474" y="66"/>
                    </a:lnTo>
                    <a:lnTo>
                      <a:pt x="488" y="76"/>
                    </a:lnTo>
                    <a:lnTo>
                      <a:pt x="498" y="86"/>
                    </a:lnTo>
                    <a:lnTo>
                      <a:pt x="508" y="98"/>
                    </a:lnTo>
                    <a:lnTo>
                      <a:pt x="518" y="112"/>
                    </a:lnTo>
                    <a:lnTo>
                      <a:pt x="526" y="124"/>
                    </a:lnTo>
                    <a:lnTo>
                      <a:pt x="532" y="140"/>
                    </a:lnTo>
                    <a:lnTo>
                      <a:pt x="536" y="154"/>
                    </a:lnTo>
                    <a:lnTo>
                      <a:pt x="540" y="170"/>
                    </a:lnTo>
                    <a:lnTo>
                      <a:pt x="542" y="188"/>
                    </a:lnTo>
                    <a:lnTo>
                      <a:pt x="542" y="188"/>
                    </a:lnTo>
                    <a:lnTo>
                      <a:pt x="542" y="204"/>
                    </a:lnTo>
                    <a:lnTo>
                      <a:pt x="542" y="220"/>
                    </a:lnTo>
                    <a:lnTo>
                      <a:pt x="538" y="236"/>
                    </a:lnTo>
                    <a:lnTo>
                      <a:pt x="534" y="252"/>
                    </a:lnTo>
                    <a:lnTo>
                      <a:pt x="528" y="266"/>
                    </a:lnTo>
                    <a:lnTo>
                      <a:pt x="520" y="280"/>
                    </a:lnTo>
                    <a:lnTo>
                      <a:pt x="512" y="292"/>
                    </a:lnTo>
                    <a:lnTo>
                      <a:pt x="502" y="304"/>
                    </a:lnTo>
                    <a:lnTo>
                      <a:pt x="492" y="316"/>
                    </a:lnTo>
                    <a:lnTo>
                      <a:pt x="480" y="326"/>
                    </a:lnTo>
                    <a:lnTo>
                      <a:pt x="466" y="336"/>
                    </a:lnTo>
                    <a:lnTo>
                      <a:pt x="454" y="344"/>
                    </a:lnTo>
                    <a:lnTo>
                      <a:pt x="438" y="350"/>
                    </a:lnTo>
                    <a:lnTo>
                      <a:pt x="424" y="354"/>
                    </a:lnTo>
                    <a:lnTo>
                      <a:pt x="408" y="358"/>
                    </a:lnTo>
                    <a:lnTo>
                      <a:pt x="390" y="360"/>
                    </a:lnTo>
                    <a:lnTo>
                      <a:pt x="390" y="360"/>
                    </a:lnTo>
                    <a:lnTo>
                      <a:pt x="374" y="360"/>
                    </a:lnTo>
                    <a:lnTo>
                      <a:pt x="358" y="358"/>
                    </a:lnTo>
                    <a:lnTo>
                      <a:pt x="342" y="356"/>
                    </a:lnTo>
                    <a:lnTo>
                      <a:pt x="326" y="352"/>
                    </a:lnTo>
                    <a:lnTo>
                      <a:pt x="312" y="346"/>
                    </a:lnTo>
                    <a:lnTo>
                      <a:pt x="298" y="338"/>
                    </a:lnTo>
                    <a:lnTo>
                      <a:pt x="286" y="330"/>
                    </a:lnTo>
                    <a:lnTo>
                      <a:pt x="272" y="320"/>
                    </a:lnTo>
                    <a:lnTo>
                      <a:pt x="262" y="310"/>
                    </a:lnTo>
                    <a:lnTo>
                      <a:pt x="252" y="298"/>
                    </a:lnTo>
                    <a:lnTo>
                      <a:pt x="242" y="284"/>
                    </a:lnTo>
                    <a:lnTo>
                      <a:pt x="234" y="270"/>
                    </a:lnTo>
                    <a:lnTo>
                      <a:pt x="228" y="256"/>
                    </a:lnTo>
                    <a:lnTo>
                      <a:pt x="224" y="242"/>
                    </a:lnTo>
                    <a:lnTo>
                      <a:pt x="220" y="226"/>
                    </a:lnTo>
                    <a:lnTo>
                      <a:pt x="218" y="208"/>
                    </a:lnTo>
                    <a:lnTo>
                      <a:pt x="218" y="20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  <p:sp>
          <p:nvSpPr>
            <p:cNvPr id="54" name="Freeform 1990"/>
            <p:cNvSpPr>
              <a:spLocks noEditPoints="1"/>
            </p:cNvSpPr>
            <p:nvPr userDrawn="1"/>
          </p:nvSpPr>
          <p:spPr bwMode="auto">
            <a:xfrm>
              <a:off x="3221019" y="2168582"/>
              <a:ext cx="313255" cy="379546"/>
            </a:xfrm>
            <a:custGeom>
              <a:avLst/>
              <a:gdLst/>
              <a:ahLst/>
              <a:cxnLst>
                <a:cxn ang="0">
                  <a:pos x="182" y="474"/>
                </a:cxn>
                <a:cxn ang="0">
                  <a:pos x="400" y="134"/>
                </a:cxn>
                <a:cxn ang="0">
                  <a:pos x="414" y="156"/>
                </a:cxn>
                <a:cxn ang="0">
                  <a:pos x="186" y="498"/>
                </a:cxn>
                <a:cxn ang="0">
                  <a:pos x="98" y="532"/>
                </a:cxn>
                <a:cxn ang="0">
                  <a:pos x="78" y="542"/>
                </a:cxn>
                <a:cxn ang="0">
                  <a:pos x="50" y="552"/>
                </a:cxn>
                <a:cxn ang="0">
                  <a:pos x="40" y="552"/>
                </a:cxn>
                <a:cxn ang="0">
                  <a:pos x="36" y="550"/>
                </a:cxn>
                <a:cxn ang="0">
                  <a:pos x="30" y="532"/>
                </a:cxn>
                <a:cxn ang="0">
                  <a:pos x="32" y="496"/>
                </a:cxn>
                <a:cxn ang="0">
                  <a:pos x="32" y="486"/>
                </a:cxn>
                <a:cxn ang="0">
                  <a:pos x="32" y="484"/>
                </a:cxn>
                <a:cxn ang="0">
                  <a:pos x="40" y="484"/>
                </a:cxn>
                <a:cxn ang="0">
                  <a:pos x="54" y="488"/>
                </a:cxn>
                <a:cxn ang="0">
                  <a:pos x="64" y="492"/>
                </a:cxn>
                <a:cxn ang="0">
                  <a:pos x="74" y="500"/>
                </a:cxn>
                <a:cxn ang="0">
                  <a:pos x="96" y="524"/>
                </a:cxn>
                <a:cxn ang="0">
                  <a:pos x="98" y="530"/>
                </a:cxn>
                <a:cxn ang="0">
                  <a:pos x="98" y="532"/>
                </a:cxn>
                <a:cxn ang="0">
                  <a:pos x="278" y="70"/>
                </a:cxn>
                <a:cxn ang="0">
                  <a:pos x="322" y="82"/>
                </a:cxn>
                <a:cxn ang="0">
                  <a:pos x="68" y="430"/>
                </a:cxn>
                <a:cxn ang="0">
                  <a:pos x="44" y="386"/>
                </a:cxn>
                <a:cxn ang="0">
                  <a:pos x="278" y="70"/>
                </a:cxn>
                <a:cxn ang="0">
                  <a:pos x="126" y="464"/>
                </a:cxn>
                <a:cxn ang="0">
                  <a:pos x="126" y="430"/>
                </a:cxn>
                <a:cxn ang="0">
                  <a:pos x="122" y="428"/>
                </a:cxn>
                <a:cxn ang="0">
                  <a:pos x="90" y="438"/>
                </a:cxn>
                <a:cxn ang="0">
                  <a:pos x="346" y="94"/>
                </a:cxn>
                <a:cxn ang="0">
                  <a:pos x="366" y="106"/>
                </a:cxn>
                <a:cxn ang="0">
                  <a:pos x="126" y="464"/>
                </a:cxn>
                <a:cxn ang="0">
                  <a:pos x="418" y="36"/>
                </a:cxn>
                <a:cxn ang="0">
                  <a:pos x="396" y="24"/>
                </a:cxn>
                <a:cxn ang="0">
                  <a:pos x="356" y="8"/>
                </a:cxn>
                <a:cxn ang="0">
                  <a:pos x="324" y="0"/>
                </a:cxn>
                <a:cxn ang="0">
                  <a:pos x="304" y="2"/>
                </a:cxn>
                <a:cxn ang="0">
                  <a:pos x="282" y="28"/>
                </a:cxn>
                <a:cxn ang="0">
                  <a:pos x="16" y="386"/>
                </a:cxn>
                <a:cxn ang="0">
                  <a:pos x="8" y="396"/>
                </a:cxn>
                <a:cxn ang="0">
                  <a:pos x="0" y="476"/>
                </a:cxn>
                <a:cxn ang="0">
                  <a:pos x="0" y="522"/>
                </a:cxn>
                <a:cxn ang="0">
                  <a:pos x="2" y="542"/>
                </a:cxn>
                <a:cxn ang="0">
                  <a:pos x="10" y="574"/>
                </a:cxn>
                <a:cxn ang="0">
                  <a:pos x="14" y="582"/>
                </a:cxn>
                <a:cxn ang="0">
                  <a:pos x="18" y="584"/>
                </a:cxn>
                <a:cxn ang="0">
                  <a:pos x="40" y="582"/>
                </a:cxn>
                <a:cxn ang="0">
                  <a:pos x="190" y="530"/>
                </a:cxn>
                <a:cxn ang="0">
                  <a:pos x="438" y="198"/>
                </a:cxn>
                <a:cxn ang="0">
                  <a:pos x="480" y="140"/>
                </a:cxn>
                <a:cxn ang="0">
                  <a:pos x="482" y="134"/>
                </a:cxn>
                <a:cxn ang="0">
                  <a:pos x="478" y="112"/>
                </a:cxn>
                <a:cxn ang="0">
                  <a:pos x="464" y="82"/>
                </a:cxn>
                <a:cxn ang="0">
                  <a:pos x="436" y="50"/>
                </a:cxn>
                <a:cxn ang="0">
                  <a:pos x="418" y="36"/>
                </a:cxn>
              </a:cxnLst>
              <a:rect l="0" t="0" r="r" b="b"/>
              <a:pathLst>
                <a:path w="482" h="584">
                  <a:moveTo>
                    <a:pt x="186" y="498"/>
                  </a:moveTo>
                  <a:lnTo>
                    <a:pt x="182" y="474"/>
                  </a:lnTo>
                  <a:lnTo>
                    <a:pt x="140" y="484"/>
                  </a:lnTo>
                  <a:lnTo>
                    <a:pt x="400" y="134"/>
                  </a:lnTo>
                  <a:lnTo>
                    <a:pt x="400" y="134"/>
                  </a:lnTo>
                  <a:lnTo>
                    <a:pt x="414" y="156"/>
                  </a:lnTo>
                  <a:lnTo>
                    <a:pt x="424" y="176"/>
                  </a:lnTo>
                  <a:lnTo>
                    <a:pt x="186" y="498"/>
                  </a:lnTo>
                  <a:lnTo>
                    <a:pt x="186" y="498"/>
                  </a:lnTo>
                  <a:close/>
                  <a:moveTo>
                    <a:pt x="98" y="532"/>
                  </a:moveTo>
                  <a:lnTo>
                    <a:pt x="98" y="532"/>
                  </a:lnTo>
                  <a:lnTo>
                    <a:pt x="78" y="542"/>
                  </a:lnTo>
                  <a:lnTo>
                    <a:pt x="60" y="550"/>
                  </a:lnTo>
                  <a:lnTo>
                    <a:pt x="50" y="552"/>
                  </a:lnTo>
                  <a:lnTo>
                    <a:pt x="40" y="552"/>
                  </a:lnTo>
                  <a:lnTo>
                    <a:pt x="40" y="552"/>
                  </a:lnTo>
                  <a:lnTo>
                    <a:pt x="38" y="552"/>
                  </a:lnTo>
                  <a:lnTo>
                    <a:pt x="36" y="550"/>
                  </a:lnTo>
                  <a:lnTo>
                    <a:pt x="32" y="542"/>
                  </a:lnTo>
                  <a:lnTo>
                    <a:pt x="30" y="532"/>
                  </a:lnTo>
                  <a:lnTo>
                    <a:pt x="30" y="520"/>
                  </a:lnTo>
                  <a:lnTo>
                    <a:pt x="32" y="49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4"/>
                  </a:lnTo>
                  <a:lnTo>
                    <a:pt x="32" y="484"/>
                  </a:lnTo>
                  <a:lnTo>
                    <a:pt x="40" y="484"/>
                  </a:lnTo>
                  <a:lnTo>
                    <a:pt x="46" y="484"/>
                  </a:lnTo>
                  <a:lnTo>
                    <a:pt x="54" y="488"/>
                  </a:lnTo>
                  <a:lnTo>
                    <a:pt x="54" y="488"/>
                  </a:lnTo>
                  <a:lnTo>
                    <a:pt x="64" y="492"/>
                  </a:lnTo>
                  <a:lnTo>
                    <a:pt x="74" y="500"/>
                  </a:lnTo>
                  <a:lnTo>
                    <a:pt x="74" y="500"/>
                  </a:lnTo>
                  <a:lnTo>
                    <a:pt x="88" y="512"/>
                  </a:lnTo>
                  <a:lnTo>
                    <a:pt x="96" y="524"/>
                  </a:lnTo>
                  <a:lnTo>
                    <a:pt x="96" y="524"/>
                  </a:lnTo>
                  <a:lnTo>
                    <a:pt x="98" y="530"/>
                  </a:lnTo>
                  <a:lnTo>
                    <a:pt x="98" y="532"/>
                  </a:lnTo>
                  <a:lnTo>
                    <a:pt x="98" y="532"/>
                  </a:lnTo>
                  <a:close/>
                  <a:moveTo>
                    <a:pt x="278" y="70"/>
                  </a:moveTo>
                  <a:lnTo>
                    <a:pt x="278" y="70"/>
                  </a:lnTo>
                  <a:lnTo>
                    <a:pt x="298" y="74"/>
                  </a:lnTo>
                  <a:lnTo>
                    <a:pt x="322" y="82"/>
                  </a:lnTo>
                  <a:lnTo>
                    <a:pt x="324" y="84"/>
                  </a:lnTo>
                  <a:lnTo>
                    <a:pt x="68" y="430"/>
                  </a:lnTo>
                  <a:lnTo>
                    <a:pt x="68" y="384"/>
                  </a:lnTo>
                  <a:lnTo>
                    <a:pt x="44" y="386"/>
                  </a:lnTo>
                  <a:lnTo>
                    <a:pt x="278" y="70"/>
                  </a:lnTo>
                  <a:lnTo>
                    <a:pt x="278" y="70"/>
                  </a:lnTo>
                  <a:close/>
                  <a:moveTo>
                    <a:pt x="126" y="464"/>
                  </a:moveTo>
                  <a:lnTo>
                    <a:pt x="126" y="464"/>
                  </a:lnTo>
                  <a:lnTo>
                    <a:pt x="126" y="430"/>
                  </a:lnTo>
                  <a:lnTo>
                    <a:pt x="126" y="430"/>
                  </a:lnTo>
                  <a:lnTo>
                    <a:pt x="126" y="428"/>
                  </a:lnTo>
                  <a:lnTo>
                    <a:pt x="122" y="428"/>
                  </a:lnTo>
                  <a:lnTo>
                    <a:pt x="114" y="428"/>
                  </a:lnTo>
                  <a:lnTo>
                    <a:pt x="90" y="438"/>
                  </a:lnTo>
                  <a:lnTo>
                    <a:pt x="346" y="94"/>
                  </a:lnTo>
                  <a:lnTo>
                    <a:pt x="346" y="94"/>
                  </a:lnTo>
                  <a:lnTo>
                    <a:pt x="366" y="106"/>
                  </a:lnTo>
                  <a:lnTo>
                    <a:pt x="366" y="106"/>
                  </a:lnTo>
                  <a:lnTo>
                    <a:pt x="384" y="118"/>
                  </a:lnTo>
                  <a:lnTo>
                    <a:pt x="126" y="464"/>
                  </a:lnTo>
                  <a:lnTo>
                    <a:pt x="126" y="464"/>
                  </a:lnTo>
                  <a:close/>
                  <a:moveTo>
                    <a:pt x="418" y="36"/>
                  </a:moveTo>
                  <a:lnTo>
                    <a:pt x="418" y="36"/>
                  </a:lnTo>
                  <a:lnTo>
                    <a:pt x="396" y="24"/>
                  </a:lnTo>
                  <a:lnTo>
                    <a:pt x="376" y="14"/>
                  </a:lnTo>
                  <a:lnTo>
                    <a:pt x="356" y="8"/>
                  </a:lnTo>
                  <a:lnTo>
                    <a:pt x="340" y="4"/>
                  </a:lnTo>
                  <a:lnTo>
                    <a:pt x="324" y="0"/>
                  </a:lnTo>
                  <a:lnTo>
                    <a:pt x="312" y="0"/>
                  </a:lnTo>
                  <a:lnTo>
                    <a:pt x="304" y="2"/>
                  </a:lnTo>
                  <a:lnTo>
                    <a:pt x="298" y="4"/>
                  </a:lnTo>
                  <a:lnTo>
                    <a:pt x="282" y="28"/>
                  </a:lnTo>
                  <a:lnTo>
                    <a:pt x="252" y="68"/>
                  </a:lnTo>
                  <a:lnTo>
                    <a:pt x="16" y="386"/>
                  </a:lnTo>
                  <a:lnTo>
                    <a:pt x="8" y="396"/>
                  </a:lnTo>
                  <a:lnTo>
                    <a:pt x="8" y="396"/>
                  </a:lnTo>
                  <a:lnTo>
                    <a:pt x="4" y="436"/>
                  </a:lnTo>
                  <a:lnTo>
                    <a:pt x="0" y="476"/>
                  </a:lnTo>
                  <a:lnTo>
                    <a:pt x="0" y="500"/>
                  </a:lnTo>
                  <a:lnTo>
                    <a:pt x="0" y="522"/>
                  </a:lnTo>
                  <a:lnTo>
                    <a:pt x="0" y="522"/>
                  </a:lnTo>
                  <a:lnTo>
                    <a:pt x="2" y="542"/>
                  </a:lnTo>
                  <a:lnTo>
                    <a:pt x="6" y="560"/>
                  </a:lnTo>
                  <a:lnTo>
                    <a:pt x="10" y="574"/>
                  </a:lnTo>
                  <a:lnTo>
                    <a:pt x="12" y="580"/>
                  </a:lnTo>
                  <a:lnTo>
                    <a:pt x="14" y="582"/>
                  </a:lnTo>
                  <a:lnTo>
                    <a:pt x="14" y="582"/>
                  </a:lnTo>
                  <a:lnTo>
                    <a:pt x="18" y="584"/>
                  </a:lnTo>
                  <a:lnTo>
                    <a:pt x="24" y="584"/>
                  </a:lnTo>
                  <a:lnTo>
                    <a:pt x="40" y="582"/>
                  </a:lnTo>
                  <a:lnTo>
                    <a:pt x="60" y="576"/>
                  </a:lnTo>
                  <a:lnTo>
                    <a:pt x="190" y="530"/>
                  </a:lnTo>
                  <a:lnTo>
                    <a:pt x="432" y="204"/>
                  </a:lnTo>
                  <a:lnTo>
                    <a:pt x="438" y="198"/>
                  </a:lnTo>
                  <a:lnTo>
                    <a:pt x="464" y="162"/>
                  </a:lnTo>
                  <a:lnTo>
                    <a:pt x="480" y="140"/>
                  </a:lnTo>
                  <a:lnTo>
                    <a:pt x="480" y="140"/>
                  </a:lnTo>
                  <a:lnTo>
                    <a:pt x="482" y="134"/>
                  </a:lnTo>
                  <a:lnTo>
                    <a:pt x="482" y="124"/>
                  </a:lnTo>
                  <a:lnTo>
                    <a:pt x="478" y="112"/>
                  </a:lnTo>
                  <a:lnTo>
                    <a:pt x="472" y="98"/>
                  </a:lnTo>
                  <a:lnTo>
                    <a:pt x="464" y="82"/>
                  </a:lnTo>
                  <a:lnTo>
                    <a:pt x="452" y="66"/>
                  </a:lnTo>
                  <a:lnTo>
                    <a:pt x="436" y="50"/>
                  </a:lnTo>
                  <a:lnTo>
                    <a:pt x="418" y="36"/>
                  </a:lnTo>
                  <a:lnTo>
                    <a:pt x="418" y="3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grpSp>
          <p:nvGrpSpPr>
            <p:cNvPr id="55" name="그룹 3175"/>
            <p:cNvGrpSpPr/>
            <p:nvPr/>
          </p:nvGrpSpPr>
          <p:grpSpPr>
            <a:xfrm>
              <a:off x="993726" y="2139649"/>
              <a:ext cx="474669" cy="437413"/>
              <a:chOff x="3330575" y="3100388"/>
              <a:chExt cx="1092200" cy="1006475"/>
            </a:xfrm>
            <a:grpFill/>
          </p:grpSpPr>
          <p:sp>
            <p:nvSpPr>
              <p:cNvPr id="56" name="Freeform 1985"/>
              <p:cNvSpPr>
                <a:spLocks noEditPoints="1"/>
              </p:cNvSpPr>
              <p:nvPr/>
            </p:nvSpPr>
            <p:spPr bwMode="auto">
              <a:xfrm>
                <a:off x="3330575" y="3100388"/>
                <a:ext cx="1092200" cy="1006475"/>
              </a:xfrm>
              <a:custGeom>
                <a:avLst/>
                <a:gdLst/>
                <a:ahLst/>
                <a:cxnLst>
                  <a:cxn ang="0">
                    <a:pos x="440" y="554"/>
                  </a:cxn>
                  <a:cxn ang="0">
                    <a:pos x="402" y="442"/>
                  </a:cxn>
                  <a:cxn ang="0">
                    <a:pos x="532" y="504"/>
                  </a:cxn>
                  <a:cxn ang="0">
                    <a:pos x="446" y="314"/>
                  </a:cxn>
                  <a:cxn ang="0">
                    <a:pos x="434" y="352"/>
                  </a:cxn>
                  <a:cxn ang="0">
                    <a:pos x="648" y="250"/>
                  </a:cxn>
                  <a:cxn ang="0">
                    <a:pos x="540" y="354"/>
                  </a:cxn>
                  <a:cxn ang="0">
                    <a:pos x="468" y="190"/>
                  </a:cxn>
                  <a:cxn ang="0">
                    <a:pos x="628" y="214"/>
                  </a:cxn>
                  <a:cxn ang="0">
                    <a:pos x="336" y="432"/>
                  </a:cxn>
                  <a:cxn ang="0">
                    <a:pos x="230" y="290"/>
                  </a:cxn>
                  <a:cxn ang="0">
                    <a:pos x="356" y="204"/>
                  </a:cxn>
                  <a:cxn ang="0">
                    <a:pos x="416" y="314"/>
                  </a:cxn>
                  <a:cxn ang="0">
                    <a:pos x="344" y="488"/>
                  </a:cxn>
                  <a:cxn ang="0">
                    <a:pos x="240" y="582"/>
                  </a:cxn>
                  <a:cxn ang="0">
                    <a:pos x="206" y="520"/>
                  </a:cxn>
                  <a:cxn ang="0">
                    <a:pos x="330" y="510"/>
                  </a:cxn>
                  <a:cxn ang="0">
                    <a:pos x="258" y="580"/>
                  </a:cxn>
                  <a:cxn ang="0">
                    <a:pos x="222" y="398"/>
                  </a:cxn>
                  <a:cxn ang="0">
                    <a:pos x="208" y="382"/>
                  </a:cxn>
                  <a:cxn ang="0">
                    <a:pos x="304" y="188"/>
                  </a:cxn>
                  <a:cxn ang="0">
                    <a:pos x="404" y="54"/>
                  </a:cxn>
                  <a:cxn ang="0">
                    <a:pos x="438" y="140"/>
                  </a:cxn>
                  <a:cxn ang="0">
                    <a:pos x="308" y="126"/>
                  </a:cxn>
                  <a:cxn ang="0">
                    <a:pos x="384" y="54"/>
                  </a:cxn>
                  <a:cxn ang="0">
                    <a:pos x="412" y="236"/>
                  </a:cxn>
                  <a:cxn ang="0">
                    <a:pos x="428" y="256"/>
                  </a:cxn>
                  <a:cxn ang="0">
                    <a:pos x="78" y="340"/>
                  </a:cxn>
                  <a:cxn ang="0">
                    <a:pos x="188" y="356"/>
                  </a:cxn>
                  <a:cxn ang="0">
                    <a:pos x="84" y="444"/>
                  </a:cxn>
                  <a:cxn ang="0">
                    <a:pos x="198" y="318"/>
                  </a:cxn>
                  <a:cxn ang="0">
                    <a:pos x="198" y="318"/>
                  </a:cxn>
                  <a:cxn ang="0">
                    <a:pos x="162" y="68"/>
                  </a:cxn>
                  <a:cxn ang="0">
                    <a:pos x="252" y="168"/>
                  </a:cxn>
                  <a:cxn ang="0">
                    <a:pos x="130" y="188"/>
                  </a:cxn>
                  <a:cxn ang="0">
                    <a:pos x="122" y="74"/>
                  </a:cxn>
                  <a:cxn ang="0">
                    <a:pos x="664" y="194"/>
                  </a:cxn>
                  <a:cxn ang="0">
                    <a:pos x="470" y="158"/>
                  </a:cxn>
                  <a:cxn ang="0">
                    <a:pos x="444" y="20"/>
                  </a:cxn>
                  <a:cxn ang="0">
                    <a:pos x="388" y="4"/>
                  </a:cxn>
                  <a:cxn ang="0">
                    <a:pos x="286" y="106"/>
                  </a:cxn>
                  <a:cxn ang="0">
                    <a:pos x="120" y="30"/>
                  </a:cxn>
                  <a:cxn ang="0">
                    <a:pos x="80" y="64"/>
                  </a:cxn>
                  <a:cxn ang="0">
                    <a:pos x="110" y="226"/>
                  </a:cxn>
                  <a:cxn ang="0">
                    <a:pos x="12" y="368"/>
                  </a:cxn>
                  <a:cxn ang="0">
                    <a:pos x="4" y="432"/>
                  </a:cxn>
                  <a:cxn ang="0">
                    <a:pos x="138" y="484"/>
                  </a:cxn>
                  <a:cxn ang="0">
                    <a:pos x="190" y="602"/>
                  </a:cxn>
                  <a:cxn ang="0">
                    <a:pos x="254" y="632"/>
                  </a:cxn>
                  <a:cxn ang="0">
                    <a:pos x="354" y="532"/>
                  </a:cxn>
                  <a:cxn ang="0">
                    <a:pos x="522" y="606"/>
                  </a:cxn>
                  <a:cxn ang="0">
                    <a:pos x="562" y="574"/>
                  </a:cxn>
                  <a:cxn ang="0">
                    <a:pos x="520" y="396"/>
                  </a:cxn>
                  <a:cxn ang="0">
                    <a:pos x="678" y="276"/>
                  </a:cxn>
                </a:cxnLst>
                <a:rect l="0" t="0" r="r" b="b"/>
                <a:pathLst>
                  <a:path w="688" h="634">
                    <a:moveTo>
                      <a:pt x="520" y="562"/>
                    </a:moveTo>
                    <a:lnTo>
                      <a:pt x="520" y="562"/>
                    </a:lnTo>
                    <a:lnTo>
                      <a:pt x="510" y="568"/>
                    </a:lnTo>
                    <a:lnTo>
                      <a:pt x="496" y="570"/>
                    </a:lnTo>
                    <a:lnTo>
                      <a:pt x="480" y="568"/>
                    </a:lnTo>
                    <a:lnTo>
                      <a:pt x="460" y="562"/>
                    </a:lnTo>
                    <a:lnTo>
                      <a:pt x="440" y="554"/>
                    </a:lnTo>
                    <a:lnTo>
                      <a:pt x="418" y="542"/>
                    </a:lnTo>
                    <a:lnTo>
                      <a:pt x="394" y="526"/>
                    </a:lnTo>
                    <a:lnTo>
                      <a:pt x="368" y="508"/>
                    </a:lnTo>
                    <a:lnTo>
                      <a:pt x="368" y="508"/>
                    </a:lnTo>
                    <a:lnTo>
                      <a:pt x="386" y="476"/>
                    </a:lnTo>
                    <a:lnTo>
                      <a:pt x="402" y="442"/>
                    </a:lnTo>
                    <a:lnTo>
                      <a:pt x="402" y="442"/>
                    </a:lnTo>
                    <a:lnTo>
                      <a:pt x="452" y="424"/>
                    </a:lnTo>
                    <a:lnTo>
                      <a:pt x="498" y="404"/>
                    </a:lnTo>
                    <a:lnTo>
                      <a:pt x="498" y="404"/>
                    </a:lnTo>
                    <a:lnTo>
                      <a:pt x="512" y="432"/>
                    </a:lnTo>
                    <a:lnTo>
                      <a:pt x="522" y="458"/>
                    </a:lnTo>
                    <a:lnTo>
                      <a:pt x="528" y="482"/>
                    </a:lnTo>
                    <a:lnTo>
                      <a:pt x="532" y="504"/>
                    </a:lnTo>
                    <a:lnTo>
                      <a:pt x="534" y="524"/>
                    </a:lnTo>
                    <a:lnTo>
                      <a:pt x="532" y="540"/>
                    </a:lnTo>
                    <a:lnTo>
                      <a:pt x="528" y="552"/>
                    </a:lnTo>
                    <a:lnTo>
                      <a:pt x="520" y="562"/>
                    </a:lnTo>
                    <a:lnTo>
                      <a:pt x="520" y="562"/>
                    </a:lnTo>
                    <a:close/>
                    <a:moveTo>
                      <a:pt x="446" y="314"/>
                    </a:moveTo>
                    <a:lnTo>
                      <a:pt x="446" y="314"/>
                    </a:lnTo>
                    <a:lnTo>
                      <a:pt x="468" y="348"/>
                    </a:lnTo>
                    <a:lnTo>
                      <a:pt x="486" y="382"/>
                    </a:lnTo>
                    <a:lnTo>
                      <a:pt x="486" y="382"/>
                    </a:lnTo>
                    <a:lnTo>
                      <a:pt x="452" y="396"/>
                    </a:lnTo>
                    <a:lnTo>
                      <a:pt x="414" y="410"/>
                    </a:lnTo>
                    <a:lnTo>
                      <a:pt x="414" y="410"/>
                    </a:lnTo>
                    <a:lnTo>
                      <a:pt x="434" y="352"/>
                    </a:lnTo>
                    <a:lnTo>
                      <a:pt x="434" y="352"/>
                    </a:lnTo>
                    <a:lnTo>
                      <a:pt x="446" y="314"/>
                    </a:lnTo>
                    <a:lnTo>
                      <a:pt x="446" y="314"/>
                    </a:lnTo>
                    <a:close/>
                    <a:moveTo>
                      <a:pt x="646" y="236"/>
                    </a:moveTo>
                    <a:lnTo>
                      <a:pt x="646" y="236"/>
                    </a:lnTo>
                    <a:lnTo>
                      <a:pt x="648" y="242"/>
                    </a:lnTo>
                    <a:lnTo>
                      <a:pt x="648" y="250"/>
                    </a:lnTo>
                    <a:lnTo>
                      <a:pt x="646" y="258"/>
                    </a:lnTo>
                    <a:lnTo>
                      <a:pt x="642" y="266"/>
                    </a:lnTo>
                    <a:lnTo>
                      <a:pt x="632" y="282"/>
                    </a:lnTo>
                    <a:lnTo>
                      <a:pt x="616" y="300"/>
                    </a:lnTo>
                    <a:lnTo>
                      <a:pt x="596" y="318"/>
                    </a:lnTo>
                    <a:lnTo>
                      <a:pt x="570" y="336"/>
                    </a:lnTo>
                    <a:lnTo>
                      <a:pt x="540" y="354"/>
                    </a:lnTo>
                    <a:lnTo>
                      <a:pt x="506" y="372"/>
                    </a:lnTo>
                    <a:lnTo>
                      <a:pt x="506" y="372"/>
                    </a:lnTo>
                    <a:lnTo>
                      <a:pt x="482" y="330"/>
                    </a:lnTo>
                    <a:lnTo>
                      <a:pt x="452" y="288"/>
                    </a:lnTo>
                    <a:lnTo>
                      <a:pt x="452" y="288"/>
                    </a:lnTo>
                    <a:lnTo>
                      <a:pt x="462" y="236"/>
                    </a:lnTo>
                    <a:lnTo>
                      <a:pt x="468" y="190"/>
                    </a:lnTo>
                    <a:lnTo>
                      <a:pt x="468" y="190"/>
                    </a:lnTo>
                    <a:lnTo>
                      <a:pt x="504" y="188"/>
                    </a:lnTo>
                    <a:lnTo>
                      <a:pt x="536" y="190"/>
                    </a:lnTo>
                    <a:lnTo>
                      <a:pt x="564" y="194"/>
                    </a:lnTo>
                    <a:lnTo>
                      <a:pt x="590" y="200"/>
                    </a:lnTo>
                    <a:lnTo>
                      <a:pt x="612" y="206"/>
                    </a:lnTo>
                    <a:lnTo>
                      <a:pt x="628" y="214"/>
                    </a:lnTo>
                    <a:lnTo>
                      <a:pt x="640" y="224"/>
                    </a:lnTo>
                    <a:lnTo>
                      <a:pt x="644" y="230"/>
                    </a:lnTo>
                    <a:lnTo>
                      <a:pt x="646" y="236"/>
                    </a:lnTo>
                    <a:lnTo>
                      <a:pt x="646" y="236"/>
                    </a:lnTo>
                    <a:close/>
                    <a:moveTo>
                      <a:pt x="378" y="422"/>
                    </a:moveTo>
                    <a:lnTo>
                      <a:pt x="378" y="422"/>
                    </a:lnTo>
                    <a:lnTo>
                      <a:pt x="336" y="432"/>
                    </a:lnTo>
                    <a:lnTo>
                      <a:pt x="294" y="440"/>
                    </a:lnTo>
                    <a:lnTo>
                      <a:pt x="294" y="440"/>
                    </a:lnTo>
                    <a:lnTo>
                      <a:pt x="254" y="394"/>
                    </a:lnTo>
                    <a:lnTo>
                      <a:pt x="254" y="394"/>
                    </a:lnTo>
                    <a:lnTo>
                      <a:pt x="216" y="344"/>
                    </a:lnTo>
                    <a:lnTo>
                      <a:pt x="216" y="344"/>
                    </a:lnTo>
                    <a:lnTo>
                      <a:pt x="230" y="290"/>
                    </a:lnTo>
                    <a:lnTo>
                      <a:pt x="230" y="290"/>
                    </a:lnTo>
                    <a:lnTo>
                      <a:pt x="248" y="238"/>
                    </a:lnTo>
                    <a:lnTo>
                      <a:pt x="248" y="238"/>
                    </a:lnTo>
                    <a:lnTo>
                      <a:pt x="278" y="226"/>
                    </a:lnTo>
                    <a:lnTo>
                      <a:pt x="308" y="216"/>
                    </a:lnTo>
                    <a:lnTo>
                      <a:pt x="308" y="216"/>
                    </a:lnTo>
                    <a:lnTo>
                      <a:pt x="356" y="204"/>
                    </a:lnTo>
                    <a:lnTo>
                      <a:pt x="356" y="204"/>
                    </a:lnTo>
                    <a:lnTo>
                      <a:pt x="380" y="232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22" y="284"/>
                    </a:lnTo>
                    <a:lnTo>
                      <a:pt x="422" y="284"/>
                    </a:lnTo>
                    <a:lnTo>
                      <a:pt x="416" y="314"/>
                    </a:lnTo>
                    <a:lnTo>
                      <a:pt x="406" y="344"/>
                    </a:lnTo>
                    <a:lnTo>
                      <a:pt x="406" y="344"/>
                    </a:lnTo>
                    <a:lnTo>
                      <a:pt x="394" y="384"/>
                    </a:lnTo>
                    <a:lnTo>
                      <a:pt x="378" y="422"/>
                    </a:lnTo>
                    <a:lnTo>
                      <a:pt x="378" y="422"/>
                    </a:lnTo>
                    <a:close/>
                    <a:moveTo>
                      <a:pt x="344" y="488"/>
                    </a:moveTo>
                    <a:lnTo>
                      <a:pt x="344" y="488"/>
                    </a:lnTo>
                    <a:lnTo>
                      <a:pt x="318" y="464"/>
                    </a:lnTo>
                    <a:lnTo>
                      <a:pt x="318" y="464"/>
                    </a:lnTo>
                    <a:lnTo>
                      <a:pt x="364" y="452"/>
                    </a:lnTo>
                    <a:lnTo>
                      <a:pt x="364" y="452"/>
                    </a:lnTo>
                    <a:lnTo>
                      <a:pt x="344" y="488"/>
                    </a:lnTo>
                    <a:lnTo>
                      <a:pt x="344" y="488"/>
                    </a:lnTo>
                    <a:close/>
                    <a:moveTo>
                      <a:pt x="240" y="582"/>
                    </a:moveTo>
                    <a:lnTo>
                      <a:pt x="240" y="582"/>
                    </a:lnTo>
                    <a:lnTo>
                      <a:pt x="232" y="578"/>
                    </a:lnTo>
                    <a:lnTo>
                      <a:pt x="224" y="572"/>
                    </a:lnTo>
                    <a:lnTo>
                      <a:pt x="218" y="562"/>
                    </a:lnTo>
                    <a:lnTo>
                      <a:pt x="214" y="550"/>
                    </a:lnTo>
                    <a:lnTo>
                      <a:pt x="210" y="536"/>
                    </a:lnTo>
                    <a:lnTo>
                      <a:pt x="206" y="520"/>
                    </a:lnTo>
                    <a:lnTo>
                      <a:pt x="204" y="502"/>
                    </a:lnTo>
                    <a:lnTo>
                      <a:pt x="202" y="482"/>
                    </a:lnTo>
                    <a:lnTo>
                      <a:pt x="202" y="482"/>
                    </a:lnTo>
                    <a:lnTo>
                      <a:pt x="244" y="478"/>
                    </a:lnTo>
                    <a:lnTo>
                      <a:pt x="286" y="470"/>
                    </a:lnTo>
                    <a:lnTo>
                      <a:pt x="286" y="470"/>
                    </a:lnTo>
                    <a:lnTo>
                      <a:pt x="330" y="510"/>
                    </a:lnTo>
                    <a:lnTo>
                      <a:pt x="330" y="510"/>
                    </a:lnTo>
                    <a:lnTo>
                      <a:pt x="316" y="528"/>
                    </a:lnTo>
                    <a:lnTo>
                      <a:pt x="304" y="544"/>
                    </a:lnTo>
                    <a:lnTo>
                      <a:pt x="292" y="558"/>
                    </a:lnTo>
                    <a:lnTo>
                      <a:pt x="280" y="568"/>
                    </a:lnTo>
                    <a:lnTo>
                      <a:pt x="268" y="576"/>
                    </a:lnTo>
                    <a:lnTo>
                      <a:pt x="258" y="580"/>
                    </a:lnTo>
                    <a:lnTo>
                      <a:pt x="248" y="582"/>
                    </a:lnTo>
                    <a:lnTo>
                      <a:pt x="240" y="582"/>
                    </a:lnTo>
                    <a:lnTo>
                      <a:pt x="240" y="582"/>
                    </a:lnTo>
                    <a:close/>
                    <a:moveTo>
                      <a:pt x="208" y="382"/>
                    </a:moveTo>
                    <a:lnTo>
                      <a:pt x="208" y="382"/>
                    </a:lnTo>
                    <a:lnTo>
                      <a:pt x="222" y="398"/>
                    </a:lnTo>
                    <a:lnTo>
                      <a:pt x="222" y="398"/>
                    </a:lnTo>
                    <a:lnTo>
                      <a:pt x="262" y="446"/>
                    </a:lnTo>
                    <a:lnTo>
                      <a:pt x="262" y="446"/>
                    </a:lnTo>
                    <a:lnTo>
                      <a:pt x="232" y="450"/>
                    </a:lnTo>
                    <a:lnTo>
                      <a:pt x="202" y="452"/>
                    </a:lnTo>
                    <a:lnTo>
                      <a:pt x="202" y="452"/>
                    </a:lnTo>
                    <a:lnTo>
                      <a:pt x="204" y="418"/>
                    </a:lnTo>
                    <a:lnTo>
                      <a:pt x="208" y="382"/>
                    </a:lnTo>
                    <a:lnTo>
                      <a:pt x="208" y="382"/>
                    </a:lnTo>
                    <a:close/>
                    <a:moveTo>
                      <a:pt x="294" y="148"/>
                    </a:moveTo>
                    <a:lnTo>
                      <a:pt x="294" y="148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04" y="188"/>
                    </a:lnTo>
                    <a:lnTo>
                      <a:pt x="304" y="188"/>
                    </a:lnTo>
                    <a:lnTo>
                      <a:pt x="266" y="200"/>
                    </a:lnTo>
                    <a:lnTo>
                      <a:pt x="266" y="200"/>
                    </a:lnTo>
                    <a:lnTo>
                      <a:pt x="280" y="172"/>
                    </a:lnTo>
                    <a:lnTo>
                      <a:pt x="294" y="148"/>
                    </a:lnTo>
                    <a:lnTo>
                      <a:pt x="294" y="148"/>
                    </a:lnTo>
                    <a:close/>
                    <a:moveTo>
                      <a:pt x="404" y="54"/>
                    </a:moveTo>
                    <a:lnTo>
                      <a:pt x="404" y="54"/>
                    </a:lnTo>
                    <a:lnTo>
                      <a:pt x="412" y="58"/>
                    </a:lnTo>
                    <a:lnTo>
                      <a:pt x="418" y="64"/>
                    </a:lnTo>
                    <a:lnTo>
                      <a:pt x="424" y="74"/>
                    </a:lnTo>
                    <a:lnTo>
                      <a:pt x="428" y="88"/>
                    </a:lnTo>
                    <a:lnTo>
                      <a:pt x="432" y="102"/>
                    </a:lnTo>
                    <a:lnTo>
                      <a:pt x="436" y="120"/>
                    </a:lnTo>
                    <a:lnTo>
                      <a:pt x="438" y="140"/>
                    </a:lnTo>
                    <a:lnTo>
                      <a:pt x="438" y="160"/>
                    </a:lnTo>
                    <a:lnTo>
                      <a:pt x="438" y="160"/>
                    </a:lnTo>
                    <a:lnTo>
                      <a:pt x="398" y="166"/>
                    </a:lnTo>
                    <a:lnTo>
                      <a:pt x="358" y="174"/>
                    </a:lnTo>
                    <a:lnTo>
                      <a:pt x="358" y="174"/>
                    </a:lnTo>
                    <a:lnTo>
                      <a:pt x="334" y="148"/>
                    </a:lnTo>
                    <a:lnTo>
                      <a:pt x="308" y="126"/>
                    </a:lnTo>
                    <a:lnTo>
                      <a:pt x="308" y="126"/>
                    </a:lnTo>
                    <a:lnTo>
                      <a:pt x="322" y="108"/>
                    </a:lnTo>
                    <a:lnTo>
                      <a:pt x="334" y="92"/>
                    </a:lnTo>
                    <a:lnTo>
                      <a:pt x="348" y="78"/>
                    </a:lnTo>
                    <a:lnTo>
                      <a:pt x="360" y="68"/>
                    </a:lnTo>
                    <a:lnTo>
                      <a:pt x="372" y="60"/>
                    </a:lnTo>
                    <a:lnTo>
                      <a:pt x="384" y="54"/>
                    </a:lnTo>
                    <a:lnTo>
                      <a:pt x="394" y="52"/>
                    </a:lnTo>
                    <a:lnTo>
                      <a:pt x="404" y="54"/>
                    </a:lnTo>
                    <a:lnTo>
                      <a:pt x="404" y="54"/>
                    </a:lnTo>
                    <a:close/>
                    <a:moveTo>
                      <a:pt x="428" y="256"/>
                    </a:moveTo>
                    <a:lnTo>
                      <a:pt x="428" y="256"/>
                    </a:lnTo>
                    <a:lnTo>
                      <a:pt x="412" y="236"/>
                    </a:lnTo>
                    <a:lnTo>
                      <a:pt x="412" y="236"/>
                    </a:lnTo>
                    <a:lnTo>
                      <a:pt x="382" y="200"/>
                    </a:lnTo>
                    <a:lnTo>
                      <a:pt x="382" y="200"/>
                    </a:lnTo>
                    <a:lnTo>
                      <a:pt x="436" y="192"/>
                    </a:lnTo>
                    <a:lnTo>
                      <a:pt x="436" y="192"/>
                    </a:lnTo>
                    <a:lnTo>
                      <a:pt x="434" y="222"/>
                    </a:lnTo>
                    <a:lnTo>
                      <a:pt x="428" y="256"/>
                    </a:lnTo>
                    <a:lnTo>
                      <a:pt x="428" y="256"/>
                    </a:lnTo>
                    <a:close/>
                    <a:moveTo>
                      <a:pt x="42" y="414"/>
                    </a:moveTo>
                    <a:lnTo>
                      <a:pt x="42" y="414"/>
                    </a:lnTo>
                    <a:lnTo>
                      <a:pt x="40" y="402"/>
                    </a:lnTo>
                    <a:lnTo>
                      <a:pt x="44" y="388"/>
                    </a:lnTo>
                    <a:lnTo>
                      <a:pt x="52" y="374"/>
                    </a:lnTo>
                    <a:lnTo>
                      <a:pt x="64" y="358"/>
                    </a:lnTo>
                    <a:lnTo>
                      <a:pt x="78" y="340"/>
                    </a:lnTo>
                    <a:lnTo>
                      <a:pt x="98" y="324"/>
                    </a:lnTo>
                    <a:lnTo>
                      <a:pt x="120" y="30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66" y="322"/>
                    </a:lnTo>
                    <a:lnTo>
                      <a:pt x="188" y="356"/>
                    </a:lnTo>
                    <a:lnTo>
                      <a:pt x="188" y="356"/>
                    </a:lnTo>
                    <a:lnTo>
                      <a:pt x="180" y="406"/>
                    </a:lnTo>
                    <a:lnTo>
                      <a:pt x="174" y="452"/>
                    </a:lnTo>
                    <a:lnTo>
                      <a:pt x="174" y="452"/>
                    </a:lnTo>
                    <a:lnTo>
                      <a:pt x="148" y="452"/>
                    </a:lnTo>
                    <a:lnTo>
                      <a:pt x="124" y="450"/>
                    </a:lnTo>
                    <a:lnTo>
                      <a:pt x="102" y="448"/>
                    </a:lnTo>
                    <a:lnTo>
                      <a:pt x="84" y="444"/>
                    </a:lnTo>
                    <a:lnTo>
                      <a:pt x="68" y="438"/>
                    </a:lnTo>
                    <a:lnTo>
                      <a:pt x="56" y="430"/>
                    </a:lnTo>
                    <a:lnTo>
                      <a:pt x="46" y="422"/>
                    </a:lnTo>
                    <a:lnTo>
                      <a:pt x="42" y="414"/>
                    </a:lnTo>
                    <a:lnTo>
                      <a:pt x="42" y="414"/>
                    </a:lnTo>
                    <a:close/>
                    <a:moveTo>
                      <a:pt x="198" y="318"/>
                    </a:moveTo>
                    <a:lnTo>
                      <a:pt x="198" y="318"/>
                    </a:lnTo>
                    <a:lnTo>
                      <a:pt x="172" y="274"/>
                    </a:lnTo>
                    <a:lnTo>
                      <a:pt x="172" y="274"/>
                    </a:lnTo>
                    <a:lnTo>
                      <a:pt x="218" y="250"/>
                    </a:lnTo>
                    <a:lnTo>
                      <a:pt x="218" y="250"/>
                    </a:lnTo>
                    <a:lnTo>
                      <a:pt x="208" y="282"/>
                    </a:lnTo>
                    <a:lnTo>
                      <a:pt x="208" y="282"/>
                    </a:lnTo>
                    <a:lnTo>
                      <a:pt x="198" y="318"/>
                    </a:lnTo>
                    <a:lnTo>
                      <a:pt x="198" y="318"/>
                    </a:lnTo>
                    <a:close/>
                    <a:moveTo>
                      <a:pt x="122" y="74"/>
                    </a:moveTo>
                    <a:lnTo>
                      <a:pt x="122" y="74"/>
                    </a:lnTo>
                    <a:lnTo>
                      <a:pt x="126" y="70"/>
                    </a:lnTo>
                    <a:lnTo>
                      <a:pt x="132" y="68"/>
                    </a:lnTo>
                    <a:lnTo>
                      <a:pt x="146" y="66"/>
                    </a:lnTo>
                    <a:lnTo>
                      <a:pt x="162" y="68"/>
                    </a:lnTo>
                    <a:lnTo>
                      <a:pt x="180" y="74"/>
                    </a:lnTo>
                    <a:lnTo>
                      <a:pt x="202" y="84"/>
                    </a:lnTo>
                    <a:lnTo>
                      <a:pt x="224" y="96"/>
                    </a:lnTo>
                    <a:lnTo>
                      <a:pt x="248" y="112"/>
                    </a:lnTo>
                    <a:lnTo>
                      <a:pt x="272" y="130"/>
                    </a:lnTo>
                    <a:lnTo>
                      <a:pt x="272" y="130"/>
                    </a:lnTo>
                    <a:lnTo>
                      <a:pt x="252" y="168"/>
                    </a:lnTo>
                    <a:lnTo>
                      <a:pt x="232" y="212"/>
                    </a:lnTo>
                    <a:lnTo>
                      <a:pt x="232" y="212"/>
                    </a:lnTo>
                    <a:lnTo>
                      <a:pt x="194" y="230"/>
                    </a:lnTo>
                    <a:lnTo>
                      <a:pt x="156" y="248"/>
                    </a:lnTo>
                    <a:lnTo>
                      <a:pt x="156" y="248"/>
                    </a:lnTo>
                    <a:lnTo>
                      <a:pt x="142" y="216"/>
                    </a:lnTo>
                    <a:lnTo>
                      <a:pt x="130" y="188"/>
                    </a:lnTo>
                    <a:lnTo>
                      <a:pt x="120" y="160"/>
                    </a:lnTo>
                    <a:lnTo>
                      <a:pt x="114" y="136"/>
                    </a:lnTo>
                    <a:lnTo>
                      <a:pt x="110" y="116"/>
                    </a:lnTo>
                    <a:lnTo>
                      <a:pt x="110" y="98"/>
                    </a:lnTo>
                    <a:lnTo>
                      <a:pt x="114" y="82"/>
                    </a:lnTo>
                    <a:lnTo>
                      <a:pt x="118" y="78"/>
                    </a:lnTo>
                    <a:lnTo>
                      <a:pt x="122" y="74"/>
                    </a:lnTo>
                    <a:lnTo>
                      <a:pt x="122" y="74"/>
                    </a:lnTo>
                    <a:close/>
                    <a:moveTo>
                      <a:pt x="686" y="224"/>
                    </a:moveTo>
                    <a:lnTo>
                      <a:pt x="686" y="224"/>
                    </a:lnTo>
                    <a:lnTo>
                      <a:pt x="684" y="216"/>
                    </a:lnTo>
                    <a:lnTo>
                      <a:pt x="678" y="208"/>
                    </a:lnTo>
                    <a:lnTo>
                      <a:pt x="672" y="200"/>
                    </a:lnTo>
                    <a:lnTo>
                      <a:pt x="664" y="194"/>
                    </a:lnTo>
                    <a:lnTo>
                      <a:pt x="654" y="186"/>
                    </a:lnTo>
                    <a:lnTo>
                      <a:pt x="642" y="180"/>
                    </a:lnTo>
                    <a:lnTo>
                      <a:pt x="616" y="170"/>
                    </a:lnTo>
                    <a:lnTo>
                      <a:pt x="586" y="164"/>
                    </a:lnTo>
                    <a:lnTo>
                      <a:pt x="550" y="158"/>
                    </a:lnTo>
                    <a:lnTo>
                      <a:pt x="512" y="156"/>
                    </a:lnTo>
                    <a:lnTo>
                      <a:pt x="470" y="158"/>
                    </a:lnTo>
                    <a:lnTo>
                      <a:pt x="470" y="158"/>
                    </a:lnTo>
                    <a:lnTo>
                      <a:pt x="470" y="128"/>
                    </a:lnTo>
                    <a:lnTo>
                      <a:pt x="468" y="100"/>
                    </a:lnTo>
                    <a:lnTo>
                      <a:pt x="466" y="76"/>
                    </a:lnTo>
                    <a:lnTo>
                      <a:pt x="460" y="54"/>
                    </a:lnTo>
                    <a:lnTo>
                      <a:pt x="452" y="34"/>
                    </a:lnTo>
                    <a:lnTo>
                      <a:pt x="444" y="20"/>
                    </a:lnTo>
                    <a:lnTo>
                      <a:pt x="432" y="10"/>
                    </a:lnTo>
                    <a:lnTo>
                      <a:pt x="426" y="6"/>
                    </a:lnTo>
                    <a:lnTo>
                      <a:pt x="418" y="2"/>
                    </a:lnTo>
                    <a:lnTo>
                      <a:pt x="418" y="2"/>
                    </a:lnTo>
                    <a:lnTo>
                      <a:pt x="412" y="2"/>
                    </a:lnTo>
                    <a:lnTo>
                      <a:pt x="404" y="0"/>
                    </a:lnTo>
                    <a:lnTo>
                      <a:pt x="388" y="4"/>
                    </a:lnTo>
                    <a:lnTo>
                      <a:pt x="372" y="10"/>
                    </a:lnTo>
                    <a:lnTo>
                      <a:pt x="356" y="22"/>
                    </a:lnTo>
                    <a:lnTo>
                      <a:pt x="338" y="38"/>
                    </a:lnTo>
                    <a:lnTo>
                      <a:pt x="320" y="58"/>
                    </a:lnTo>
                    <a:lnTo>
                      <a:pt x="302" y="80"/>
                    </a:lnTo>
                    <a:lnTo>
                      <a:pt x="286" y="106"/>
                    </a:lnTo>
                    <a:lnTo>
                      <a:pt x="286" y="106"/>
                    </a:lnTo>
                    <a:lnTo>
                      <a:pt x="256" y="82"/>
                    </a:lnTo>
                    <a:lnTo>
                      <a:pt x="228" y="64"/>
                    </a:lnTo>
                    <a:lnTo>
                      <a:pt x="200" y="48"/>
                    </a:lnTo>
                    <a:lnTo>
                      <a:pt x="174" y="38"/>
                    </a:lnTo>
                    <a:lnTo>
                      <a:pt x="150" y="30"/>
                    </a:lnTo>
                    <a:lnTo>
                      <a:pt x="130" y="28"/>
                    </a:lnTo>
                    <a:lnTo>
                      <a:pt x="120" y="30"/>
                    </a:lnTo>
                    <a:lnTo>
                      <a:pt x="110" y="32"/>
                    </a:lnTo>
                    <a:lnTo>
                      <a:pt x="102" y="36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90" y="48"/>
                    </a:lnTo>
                    <a:lnTo>
                      <a:pt x="84" y="54"/>
                    </a:lnTo>
                    <a:lnTo>
                      <a:pt x="80" y="64"/>
                    </a:lnTo>
                    <a:lnTo>
                      <a:pt x="76" y="74"/>
                    </a:lnTo>
                    <a:lnTo>
                      <a:pt x="76" y="86"/>
                    </a:lnTo>
                    <a:lnTo>
                      <a:pt x="74" y="98"/>
                    </a:lnTo>
                    <a:lnTo>
                      <a:pt x="76" y="126"/>
                    </a:lnTo>
                    <a:lnTo>
                      <a:pt x="84" y="156"/>
                    </a:lnTo>
                    <a:lnTo>
                      <a:pt x="94" y="190"/>
                    </a:lnTo>
                    <a:lnTo>
                      <a:pt x="110" y="226"/>
                    </a:lnTo>
                    <a:lnTo>
                      <a:pt x="130" y="264"/>
                    </a:lnTo>
                    <a:lnTo>
                      <a:pt x="130" y="264"/>
                    </a:lnTo>
                    <a:lnTo>
                      <a:pt x="98" y="284"/>
                    </a:lnTo>
                    <a:lnTo>
                      <a:pt x="70" y="306"/>
                    </a:lnTo>
                    <a:lnTo>
                      <a:pt x="46" y="326"/>
                    </a:lnTo>
                    <a:lnTo>
                      <a:pt x="28" y="348"/>
                    </a:lnTo>
                    <a:lnTo>
                      <a:pt x="12" y="368"/>
                    </a:lnTo>
                    <a:lnTo>
                      <a:pt x="4" y="388"/>
                    </a:lnTo>
                    <a:lnTo>
                      <a:pt x="0" y="398"/>
                    </a:lnTo>
                    <a:lnTo>
                      <a:pt x="0" y="408"/>
                    </a:lnTo>
                    <a:lnTo>
                      <a:pt x="0" y="416"/>
                    </a:lnTo>
                    <a:lnTo>
                      <a:pt x="2" y="426"/>
                    </a:lnTo>
                    <a:lnTo>
                      <a:pt x="2" y="426"/>
                    </a:lnTo>
                    <a:lnTo>
                      <a:pt x="4" y="432"/>
                    </a:lnTo>
                    <a:lnTo>
                      <a:pt x="8" y="440"/>
                    </a:lnTo>
                    <a:lnTo>
                      <a:pt x="20" y="452"/>
                    </a:lnTo>
                    <a:lnTo>
                      <a:pt x="36" y="462"/>
                    </a:lnTo>
                    <a:lnTo>
                      <a:pt x="56" y="470"/>
                    </a:lnTo>
                    <a:lnTo>
                      <a:pt x="80" y="476"/>
                    </a:lnTo>
                    <a:lnTo>
                      <a:pt x="108" y="482"/>
                    </a:lnTo>
                    <a:lnTo>
                      <a:pt x="138" y="484"/>
                    </a:lnTo>
                    <a:lnTo>
                      <a:pt x="172" y="484"/>
                    </a:lnTo>
                    <a:lnTo>
                      <a:pt x="172" y="484"/>
                    </a:lnTo>
                    <a:lnTo>
                      <a:pt x="172" y="512"/>
                    </a:lnTo>
                    <a:lnTo>
                      <a:pt x="174" y="538"/>
                    </a:lnTo>
                    <a:lnTo>
                      <a:pt x="178" y="562"/>
                    </a:lnTo>
                    <a:lnTo>
                      <a:pt x="184" y="584"/>
                    </a:lnTo>
                    <a:lnTo>
                      <a:pt x="190" y="602"/>
                    </a:lnTo>
                    <a:lnTo>
                      <a:pt x="200" y="616"/>
                    </a:lnTo>
                    <a:lnTo>
                      <a:pt x="210" y="626"/>
                    </a:lnTo>
                    <a:lnTo>
                      <a:pt x="224" y="632"/>
                    </a:lnTo>
                    <a:lnTo>
                      <a:pt x="224" y="632"/>
                    </a:lnTo>
                    <a:lnTo>
                      <a:pt x="230" y="634"/>
                    </a:lnTo>
                    <a:lnTo>
                      <a:pt x="238" y="634"/>
                    </a:lnTo>
                    <a:lnTo>
                      <a:pt x="254" y="632"/>
                    </a:lnTo>
                    <a:lnTo>
                      <a:pt x="270" y="624"/>
                    </a:lnTo>
                    <a:lnTo>
                      <a:pt x="286" y="614"/>
                    </a:lnTo>
                    <a:lnTo>
                      <a:pt x="304" y="598"/>
                    </a:lnTo>
                    <a:lnTo>
                      <a:pt x="320" y="580"/>
                    </a:lnTo>
                    <a:lnTo>
                      <a:pt x="338" y="558"/>
                    </a:lnTo>
                    <a:lnTo>
                      <a:pt x="354" y="532"/>
                    </a:lnTo>
                    <a:lnTo>
                      <a:pt x="354" y="532"/>
                    </a:lnTo>
                    <a:lnTo>
                      <a:pt x="386" y="554"/>
                    </a:lnTo>
                    <a:lnTo>
                      <a:pt x="414" y="574"/>
                    </a:lnTo>
                    <a:lnTo>
                      <a:pt x="442" y="588"/>
                    </a:lnTo>
                    <a:lnTo>
                      <a:pt x="468" y="598"/>
                    </a:lnTo>
                    <a:lnTo>
                      <a:pt x="492" y="604"/>
                    </a:lnTo>
                    <a:lnTo>
                      <a:pt x="514" y="606"/>
                    </a:lnTo>
                    <a:lnTo>
                      <a:pt x="522" y="606"/>
                    </a:lnTo>
                    <a:lnTo>
                      <a:pt x="532" y="602"/>
                    </a:lnTo>
                    <a:lnTo>
                      <a:pt x="540" y="600"/>
                    </a:lnTo>
                    <a:lnTo>
                      <a:pt x="546" y="594"/>
                    </a:lnTo>
                    <a:lnTo>
                      <a:pt x="546" y="594"/>
                    </a:lnTo>
                    <a:lnTo>
                      <a:pt x="552" y="588"/>
                    </a:lnTo>
                    <a:lnTo>
                      <a:pt x="558" y="582"/>
                    </a:lnTo>
                    <a:lnTo>
                      <a:pt x="562" y="574"/>
                    </a:lnTo>
                    <a:lnTo>
                      <a:pt x="564" y="564"/>
                    </a:lnTo>
                    <a:lnTo>
                      <a:pt x="566" y="544"/>
                    </a:lnTo>
                    <a:lnTo>
                      <a:pt x="564" y="518"/>
                    </a:lnTo>
                    <a:lnTo>
                      <a:pt x="558" y="492"/>
                    </a:lnTo>
                    <a:lnTo>
                      <a:pt x="550" y="462"/>
                    </a:lnTo>
                    <a:lnTo>
                      <a:pt x="536" y="430"/>
                    </a:lnTo>
                    <a:lnTo>
                      <a:pt x="520" y="396"/>
                    </a:lnTo>
                    <a:lnTo>
                      <a:pt x="520" y="396"/>
                    </a:lnTo>
                    <a:lnTo>
                      <a:pt x="560" y="374"/>
                    </a:lnTo>
                    <a:lnTo>
                      <a:pt x="596" y="352"/>
                    </a:lnTo>
                    <a:lnTo>
                      <a:pt x="626" y="330"/>
                    </a:lnTo>
                    <a:lnTo>
                      <a:pt x="650" y="308"/>
                    </a:lnTo>
                    <a:lnTo>
                      <a:pt x="670" y="286"/>
                    </a:lnTo>
                    <a:lnTo>
                      <a:pt x="678" y="276"/>
                    </a:lnTo>
                    <a:lnTo>
                      <a:pt x="682" y="264"/>
                    </a:lnTo>
                    <a:lnTo>
                      <a:pt x="686" y="254"/>
                    </a:lnTo>
                    <a:lnTo>
                      <a:pt x="688" y="244"/>
                    </a:lnTo>
                    <a:lnTo>
                      <a:pt x="688" y="234"/>
                    </a:lnTo>
                    <a:lnTo>
                      <a:pt x="686" y="224"/>
                    </a:lnTo>
                    <a:lnTo>
                      <a:pt x="686" y="2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57" name="Freeform 1986"/>
              <p:cNvSpPr>
                <a:spLocks/>
              </p:cNvSpPr>
              <p:nvPr/>
            </p:nvSpPr>
            <p:spPr bwMode="auto">
              <a:xfrm>
                <a:off x="3768725" y="3544888"/>
                <a:ext cx="146050" cy="14287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52" y="0"/>
                  </a:cxn>
                  <a:cxn ang="0">
                    <a:pos x="42" y="0"/>
                  </a:cxn>
                  <a:cxn ang="0">
                    <a:pos x="34" y="0"/>
                  </a:cxn>
                  <a:cxn ang="0">
                    <a:pos x="26" y="4"/>
                  </a:cxn>
                  <a:cxn ang="0">
                    <a:pos x="18" y="8"/>
                  </a:cxn>
                  <a:cxn ang="0">
                    <a:pos x="12" y="16"/>
                  </a:cxn>
                  <a:cxn ang="0">
                    <a:pos x="6" y="22"/>
                  </a:cxn>
                  <a:cxn ang="0">
                    <a:pos x="2" y="32"/>
                  </a:cxn>
                  <a:cxn ang="0">
                    <a:pos x="2" y="32"/>
                  </a:cxn>
                  <a:cxn ang="0">
                    <a:pos x="0" y="40"/>
                  </a:cxn>
                  <a:cxn ang="0">
                    <a:pos x="0" y="50"/>
                  </a:cxn>
                  <a:cxn ang="0">
                    <a:pos x="2" y="58"/>
                  </a:cxn>
                  <a:cxn ang="0">
                    <a:pos x="6" y="66"/>
                  </a:cxn>
                  <a:cxn ang="0">
                    <a:pos x="10" y="74"/>
                  </a:cxn>
                  <a:cxn ang="0">
                    <a:pos x="18" y="80"/>
                  </a:cxn>
                  <a:cxn ang="0">
                    <a:pos x="24" y="86"/>
                  </a:cxn>
                  <a:cxn ang="0">
                    <a:pos x="34" y="90"/>
                  </a:cxn>
                  <a:cxn ang="0">
                    <a:pos x="34" y="90"/>
                  </a:cxn>
                  <a:cxn ang="0">
                    <a:pos x="42" y="90"/>
                  </a:cxn>
                  <a:cxn ang="0">
                    <a:pos x="52" y="90"/>
                  </a:cxn>
                  <a:cxn ang="0">
                    <a:pos x="60" y="90"/>
                  </a:cxn>
                  <a:cxn ang="0">
                    <a:pos x="68" y="86"/>
                  </a:cxn>
                  <a:cxn ang="0">
                    <a:pos x="76" y="80"/>
                  </a:cxn>
                  <a:cxn ang="0">
                    <a:pos x="82" y="74"/>
                  </a:cxn>
                  <a:cxn ang="0">
                    <a:pos x="88" y="68"/>
                  </a:cxn>
                  <a:cxn ang="0">
                    <a:pos x="90" y="58"/>
                  </a:cxn>
                  <a:cxn ang="0">
                    <a:pos x="90" y="58"/>
                  </a:cxn>
                  <a:cxn ang="0">
                    <a:pos x="92" y="50"/>
                  </a:cxn>
                  <a:cxn ang="0">
                    <a:pos x="92" y="40"/>
                  </a:cxn>
                  <a:cxn ang="0">
                    <a:pos x="92" y="32"/>
                  </a:cxn>
                  <a:cxn ang="0">
                    <a:pos x="88" y="24"/>
                  </a:cxn>
                  <a:cxn ang="0">
                    <a:pos x="82" y="16"/>
                  </a:cxn>
                  <a:cxn ang="0">
                    <a:pos x="76" y="10"/>
                  </a:cxn>
                  <a:cxn ang="0">
                    <a:pos x="70" y="4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92" h="90">
                    <a:moveTo>
                      <a:pt x="60" y="0"/>
                    </a:moveTo>
                    <a:lnTo>
                      <a:pt x="60" y="0"/>
                    </a:lnTo>
                    <a:lnTo>
                      <a:pt x="52" y="0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6"/>
                    </a:lnTo>
                    <a:lnTo>
                      <a:pt x="6" y="22"/>
                    </a:lnTo>
                    <a:lnTo>
                      <a:pt x="2" y="32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2" y="58"/>
                    </a:lnTo>
                    <a:lnTo>
                      <a:pt x="6" y="66"/>
                    </a:lnTo>
                    <a:lnTo>
                      <a:pt x="10" y="74"/>
                    </a:lnTo>
                    <a:lnTo>
                      <a:pt x="18" y="80"/>
                    </a:lnTo>
                    <a:lnTo>
                      <a:pt x="24" y="86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42" y="90"/>
                    </a:lnTo>
                    <a:lnTo>
                      <a:pt x="52" y="90"/>
                    </a:lnTo>
                    <a:lnTo>
                      <a:pt x="60" y="90"/>
                    </a:lnTo>
                    <a:lnTo>
                      <a:pt x="68" y="86"/>
                    </a:lnTo>
                    <a:lnTo>
                      <a:pt x="76" y="80"/>
                    </a:lnTo>
                    <a:lnTo>
                      <a:pt x="82" y="74"/>
                    </a:lnTo>
                    <a:lnTo>
                      <a:pt x="88" y="6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2" y="50"/>
                    </a:lnTo>
                    <a:lnTo>
                      <a:pt x="92" y="40"/>
                    </a:lnTo>
                    <a:lnTo>
                      <a:pt x="92" y="32"/>
                    </a:lnTo>
                    <a:lnTo>
                      <a:pt x="88" y="24"/>
                    </a:lnTo>
                    <a:lnTo>
                      <a:pt x="82" y="16"/>
                    </a:lnTo>
                    <a:lnTo>
                      <a:pt x="76" y="10"/>
                    </a:lnTo>
                    <a:lnTo>
                      <a:pt x="7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4C2088-329D-464F-B5BE-1FEDCD9D7B15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56%26v_flag%3d0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gif"/><Relationship Id="rId13" Type="http://schemas.openxmlformats.org/officeDocument/2006/relationships/hyperlink" Target="http://www.bizforms.co.kr/bms/check.asp?code=bs3217338750418&amp;go_url=http%3a%2f%2fpowerpoint.bizforms.co.kr%2fform_view%2fview.asp%3fnumber%3d105721%26v_flag%3d0%0d%0a" TargetMode="External"/><Relationship Id="rId18" Type="http://schemas.openxmlformats.org/officeDocument/2006/relationships/image" Target="../media/image24.gif"/><Relationship Id="rId3" Type="http://schemas.openxmlformats.org/officeDocument/2006/relationships/hyperlink" Target="http://www.bizforms.co.kr/bms/check.asp?code=bs3217338750418&amp;go_url=http%3a%2f%2fpowerpoint.bizforms.co.kr%2fform_view%2fview.asp%3fnumber%3d18624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05662%26v_flag%3d0%0d%0a" TargetMode="External"/><Relationship Id="rId12" Type="http://schemas.openxmlformats.org/officeDocument/2006/relationships/image" Target="../media/image21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23.gi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8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05725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20.gif"/><Relationship Id="rId4" Type="http://schemas.openxmlformats.org/officeDocument/2006/relationships/image" Target="../media/image17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gif"/><Relationship Id="rId13" Type="http://schemas.openxmlformats.org/officeDocument/2006/relationships/hyperlink" Target="http://www.bizforms.co.kr/bms/check.asp?code=bs3217338750418&amp;go_url=http%3a%2f%2fpowerpoint.bizforms.co.kr%2fform_view%2fview.asp%3fnumber%3d186547%26v_flag%3d0%0d%0a" TargetMode="External"/><Relationship Id="rId18" Type="http://schemas.openxmlformats.org/officeDocument/2006/relationships/image" Target="../media/image32.gif"/><Relationship Id="rId3" Type="http://schemas.openxmlformats.org/officeDocument/2006/relationships/hyperlink" Target="http://www.bizforms.co.kr/bms/check.asp?code=bs3217338750418&amp;go_url=http%3a%2f%2fpowerpoint.bizforms.co.kr%2fform_view%2fview.asp%3fnumber%3d186586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583%26v_flag%3d0%0d%0a" TargetMode="External"/><Relationship Id="rId12" Type="http://schemas.openxmlformats.org/officeDocument/2006/relationships/image" Target="../media/image29.gif"/><Relationship Id="rId17" Type="http://schemas.openxmlformats.org/officeDocument/2006/relationships/hyperlink" Target="http://www.bizforms.co.kr/bms/check.asp?code=bs3217338750418&amp;go_url=http%3a%2f%2fpowerpoint.bizforms.co.kr%2fform_view%2fview.asp%3fnumber%3d186068%26v_flag%3d0%0d%0a" TargetMode="External"/><Relationship Id="rId2" Type="http://schemas.openxmlformats.org/officeDocument/2006/relationships/image" Target="../media/image16.jpg"/><Relationship Id="rId16" Type="http://schemas.openxmlformats.org/officeDocument/2006/relationships/image" Target="../media/image31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gif"/><Relationship Id="rId11" Type="http://schemas.openxmlformats.org/officeDocument/2006/relationships/hyperlink" Target="http://www.bizforms.co.kr/bms/check.asp?code=bs3217338750418&amp;go_url=http%3a%2f%2fpowerpoint.bizforms.co.kr%2fform_view%2fview.asp%3fnumber%3d186541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585%26v_flag%3d0%0d%0a" TargetMode="External"/><Relationship Id="rId15" Type="http://schemas.openxmlformats.org/officeDocument/2006/relationships/hyperlink" Target="http://www.bizforms.co.kr/bms/check.asp?code=bs3217338750418&amp;go_url=http%3a%2f%2fpowerpoint.bizforms.co.kr%2fpackage%2fview.asp%3fnumber%3d112484%26v_flag%3d0%0d%0a" TargetMode="External"/><Relationship Id="rId10" Type="http://schemas.openxmlformats.org/officeDocument/2006/relationships/image" Target="../media/image28.gif"/><Relationship Id="rId4" Type="http://schemas.openxmlformats.org/officeDocument/2006/relationships/image" Target="../media/image25.gif"/><Relationship Id="rId9" Type="http://schemas.openxmlformats.org/officeDocument/2006/relationships/hyperlink" Target="http://www.bizforms.co.kr/bms/check.asp?code=bs3217338750418&amp;go_url=http%3a%2f%2fpowerpoint.bizforms.co.kr%2fform_view%2fview.asp%3fnumber%3d186825%26v_flag%3d0%0d%0a" TargetMode="External"/><Relationship Id="rId1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28A2DEA0-3B66-409D-9B16-F9D44320DF1B}"/>
              </a:ext>
            </a:extLst>
          </p:cNvPr>
          <p:cNvSpPr/>
          <p:nvPr/>
        </p:nvSpPr>
        <p:spPr>
          <a:xfrm>
            <a:off x="0" y="-1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25229B45-FAC7-49C9-9364-45BAD312A2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2BC1A88-5C64-4F12-897B-A9AFD33B5D64}"/>
              </a:ext>
            </a:extLst>
          </p:cNvPr>
          <p:cNvSpPr/>
          <p:nvPr/>
        </p:nvSpPr>
        <p:spPr>
          <a:xfrm>
            <a:off x="551623" y="4435822"/>
            <a:ext cx="255390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사업계획서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25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8CD2E4B8-CBCC-45A8-81CD-73169415B809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174D44B-CA98-4065-AF50-F01D89DBFB6C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http://www.bizforms.co.kr/bms/check.asp?code=bs3217338750418&amp;go_url=http%3a%2f%2fpowerpoint.bizforms.co.kr%2fform_view%2fview.asp%3fnumber%3d105856%26v_flag%3d0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13E019CA-AC14-4ADA-AE22-30250A97DA87}"/>
              </a:ext>
            </a:extLst>
          </p:cNvPr>
          <p:cNvSpPr/>
          <p:nvPr/>
        </p:nvSpPr>
        <p:spPr>
          <a:xfrm>
            <a:off x="551623" y="3986545"/>
            <a:ext cx="2661306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교육 사업계획서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사업운영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F69A4BB4-06CB-4939-A377-6C2B2EB3970D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C1ACEA61-9088-40C3-9350-F3CBEF7EC7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2501" y="908720"/>
            <a:ext cx="3913971" cy="504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58556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1-2 </a:t>
            </a:r>
            <a:r>
              <a:rPr lang="ko-KR" altLang="en-US" dirty="0"/>
              <a:t>회사연혁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회사연혁을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41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42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3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4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5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54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55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6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05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7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8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52" name="자유형 51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53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9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0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회사연혁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51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회사의 성장 과정을 기록합니다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단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프로젝트에 도움이 되는 내용을 중심</a:t>
              </a:r>
              <a:r>
                <a:rPr kumimoji="1" lang="ko-KR" altLang="en-US" sz="1050" spc="30" dirty="0">
                  <a:latin typeface="+mn-ea"/>
                </a:rPr>
                <a:t>으로 작성해야 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지나치게 많은 내용을 적을 경우</a:t>
              </a:r>
              <a:r>
                <a:rPr kumimoji="1" lang="en-US" altLang="ko-KR" sz="1050" spc="30" dirty="0">
                  <a:latin typeface="+mn-ea"/>
                </a:rPr>
                <a:t>, </a:t>
              </a:r>
              <a:r>
                <a:rPr kumimoji="1" lang="ko-KR" altLang="en-US" sz="1050" spc="30" dirty="0">
                  <a:latin typeface="+mn-ea"/>
                </a:rPr>
                <a:t>전달력이 떨어질 수 있습니다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  <a:r>
                <a:rPr kumimoji="1" lang="ko-KR" altLang="en-US" sz="1050" spc="30" dirty="0">
                  <a:latin typeface="+mn-ea"/>
                </a:rPr>
                <a:t>또한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연혁은 역 시간 순으로 작성하게 되면 현재 상황을 먼저 알 수 있는 장점</a:t>
              </a:r>
              <a:r>
                <a:rPr kumimoji="1" lang="ko-KR" altLang="en-US" sz="1050" spc="30" dirty="0">
                  <a:latin typeface="+mn-ea"/>
                </a:rPr>
                <a:t>이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23" name="텍스트 개체 틀 19"/>
          <p:cNvSpPr txBox="1">
            <a:spLocks/>
          </p:cNvSpPr>
          <p:nvPr/>
        </p:nvSpPr>
        <p:spPr>
          <a:xfrm>
            <a:off x="314735" y="6417332"/>
            <a:ext cx="944897" cy="252028"/>
          </a:xfrm>
          <a:prstGeom prst="rect">
            <a:avLst/>
          </a:prstGeom>
        </p:spPr>
        <p:txBody>
          <a:bodyPr/>
          <a:lstStyle>
            <a:lvl1pPr>
              <a:buNone/>
              <a:defRPr sz="1000" b="1">
                <a:solidFill>
                  <a:schemeClr val="accent1"/>
                </a:solidFill>
              </a:defRPr>
            </a:lvl1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Bizforms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8" name="그룹 107"/>
          <p:cNvGrpSpPr/>
          <p:nvPr/>
        </p:nvGrpSpPr>
        <p:grpSpPr>
          <a:xfrm>
            <a:off x="2722008" y="4122747"/>
            <a:ext cx="2008215" cy="928781"/>
            <a:chOff x="2722008" y="4122747"/>
            <a:chExt cx="2008215" cy="928781"/>
          </a:xfrm>
        </p:grpSpPr>
        <p:sp>
          <p:nvSpPr>
            <p:cNvPr id="77" name="Rectangle 222"/>
            <p:cNvSpPr>
              <a:spLocks noChangeArrowheads="1"/>
            </p:cNvSpPr>
            <p:nvPr/>
          </p:nvSpPr>
          <p:spPr bwMode="auto">
            <a:xfrm>
              <a:off x="2722008" y="4451364"/>
              <a:ext cx="2008215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78" name="Rectangle 292"/>
            <p:cNvSpPr>
              <a:spLocks noChangeArrowheads="1"/>
            </p:cNvSpPr>
            <p:nvPr/>
          </p:nvSpPr>
          <p:spPr bwMode="auto">
            <a:xfrm>
              <a:off x="2893522" y="4122747"/>
              <a:ext cx="1699259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제목을</a:t>
              </a:r>
              <a:r>
                <a:rPr kumimoji="1" lang="en-US" altLang="ko-KR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9" name="그룹 108"/>
          <p:cNvGrpSpPr/>
          <p:nvPr/>
        </p:nvGrpSpPr>
        <p:grpSpPr>
          <a:xfrm>
            <a:off x="6178572" y="4122747"/>
            <a:ext cx="2008215" cy="928781"/>
            <a:chOff x="6178572" y="4122747"/>
            <a:chExt cx="2008215" cy="928781"/>
          </a:xfrm>
        </p:grpSpPr>
        <p:sp>
          <p:nvSpPr>
            <p:cNvPr id="85" name="Rectangle 222"/>
            <p:cNvSpPr>
              <a:spLocks noChangeArrowheads="1"/>
            </p:cNvSpPr>
            <p:nvPr/>
          </p:nvSpPr>
          <p:spPr bwMode="auto">
            <a:xfrm>
              <a:off x="6178572" y="4451364"/>
              <a:ext cx="2008215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86" name="Rectangle 292"/>
            <p:cNvSpPr>
              <a:spLocks noChangeArrowheads="1"/>
            </p:cNvSpPr>
            <p:nvPr/>
          </p:nvSpPr>
          <p:spPr bwMode="auto">
            <a:xfrm>
              <a:off x="6350086" y="4122747"/>
              <a:ext cx="1699259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제목을</a:t>
              </a:r>
              <a:r>
                <a:rPr kumimoji="1" lang="en-US" altLang="ko-KR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993726" y="1749402"/>
            <a:ext cx="2008215" cy="897300"/>
            <a:chOff x="993726" y="1749402"/>
            <a:chExt cx="2008215" cy="897300"/>
          </a:xfrm>
        </p:grpSpPr>
        <p:sp>
          <p:nvSpPr>
            <p:cNvPr id="93" name="Rectangle 222"/>
            <p:cNvSpPr>
              <a:spLocks noChangeArrowheads="1"/>
            </p:cNvSpPr>
            <p:nvPr/>
          </p:nvSpPr>
          <p:spPr bwMode="auto">
            <a:xfrm>
              <a:off x="993726" y="1749402"/>
              <a:ext cx="2008215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94" name="Rectangle 292"/>
            <p:cNvSpPr>
              <a:spLocks noChangeArrowheads="1"/>
            </p:cNvSpPr>
            <p:nvPr/>
          </p:nvSpPr>
          <p:spPr bwMode="auto">
            <a:xfrm>
              <a:off x="1148204" y="2406636"/>
              <a:ext cx="1699259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제목을</a:t>
              </a:r>
              <a:r>
                <a:rPr kumimoji="1" lang="en-US" altLang="ko-KR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grpSp>
        <p:nvGrpSpPr>
          <p:cNvPr id="153" name="그룹 152"/>
          <p:cNvGrpSpPr/>
          <p:nvPr/>
        </p:nvGrpSpPr>
        <p:grpSpPr>
          <a:xfrm>
            <a:off x="776288" y="2808288"/>
            <a:ext cx="7591425" cy="1158875"/>
            <a:chOff x="776288" y="2808288"/>
            <a:chExt cx="7591425" cy="1158875"/>
          </a:xfrm>
        </p:grpSpPr>
        <p:sp>
          <p:nvSpPr>
            <p:cNvPr id="61" name="Line 5"/>
            <p:cNvSpPr>
              <a:spLocks noChangeShapeType="1"/>
            </p:cNvSpPr>
            <p:nvPr/>
          </p:nvSpPr>
          <p:spPr bwMode="auto">
            <a:xfrm>
              <a:off x="871538" y="3376306"/>
              <a:ext cx="7407275" cy="1588"/>
            </a:xfrm>
            <a:prstGeom prst="line">
              <a:avLst/>
            </a:prstGeom>
            <a:noFill/>
            <a:ln w="3810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2" name="Freeform 178"/>
            <p:cNvSpPr>
              <a:spLocks/>
            </p:cNvSpPr>
            <p:nvPr/>
          </p:nvSpPr>
          <p:spPr bwMode="auto">
            <a:xfrm>
              <a:off x="776288" y="3281363"/>
              <a:ext cx="187325" cy="1841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3" name="Freeform 180"/>
            <p:cNvSpPr>
              <a:spLocks/>
            </p:cNvSpPr>
            <p:nvPr/>
          </p:nvSpPr>
          <p:spPr bwMode="auto">
            <a:xfrm>
              <a:off x="8180388" y="3281363"/>
              <a:ext cx="187325" cy="184150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64" name="Freeform 187"/>
            <p:cNvSpPr>
              <a:spLocks/>
            </p:cNvSpPr>
            <p:nvPr/>
          </p:nvSpPr>
          <p:spPr bwMode="auto">
            <a:xfrm>
              <a:off x="3146678" y="2808288"/>
              <a:ext cx="1158875" cy="11588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79" name="Freeform 198"/>
            <p:cNvSpPr>
              <a:spLocks/>
            </p:cNvSpPr>
            <p:nvPr/>
          </p:nvSpPr>
          <p:spPr bwMode="auto">
            <a:xfrm>
              <a:off x="6603242" y="2808288"/>
              <a:ext cx="1158875" cy="11588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87" name="Freeform 182"/>
            <p:cNvSpPr>
              <a:spLocks/>
            </p:cNvSpPr>
            <p:nvPr/>
          </p:nvSpPr>
          <p:spPr bwMode="auto">
            <a:xfrm>
              <a:off x="1416808" y="2808288"/>
              <a:ext cx="1162050" cy="11588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95" name="Freeform 202"/>
            <p:cNvSpPr>
              <a:spLocks/>
            </p:cNvSpPr>
            <p:nvPr/>
          </p:nvSpPr>
          <p:spPr bwMode="auto">
            <a:xfrm>
              <a:off x="4873372" y="2808288"/>
              <a:ext cx="1162050" cy="115887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1">
                  <a:lumMod val="75000"/>
                  <a:lumOff val="25000"/>
                </a:schemeClr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107" name="그룹 106"/>
          <p:cNvGrpSpPr/>
          <p:nvPr/>
        </p:nvGrpSpPr>
        <p:grpSpPr>
          <a:xfrm>
            <a:off x="4450290" y="1749402"/>
            <a:ext cx="2008215" cy="897300"/>
            <a:chOff x="4450290" y="1749402"/>
            <a:chExt cx="2008215" cy="897300"/>
          </a:xfrm>
        </p:grpSpPr>
        <p:sp>
          <p:nvSpPr>
            <p:cNvPr id="102" name="Rectangle 222"/>
            <p:cNvSpPr>
              <a:spLocks noChangeArrowheads="1"/>
            </p:cNvSpPr>
            <p:nvPr/>
          </p:nvSpPr>
          <p:spPr bwMode="auto">
            <a:xfrm>
              <a:off x="4450290" y="1749402"/>
              <a:ext cx="2008215" cy="6001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</a:t>
              </a:r>
              <a:endPara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endParaRP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  <p:sp>
          <p:nvSpPr>
            <p:cNvPr id="103" name="Rectangle 292"/>
            <p:cNvSpPr>
              <a:spLocks noChangeArrowheads="1"/>
            </p:cNvSpPr>
            <p:nvPr/>
          </p:nvSpPr>
          <p:spPr bwMode="auto">
            <a:xfrm>
              <a:off x="4604768" y="2406636"/>
              <a:ext cx="1699259" cy="24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제목을</a:t>
              </a:r>
              <a:r>
                <a:rPr kumimoji="1" lang="en-US" altLang="ko-KR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 </a:t>
              </a:r>
              <a:r>
                <a:rPr kumimoji="1" lang="ko-KR" altLang="en-US" sz="1200" b="1" dirty="0">
                  <a:solidFill>
                    <a:schemeClr val="accent2"/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입력하세요</a:t>
              </a:r>
              <a:endParaRPr kumimoji="1" lang="ko-KR" sz="1200" b="0" i="0" u="none" strike="noStrike" cap="none" normalizeH="0" baseline="0" dirty="0">
                <a:ln>
                  <a:noFill/>
                </a:ln>
                <a:solidFill>
                  <a:schemeClr val="accent2"/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</p:grpSp>
      <p:sp>
        <p:nvSpPr>
          <p:cNvPr id="104" name="Rectangle 5"/>
          <p:cNvSpPr>
            <a:spLocks noChangeArrowheads="1"/>
          </p:cNvSpPr>
          <p:nvPr/>
        </p:nvSpPr>
        <p:spPr bwMode="auto">
          <a:xfrm>
            <a:off x="918000" y="5453116"/>
            <a:ext cx="7308000" cy="531794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sp>
        <p:nvSpPr>
          <p:cNvPr id="105" name="Rectangle 222"/>
          <p:cNvSpPr>
            <a:spLocks noChangeArrowheads="1"/>
          </p:cNvSpPr>
          <p:nvPr/>
        </p:nvSpPr>
        <p:spPr bwMode="auto">
          <a:xfrm>
            <a:off x="1103265" y="5527675"/>
            <a:ext cx="642628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  <a:p>
            <a:pPr indent="85725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>
                <a:schemeClr val="tx1">
                  <a:lumMod val="75000"/>
                  <a:lumOff val="25000"/>
                </a:schemeClr>
              </a:buClr>
            </a:pP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본문 맑은고딕 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10pt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정렬은 왼쪽정렬을 권장합니다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  <a:r>
              <a:rPr kumimoji="1"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세부내용을 입력하세요</a:t>
            </a:r>
            <a:r>
              <a:rPr kumimoji="1"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  <a:cs typeface="굴림" pitchFamily="50" charset="-127"/>
              </a:rPr>
              <a:t>. </a:t>
            </a:r>
          </a:p>
        </p:txBody>
      </p:sp>
      <p:grpSp>
        <p:nvGrpSpPr>
          <p:cNvPr id="112" name="그룹 3178"/>
          <p:cNvGrpSpPr/>
          <p:nvPr/>
        </p:nvGrpSpPr>
        <p:grpSpPr>
          <a:xfrm>
            <a:off x="1650960" y="3056464"/>
            <a:ext cx="631873" cy="633932"/>
            <a:chOff x="2016125" y="4484688"/>
            <a:chExt cx="974725" cy="977900"/>
          </a:xfrm>
          <a:solidFill>
            <a:schemeClr val="accent2"/>
          </a:solidFill>
        </p:grpSpPr>
        <p:sp>
          <p:nvSpPr>
            <p:cNvPr id="113" name="Freeform 1945"/>
            <p:cNvSpPr>
              <a:spLocks/>
            </p:cNvSpPr>
            <p:nvPr/>
          </p:nvSpPr>
          <p:spPr bwMode="auto">
            <a:xfrm>
              <a:off x="2139950" y="5030788"/>
              <a:ext cx="292100" cy="288925"/>
            </a:xfrm>
            <a:custGeom>
              <a:avLst/>
              <a:gdLst/>
              <a:ahLst/>
              <a:cxnLst>
                <a:cxn ang="0">
                  <a:pos x="114" y="114"/>
                </a:cxn>
                <a:cxn ang="0">
                  <a:pos x="144" y="84"/>
                </a:cxn>
                <a:cxn ang="0">
                  <a:pos x="184" y="44"/>
                </a:cxn>
                <a:cxn ang="0">
                  <a:pos x="184" y="44"/>
                </a:cxn>
                <a:cxn ang="0">
                  <a:pos x="166" y="26"/>
                </a:cxn>
                <a:cxn ang="0">
                  <a:pos x="166" y="26"/>
                </a:cxn>
                <a:cxn ang="0">
                  <a:pos x="138" y="0"/>
                </a:cxn>
                <a:cxn ang="0">
                  <a:pos x="96" y="42"/>
                </a:cxn>
                <a:cxn ang="0">
                  <a:pos x="88" y="50"/>
                </a:cxn>
                <a:cxn ang="0">
                  <a:pos x="72" y="66"/>
                </a:cxn>
                <a:cxn ang="0">
                  <a:pos x="70" y="68"/>
                </a:cxn>
                <a:cxn ang="0">
                  <a:pos x="70" y="68"/>
                </a:cxn>
                <a:cxn ang="0">
                  <a:pos x="68" y="68"/>
                </a:cxn>
                <a:cxn ang="0">
                  <a:pos x="68" y="68"/>
                </a:cxn>
                <a:cxn ang="0">
                  <a:pos x="56" y="68"/>
                </a:cxn>
                <a:cxn ang="0">
                  <a:pos x="46" y="70"/>
                </a:cxn>
                <a:cxn ang="0">
                  <a:pos x="36" y="72"/>
                </a:cxn>
                <a:cxn ang="0">
                  <a:pos x="26" y="78"/>
                </a:cxn>
                <a:cxn ang="0">
                  <a:pos x="26" y="78"/>
                </a:cxn>
                <a:cxn ang="0">
                  <a:pos x="18" y="84"/>
                </a:cxn>
                <a:cxn ang="0">
                  <a:pos x="18" y="84"/>
                </a:cxn>
                <a:cxn ang="0">
                  <a:pos x="12" y="90"/>
                </a:cxn>
                <a:cxn ang="0">
                  <a:pos x="8" y="98"/>
                </a:cxn>
                <a:cxn ang="0">
                  <a:pos x="8" y="98"/>
                </a:cxn>
                <a:cxn ang="0">
                  <a:pos x="4" y="106"/>
                </a:cxn>
                <a:cxn ang="0">
                  <a:pos x="2" y="116"/>
                </a:cxn>
                <a:cxn ang="0">
                  <a:pos x="0" y="124"/>
                </a:cxn>
                <a:cxn ang="0">
                  <a:pos x="2" y="134"/>
                </a:cxn>
                <a:cxn ang="0">
                  <a:pos x="4" y="142"/>
                </a:cxn>
                <a:cxn ang="0">
                  <a:pos x="6" y="150"/>
                </a:cxn>
                <a:cxn ang="0">
                  <a:pos x="12" y="158"/>
                </a:cxn>
                <a:cxn ang="0">
                  <a:pos x="18" y="166"/>
                </a:cxn>
                <a:cxn ang="0">
                  <a:pos x="18" y="166"/>
                </a:cxn>
                <a:cxn ang="0">
                  <a:pos x="24" y="172"/>
                </a:cxn>
                <a:cxn ang="0">
                  <a:pos x="32" y="176"/>
                </a:cxn>
                <a:cxn ang="0">
                  <a:pos x="40" y="180"/>
                </a:cxn>
                <a:cxn ang="0">
                  <a:pos x="50" y="182"/>
                </a:cxn>
                <a:cxn ang="0">
                  <a:pos x="58" y="182"/>
                </a:cxn>
                <a:cxn ang="0">
                  <a:pos x="66" y="182"/>
                </a:cxn>
                <a:cxn ang="0">
                  <a:pos x="76" y="180"/>
                </a:cxn>
                <a:cxn ang="0">
                  <a:pos x="84" y="176"/>
                </a:cxn>
                <a:cxn ang="0">
                  <a:pos x="84" y="176"/>
                </a:cxn>
                <a:cxn ang="0">
                  <a:pos x="92" y="172"/>
                </a:cxn>
                <a:cxn ang="0">
                  <a:pos x="98" y="166"/>
                </a:cxn>
                <a:cxn ang="0">
                  <a:pos x="98" y="166"/>
                </a:cxn>
                <a:cxn ang="0">
                  <a:pos x="104" y="158"/>
                </a:cxn>
                <a:cxn ang="0">
                  <a:pos x="104" y="158"/>
                </a:cxn>
                <a:cxn ang="0">
                  <a:pos x="110" y="150"/>
                </a:cxn>
                <a:cxn ang="0">
                  <a:pos x="114" y="140"/>
                </a:cxn>
                <a:cxn ang="0">
                  <a:pos x="116" y="128"/>
                </a:cxn>
                <a:cxn ang="0">
                  <a:pos x="114" y="118"/>
                </a:cxn>
                <a:cxn ang="0">
                  <a:pos x="114" y="118"/>
                </a:cxn>
                <a:cxn ang="0">
                  <a:pos x="114" y="114"/>
                </a:cxn>
                <a:cxn ang="0">
                  <a:pos x="114" y="114"/>
                </a:cxn>
              </a:cxnLst>
              <a:rect l="0" t="0" r="r" b="b"/>
              <a:pathLst>
                <a:path w="184" h="182">
                  <a:moveTo>
                    <a:pt x="114" y="114"/>
                  </a:moveTo>
                  <a:lnTo>
                    <a:pt x="144" y="84"/>
                  </a:lnTo>
                  <a:lnTo>
                    <a:pt x="184" y="44"/>
                  </a:lnTo>
                  <a:lnTo>
                    <a:pt x="184" y="44"/>
                  </a:lnTo>
                  <a:lnTo>
                    <a:pt x="166" y="26"/>
                  </a:lnTo>
                  <a:lnTo>
                    <a:pt x="166" y="26"/>
                  </a:lnTo>
                  <a:lnTo>
                    <a:pt x="138" y="0"/>
                  </a:lnTo>
                  <a:lnTo>
                    <a:pt x="96" y="42"/>
                  </a:lnTo>
                  <a:lnTo>
                    <a:pt x="88" y="50"/>
                  </a:lnTo>
                  <a:lnTo>
                    <a:pt x="72" y="66"/>
                  </a:lnTo>
                  <a:lnTo>
                    <a:pt x="70" y="68"/>
                  </a:lnTo>
                  <a:lnTo>
                    <a:pt x="70" y="68"/>
                  </a:lnTo>
                  <a:lnTo>
                    <a:pt x="68" y="68"/>
                  </a:lnTo>
                  <a:lnTo>
                    <a:pt x="68" y="68"/>
                  </a:lnTo>
                  <a:lnTo>
                    <a:pt x="56" y="68"/>
                  </a:lnTo>
                  <a:lnTo>
                    <a:pt x="46" y="70"/>
                  </a:lnTo>
                  <a:lnTo>
                    <a:pt x="36" y="72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12" y="90"/>
                  </a:lnTo>
                  <a:lnTo>
                    <a:pt x="8" y="98"/>
                  </a:lnTo>
                  <a:lnTo>
                    <a:pt x="8" y="98"/>
                  </a:lnTo>
                  <a:lnTo>
                    <a:pt x="4" y="106"/>
                  </a:lnTo>
                  <a:lnTo>
                    <a:pt x="2" y="116"/>
                  </a:lnTo>
                  <a:lnTo>
                    <a:pt x="0" y="124"/>
                  </a:lnTo>
                  <a:lnTo>
                    <a:pt x="2" y="134"/>
                  </a:lnTo>
                  <a:lnTo>
                    <a:pt x="4" y="142"/>
                  </a:lnTo>
                  <a:lnTo>
                    <a:pt x="6" y="150"/>
                  </a:lnTo>
                  <a:lnTo>
                    <a:pt x="12" y="158"/>
                  </a:lnTo>
                  <a:lnTo>
                    <a:pt x="18" y="166"/>
                  </a:lnTo>
                  <a:lnTo>
                    <a:pt x="18" y="166"/>
                  </a:lnTo>
                  <a:lnTo>
                    <a:pt x="24" y="172"/>
                  </a:lnTo>
                  <a:lnTo>
                    <a:pt x="32" y="176"/>
                  </a:lnTo>
                  <a:lnTo>
                    <a:pt x="40" y="180"/>
                  </a:lnTo>
                  <a:lnTo>
                    <a:pt x="50" y="182"/>
                  </a:lnTo>
                  <a:lnTo>
                    <a:pt x="58" y="182"/>
                  </a:lnTo>
                  <a:lnTo>
                    <a:pt x="66" y="182"/>
                  </a:lnTo>
                  <a:lnTo>
                    <a:pt x="76" y="180"/>
                  </a:lnTo>
                  <a:lnTo>
                    <a:pt x="84" y="176"/>
                  </a:lnTo>
                  <a:lnTo>
                    <a:pt x="84" y="176"/>
                  </a:lnTo>
                  <a:lnTo>
                    <a:pt x="92" y="172"/>
                  </a:lnTo>
                  <a:lnTo>
                    <a:pt x="98" y="166"/>
                  </a:lnTo>
                  <a:lnTo>
                    <a:pt x="98" y="166"/>
                  </a:lnTo>
                  <a:lnTo>
                    <a:pt x="104" y="158"/>
                  </a:lnTo>
                  <a:lnTo>
                    <a:pt x="104" y="158"/>
                  </a:lnTo>
                  <a:lnTo>
                    <a:pt x="110" y="150"/>
                  </a:lnTo>
                  <a:lnTo>
                    <a:pt x="114" y="140"/>
                  </a:lnTo>
                  <a:lnTo>
                    <a:pt x="116" y="128"/>
                  </a:lnTo>
                  <a:lnTo>
                    <a:pt x="114" y="118"/>
                  </a:lnTo>
                  <a:lnTo>
                    <a:pt x="114" y="118"/>
                  </a:lnTo>
                  <a:lnTo>
                    <a:pt x="114" y="114"/>
                  </a:lnTo>
                  <a:lnTo>
                    <a:pt x="114" y="1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14" name="Freeform 1946"/>
            <p:cNvSpPr>
              <a:spLocks/>
            </p:cNvSpPr>
            <p:nvPr/>
          </p:nvSpPr>
          <p:spPr bwMode="auto">
            <a:xfrm>
              <a:off x="2016125" y="4764088"/>
              <a:ext cx="698500" cy="698500"/>
            </a:xfrm>
            <a:custGeom>
              <a:avLst/>
              <a:gdLst/>
              <a:ahLst/>
              <a:cxnLst>
                <a:cxn ang="0">
                  <a:pos x="334" y="112"/>
                </a:cxn>
                <a:cxn ang="0">
                  <a:pos x="286" y="70"/>
                </a:cxn>
                <a:cxn ang="0">
                  <a:pos x="260" y="52"/>
                </a:cxn>
                <a:cxn ang="0">
                  <a:pos x="234" y="36"/>
                </a:cxn>
                <a:cxn ang="0">
                  <a:pos x="202" y="18"/>
                </a:cxn>
                <a:cxn ang="0">
                  <a:pos x="154" y="0"/>
                </a:cxn>
                <a:cxn ang="0">
                  <a:pos x="124" y="8"/>
                </a:cxn>
                <a:cxn ang="0">
                  <a:pos x="48" y="30"/>
                </a:cxn>
                <a:cxn ang="0">
                  <a:pos x="38" y="32"/>
                </a:cxn>
                <a:cxn ang="0">
                  <a:pos x="20" y="40"/>
                </a:cxn>
                <a:cxn ang="0">
                  <a:pos x="14" y="46"/>
                </a:cxn>
                <a:cxn ang="0">
                  <a:pos x="4" y="60"/>
                </a:cxn>
                <a:cxn ang="0">
                  <a:pos x="0" y="78"/>
                </a:cxn>
                <a:cxn ang="0">
                  <a:pos x="4" y="124"/>
                </a:cxn>
                <a:cxn ang="0">
                  <a:pos x="26" y="178"/>
                </a:cxn>
                <a:cxn ang="0">
                  <a:pos x="64" y="238"/>
                </a:cxn>
                <a:cxn ang="0">
                  <a:pos x="72" y="230"/>
                </a:cxn>
                <a:cxn ang="0">
                  <a:pos x="84" y="220"/>
                </a:cxn>
                <a:cxn ang="0">
                  <a:pos x="70" y="198"/>
                </a:cxn>
                <a:cxn ang="0">
                  <a:pos x="48" y="156"/>
                </a:cxn>
                <a:cxn ang="0">
                  <a:pos x="40" y="118"/>
                </a:cxn>
                <a:cxn ang="0">
                  <a:pos x="44" y="92"/>
                </a:cxn>
                <a:cxn ang="0">
                  <a:pos x="50" y="80"/>
                </a:cxn>
                <a:cxn ang="0">
                  <a:pos x="66" y="72"/>
                </a:cxn>
                <a:cxn ang="0">
                  <a:pos x="86" y="70"/>
                </a:cxn>
                <a:cxn ang="0">
                  <a:pos x="110" y="74"/>
                </a:cxn>
                <a:cxn ang="0">
                  <a:pos x="136" y="84"/>
                </a:cxn>
                <a:cxn ang="0">
                  <a:pos x="168" y="102"/>
                </a:cxn>
                <a:cxn ang="0">
                  <a:pos x="218" y="138"/>
                </a:cxn>
                <a:cxn ang="0">
                  <a:pos x="240" y="156"/>
                </a:cxn>
                <a:cxn ang="0">
                  <a:pos x="262" y="176"/>
                </a:cxn>
                <a:cxn ang="0">
                  <a:pos x="318" y="240"/>
                </a:cxn>
                <a:cxn ang="0">
                  <a:pos x="354" y="302"/>
                </a:cxn>
                <a:cxn ang="0">
                  <a:pos x="364" y="328"/>
                </a:cxn>
                <a:cxn ang="0">
                  <a:pos x="368" y="354"/>
                </a:cxn>
                <a:cxn ang="0">
                  <a:pos x="366" y="374"/>
                </a:cxn>
                <a:cxn ang="0">
                  <a:pos x="358" y="388"/>
                </a:cxn>
                <a:cxn ang="0">
                  <a:pos x="352" y="392"/>
                </a:cxn>
                <a:cxn ang="0">
                  <a:pos x="334" y="398"/>
                </a:cxn>
                <a:cxn ang="0">
                  <a:pos x="300" y="394"/>
                </a:cxn>
                <a:cxn ang="0">
                  <a:pos x="258" y="378"/>
                </a:cxn>
                <a:cxn ang="0">
                  <a:pos x="214" y="350"/>
                </a:cxn>
                <a:cxn ang="0">
                  <a:pos x="204" y="362"/>
                </a:cxn>
                <a:cxn ang="0">
                  <a:pos x="194" y="370"/>
                </a:cxn>
                <a:cxn ang="0">
                  <a:pos x="226" y="392"/>
                </a:cxn>
                <a:cxn ang="0">
                  <a:pos x="286" y="424"/>
                </a:cxn>
                <a:cxn ang="0">
                  <a:pos x="338" y="438"/>
                </a:cxn>
                <a:cxn ang="0">
                  <a:pos x="360" y="438"/>
                </a:cxn>
                <a:cxn ang="0">
                  <a:pos x="378" y="434"/>
                </a:cxn>
                <a:cxn ang="0">
                  <a:pos x="394" y="424"/>
                </a:cxn>
                <a:cxn ang="0">
                  <a:pos x="398" y="418"/>
                </a:cxn>
                <a:cxn ang="0">
                  <a:pos x="406" y="400"/>
                </a:cxn>
                <a:cxn ang="0">
                  <a:pos x="408" y="390"/>
                </a:cxn>
                <a:cxn ang="0">
                  <a:pos x="432" y="306"/>
                </a:cxn>
                <a:cxn ang="0">
                  <a:pos x="440" y="272"/>
                </a:cxn>
                <a:cxn ang="0">
                  <a:pos x="422" y="232"/>
                </a:cxn>
                <a:cxn ang="0">
                  <a:pos x="406" y="202"/>
                </a:cxn>
                <a:cxn ang="0">
                  <a:pos x="362" y="142"/>
                </a:cxn>
                <a:cxn ang="0">
                  <a:pos x="334" y="112"/>
                </a:cxn>
              </a:cxnLst>
              <a:rect l="0" t="0" r="r" b="b"/>
              <a:pathLst>
                <a:path w="440" h="440">
                  <a:moveTo>
                    <a:pt x="334" y="112"/>
                  </a:moveTo>
                  <a:lnTo>
                    <a:pt x="334" y="112"/>
                  </a:lnTo>
                  <a:lnTo>
                    <a:pt x="310" y="90"/>
                  </a:lnTo>
                  <a:lnTo>
                    <a:pt x="286" y="70"/>
                  </a:lnTo>
                  <a:lnTo>
                    <a:pt x="286" y="70"/>
                  </a:lnTo>
                  <a:lnTo>
                    <a:pt x="260" y="52"/>
                  </a:lnTo>
                  <a:lnTo>
                    <a:pt x="234" y="36"/>
                  </a:lnTo>
                  <a:lnTo>
                    <a:pt x="234" y="36"/>
                  </a:lnTo>
                  <a:lnTo>
                    <a:pt x="202" y="18"/>
                  </a:lnTo>
                  <a:lnTo>
                    <a:pt x="202" y="18"/>
                  </a:lnTo>
                  <a:lnTo>
                    <a:pt x="178" y="8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24" y="8"/>
                  </a:lnTo>
                  <a:lnTo>
                    <a:pt x="96" y="16"/>
                  </a:lnTo>
                  <a:lnTo>
                    <a:pt x="48" y="30"/>
                  </a:lnTo>
                  <a:lnTo>
                    <a:pt x="48" y="30"/>
                  </a:lnTo>
                  <a:lnTo>
                    <a:pt x="38" y="32"/>
                  </a:lnTo>
                  <a:lnTo>
                    <a:pt x="30" y="36"/>
                  </a:lnTo>
                  <a:lnTo>
                    <a:pt x="20" y="40"/>
                  </a:lnTo>
                  <a:lnTo>
                    <a:pt x="14" y="46"/>
                  </a:lnTo>
                  <a:lnTo>
                    <a:pt x="14" y="46"/>
                  </a:lnTo>
                  <a:lnTo>
                    <a:pt x="8" y="52"/>
                  </a:lnTo>
                  <a:lnTo>
                    <a:pt x="4" y="60"/>
                  </a:lnTo>
                  <a:lnTo>
                    <a:pt x="2" y="68"/>
                  </a:lnTo>
                  <a:lnTo>
                    <a:pt x="0" y="78"/>
                  </a:lnTo>
                  <a:lnTo>
                    <a:pt x="0" y="98"/>
                  </a:lnTo>
                  <a:lnTo>
                    <a:pt x="4" y="124"/>
                  </a:lnTo>
                  <a:lnTo>
                    <a:pt x="14" y="150"/>
                  </a:lnTo>
                  <a:lnTo>
                    <a:pt x="26" y="178"/>
                  </a:lnTo>
                  <a:lnTo>
                    <a:pt x="44" y="208"/>
                  </a:lnTo>
                  <a:lnTo>
                    <a:pt x="64" y="238"/>
                  </a:lnTo>
                  <a:lnTo>
                    <a:pt x="64" y="238"/>
                  </a:lnTo>
                  <a:lnTo>
                    <a:pt x="72" y="230"/>
                  </a:lnTo>
                  <a:lnTo>
                    <a:pt x="72" y="230"/>
                  </a:lnTo>
                  <a:lnTo>
                    <a:pt x="84" y="220"/>
                  </a:lnTo>
                  <a:lnTo>
                    <a:pt x="84" y="220"/>
                  </a:lnTo>
                  <a:lnTo>
                    <a:pt x="70" y="198"/>
                  </a:lnTo>
                  <a:lnTo>
                    <a:pt x="58" y="176"/>
                  </a:lnTo>
                  <a:lnTo>
                    <a:pt x="48" y="156"/>
                  </a:lnTo>
                  <a:lnTo>
                    <a:pt x="42" y="136"/>
                  </a:lnTo>
                  <a:lnTo>
                    <a:pt x="40" y="118"/>
                  </a:lnTo>
                  <a:lnTo>
                    <a:pt x="40" y="104"/>
                  </a:lnTo>
                  <a:lnTo>
                    <a:pt x="44" y="92"/>
                  </a:lnTo>
                  <a:lnTo>
                    <a:pt x="50" y="80"/>
                  </a:lnTo>
                  <a:lnTo>
                    <a:pt x="50" y="80"/>
                  </a:lnTo>
                  <a:lnTo>
                    <a:pt x="56" y="76"/>
                  </a:lnTo>
                  <a:lnTo>
                    <a:pt x="66" y="72"/>
                  </a:lnTo>
                  <a:lnTo>
                    <a:pt x="74" y="70"/>
                  </a:lnTo>
                  <a:lnTo>
                    <a:pt x="86" y="70"/>
                  </a:lnTo>
                  <a:lnTo>
                    <a:pt x="96" y="72"/>
                  </a:lnTo>
                  <a:lnTo>
                    <a:pt x="110" y="74"/>
                  </a:lnTo>
                  <a:lnTo>
                    <a:pt x="136" y="84"/>
                  </a:lnTo>
                  <a:lnTo>
                    <a:pt x="136" y="84"/>
                  </a:lnTo>
                  <a:lnTo>
                    <a:pt x="168" y="102"/>
                  </a:lnTo>
                  <a:lnTo>
                    <a:pt x="168" y="102"/>
                  </a:lnTo>
                  <a:lnTo>
                    <a:pt x="194" y="118"/>
                  </a:lnTo>
                  <a:lnTo>
                    <a:pt x="218" y="138"/>
                  </a:lnTo>
                  <a:lnTo>
                    <a:pt x="218" y="138"/>
                  </a:lnTo>
                  <a:lnTo>
                    <a:pt x="240" y="156"/>
                  </a:lnTo>
                  <a:lnTo>
                    <a:pt x="262" y="176"/>
                  </a:lnTo>
                  <a:lnTo>
                    <a:pt x="262" y="176"/>
                  </a:lnTo>
                  <a:lnTo>
                    <a:pt x="292" y="208"/>
                  </a:lnTo>
                  <a:lnTo>
                    <a:pt x="318" y="240"/>
                  </a:lnTo>
                  <a:lnTo>
                    <a:pt x="338" y="272"/>
                  </a:lnTo>
                  <a:lnTo>
                    <a:pt x="354" y="302"/>
                  </a:lnTo>
                  <a:lnTo>
                    <a:pt x="354" y="302"/>
                  </a:lnTo>
                  <a:lnTo>
                    <a:pt x="364" y="328"/>
                  </a:lnTo>
                  <a:lnTo>
                    <a:pt x="366" y="342"/>
                  </a:lnTo>
                  <a:lnTo>
                    <a:pt x="368" y="354"/>
                  </a:lnTo>
                  <a:lnTo>
                    <a:pt x="368" y="364"/>
                  </a:lnTo>
                  <a:lnTo>
                    <a:pt x="366" y="374"/>
                  </a:lnTo>
                  <a:lnTo>
                    <a:pt x="362" y="382"/>
                  </a:lnTo>
                  <a:lnTo>
                    <a:pt x="358" y="388"/>
                  </a:lnTo>
                  <a:lnTo>
                    <a:pt x="358" y="388"/>
                  </a:lnTo>
                  <a:lnTo>
                    <a:pt x="352" y="392"/>
                  </a:lnTo>
                  <a:lnTo>
                    <a:pt x="346" y="396"/>
                  </a:lnTo>
                  <a:lnTo>
                    <a:pt x="334" y="398"/>
                  </a:lnTo>
                  <a:lnTo>
                    <a:pt x="318" y="398"/>
                  </a:lnTo>
                  <a:lnTo>
                    <a:pt x="300" y="394"/>
                  </a:lnTo>
                  <a:lnTo>
                    <a:pt x="280" y="388"/>
                  </a:lnTo>
                  <a:lnTo>
                    <a:pt x="258" y="378"/>
                  </a:lnTo>
                  <a:lnTo>
                    <a:pt x="236" y="366"/>
                  </a:lnTo>
                  <a:lnTo>
                    <a:pt x="214" y="350"/>
                  </a:lnTo>
                  <a:lnTo>
                    <a:pt x="214" y="350"/>
                  </a:lnTo>
                  <a:lnTo>
                    <a:pt x="204" y="362"/>
                  </a:lnTo>
                  <a:lnTo>
                    <a:pt x="204" y="362"/>
                  </a:lnTo>
                  <a:lnTo>
                    <a:pt x="194" y="370"/>
                  </a:lnTo>
                  <a:lnTo>
                    <a:pt x="194" y="370"/>
                  </a:lnTo>
                  <a:lnTo>
                    <a:pt x="226" y="392"/>
                  </a:lnTo>
                  <a:lnTo>
                    <a:pt x="256" y="410"/>
                  </a:lnTo>
                  <a:lnTo>
                    <a:pt x="286" y="424"/>
                  </a:lnTo>
                  <a:lnTo>
                    <a:pt x="312" y="434"/>
                  </a:lnTo>
                  <a:lnTo>
                    <a:pt x="338" y="438"/>
                  </a:lnTo>
                  <a:lnTo>
                    <a:pt x="350" y="440"/>
                  </a:lnTo>
                  <a:lnTo>
                    <a:pt x="360" y="438"/>
                  </a:lnTo>
                  <a:lnTo>
                    <a:pt x="370" y="438"/>
                  </a:lnTo>
                  <a:lnTo>
                    <a:pt x="378" y="434"/>
                  </a:lnTo>
                  <a:lnTo>
                    <a:pt x="386" y="430"/>
                  </a:lnTo>
                  <a:lnTo>
                    <a:pt x="394" y="424"/>
                  </a:lnTo>
                  <a:lnTo>
                    <a:pt x="394" y="424"/>
                  </a:lnTo>
                  <a:lnTo>
                    <a:pt x="398" y="418"/>
                  </a:lnTo>
                  <a:lnTo>
                    <a:pt x="404" y="410"/>
                  </a:lnTo>
                  <a:lnTo>
                    <a:pt x="406" y="400"/>
                  </a:lnTo>
                  <a:lnTo>
                    <a:pt x="408" y="390"/>
                  </a:lnTo>
                  <a:lnTo>
                    <a:pt x="408" y="390"/>
                  </a:lnTo>
                  <a:lnTo>
                    <a:pt x="424" y="338"/>
                  </a:lnTo>
                  <a:lnTo>
                    <a:pt x="432" y="306"/>
                  </a:lnTo>
                  <a:lnTo>
                    <a:pt x="440" y="272"/>
                  </a:lnTo>
                  <a:lnTo>
                    <a:pt x="440" y="272"/>
                  </a:lnTo>
                  <a:lnTo>
                    <a:pt x="432" y="252"/>
                  </a:lnTo>
                  <a:lnTo>
                    <a:pt x="422" y="232"/>
                  </a:lnTo>
                  <a:lnTo>
                    <a:pt x="422" y="232"/>
                  </a:lnTo>
                  <a:lnTo>
                    <a:pt x="406" y="202"/>
                  </a:lnTo>
                  <a:lnTo>
                    <a:pt x="386" y="172"/>
                  </a:lnTo>
                  <a:lnTo>
                    <a:pt x="362" y="142"/>
                  </a:lnTo>
                  <a:lnTo>
                    <a:pt x="334" y="112"/>
                  </a:lnTo>
                  <a:lnTo>
                    <a:pt x="3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15" name="Freeform 1947"/>
            <p:cNvSpPr>
              <a:spLocks noEditPoints="1"/>
            </p:cNvSpPr>
            <p:nvPr/>
          </p:nvSpPr>
          <p:spPr bwMode="auto">
            <a:xfrm>
              <a:off x="2355850" y="4484688"/>
              <a:ext cx="635000" cy="622300"/>
            </a:xfrm>
            <a:custGeom>
              <a:avLst/>
              <a:gdLst/>
              <a:ahLst/>
              <a:cxnLst>
                <a:cxn ang="0">
                  <a:pos x="392" y="8"/>
                </a:cxn>
                <a:cxn ang="0">
                  <a:pos x="374" y="0"/>
                </a:cxn>
                <a:cxn ang="0">
                  <a:pos x="360" y="4"/>
                </a:cxn>
                <a:cxn ang="0">
                  <a:pos x="276" y="88"/>
                </a:cxn>
                <a:cxn ang="0">
                  <a:pos x="230" y="62"/>
                </a:cxn>
                <a:cxn ang="0">
                  <a:pos x="182" y="54"/>
                </a:cxn>
                <a:cxn ang="0">
                  <a:pos x="158" y="56"/>
                </a:cxn>
                <a:cxn ang="0">
                  <a:pos x="134" y="64"/>
                </a:cxn>
                <a:cxn ang="0">
                  <a:pos x="110" y="76"/>
                </a:cxn>
                <a:cxn ang="0">
                  <a:pos x="88" y="94"/>
                </a:cxn>
                <a:cxn ang="0">
                  <a:pos x="18" y="164"/>
                </a:cxn>
                <a:cxn ang="0">
                  <a:pos x="0" y="166"/>
                </a:cxn>
                <a:cxn ang="0">
                  <a:pos x="12" y="172"/>
                </a:cxn>
                <a:cxn ang="0">
                  <a:pos x="44" y="188"/>
                </a:cxn>
                <a:cxn ang="0">
                  <a:pos x="94" y="224"/>
                </a:cxn>
                <a:cxn ang="0">
                  <a:pos x="118" y="244"/>
                </a:cxn>
                <a:cxn ang="0">
                  <a:pos x="142" y="266"/>
                </a:cxn>
                <a:cxn ang="0">
                  <a:pos x="194" y="326"/>
                </a:cxn>
                <a:cxn ang="0">
                  <a:pos x="232" y="386"/>
                </a:cxn>
                <a:cxn ang="0">
                  <a:pos x="234" y="392"/>
                </a:cxn>
                <a:cxn ang="0">
                  <a:pos x="236" y="382"/>
                </a:cxn>
                <a:cxn ang="0">
                  <a:pos x="236" y="382"/>
                </a:cxn>
                <a:cxn ang="0">
                  <a:pos x="306" y="312"/>
                </a:cxn>
                <a:cxn ang="0">
                  <a:pos x="324" y="290"/>
                </a:cxn>
                <a:cxn ang="0">
                  <a:pos x="336" y="266"/>
                </a:cxn>
                <a:cxn ang="0">
                  <a:pos x="344" y="242"/>
                </a:cxn>
                <a:cxn ang="0">
                  <a:pos x="346" y="218"/>
                </a:cxn>
                <a:cxn ang="0">
                  <a:pos x="338" y="170"/>
                </a:cxn>
                <a:cxn ang="0">
                  <a:pos x="312" y="126"/>
                </a:cxn>
                <a:cxn ang="0">
                  <a:pos x="396" y="40"/>
                </a:cxn>
                <a:cxn ang="0">
                  <a:pos x="400" y="26"/>
                </a:cxn>
                <a:cxn ang="0">
                  <a:pos x="392" y="8"/>
                </a:cxn>
                <a:cxn ang="0">
                  <a:pos x="242" y="122"/>
                </a:cxn>
                <a:cxn ang="0">
                  <a:pos x="220" y="126"/>
                </a:cxn>
                <a:cxn ang="0">
                  <a:pos x="174" y="146"/>
                </a:cxn>
                <a:cxn ang="0">
                  <a:pos x="118" y="200"/>
                </a:cxn>
                <a:cxn ang="0">
                  <a:pos x="104" y="190"/>
                </a:cxn>
                <a:cxn ang="0">
                  <a:pos x="78" y="172"/>
                </a:cxn>
                <a:cxn ang="0">
                  <a:pos x="104" y="128"/>
                </a:cxn>
                <a:cxn ang="0">
                  <a:pos x="120" y="114"/>
                </a:cxn>
                <a:cxn ang="0">
                  <a:pos x="158" y="94"/>
                </a:cxn>
                <a:cxn ang="0">
                  <a:pos x="200" y="90"/>
                </a:cxn>
                <a:cxn ang="0">
                  <a:pos x="238" y="98"/>
                </a:cxn>
                <a:cxn ang="0">
                  <a:pos x="242" y="122"/>
                </a:cxn>
              </a:cxnLst>
              <a:rect l="0" t="0" r="r" b="b"/>
              <a:pathLst>
                <a:path w="400" h="392">
                  <a:moveTo>
                    <a:pt x="392" y="8"/>
                  </a:moveTo>
                  <a:lnTo>
                    <a:pt x="392" y="8"/>
                  </a:lnTo>
                  <a:lnTo>
                    <a:pt x="384" y="2"/>
                  </a:lnTo>
                  <a:lnTo>
                    <a:pt x="374" y="0"/>
                  </a:lnTo>
                  <a:lnTo>
                    <a:pt x="366" y="0"/>
                  </a:lnTo>
                  <a:lnTo>
                    <a:pt x="360" y="4"/>
                  </a:lnTo>
                  <a:lnTo>
                    <a:pt x="276" y="88"/>
                  </a:lnTo>
                  <a:lnTo>
                    <a:pt x="276" y="88"/>
                  </a:lnTo>
                  <a:lnTo>
                    <a:pt x="254" y="74"/>
                  </a:lnTo>
                  <a:lnTo>
                    <a:pt x="230" y="62"/>
                  </a:lnTo>
                  <a:lnTo>
                    <a:pt x="206" y="56"/>
                  </a:lnTo>
                  <a:lnTo>
                    <a:pt x="182" y="54"/>
                  </a:lnTo>
                  <a:lnTo>
                    <a:pt x="170" y="54"/>
                  </a:lnTo>
                  <a:lnTo>
                    <a:pt x="158" y="56"/>
                  </a:lnTo>
                  <a:lnTo>
                    <a:pt x="146" y="60"/>
                  </a:lnTo>
                  <a:lnTo>
                    <a:pt x="134" y="64"/>
                  </a:lnTo>
                  <a:lnTo>
                    <a:pt x="122" y="70"/>
                  </a:lnTo>
                  <a:lnTo>
                    <a:pt x="110" y="76"/>
                  </a:lnTo>
                  <a:lnTo>
                    <a:pt x="100" y="84"/>
                  </a:lnTo>
                  <a:lnTo>
                    <a:pt x="88" y="94"/>
                  </a:lnTo>
                  <a:lnTo>
                    <a:pt x="18" y="164"/>
                  </a:lnTo>
                  <a:lnTo>
                    <a:pt x="18" y="164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12" y="172"/>
                  </a:lnTo>
                  <a:lnTo>
                    <a:pt x="12" y="172"/>
                  </a:lnTo>
                  <a:lnTo>
                    <a:pt x="44" y="188"/>
                  </a:lnTo>
                  <a:lnTo>
                    <a:pt x="44" y="188"/>
                  </a:lnTo>
                  <a:lnTo>
                    <a:pt x="68" y="204"/>
                  </a:lnTo>
                  <a:lnTo>
                    <a:pt x="94" y="224"/>
                  </a:lnTo>
                  <a:lnTo>
                    <a:pt x="94" y="224"/>
                  </a:lnTo>
                  <a:lnTo>
                    <a:pt x="118" y="244"/>
                  </a:lnTo>
                  <a:lnTo>
                    <a:pt x="142" y="266"/>
                  </a:lnTo>
                  <a:lnTo>
                    <a:pt x="142" y="266"/>
                  </a:lnTo>
                  <a:lnTo>
                    <a:pt x="170" y="296"/>
                  </a:lnTo>
                  <a:lnTo>
                    <a:pt x="194" y="326"/>
                  </a:lnTo>
                  <a:lnTo>
                    <a:pt x="214" y="356"/>
                  </a:lnTo>
                  <a:lnTo>
                    <a:pt x="232" y="386"/>
                  </a:lnTo>
                  <a:lnTo>
                    <a:pt x="232" y="386"/>
                  </a:lnTo>
                  <a:lnTo>
                    <a:pt x="234" y="392"/>
                  </a:lnTo>
                  <a:lnTo>
                    <a:pt x="234" y="392"/>
                  </a:lnTo>
                  <a:lnTo>
                    <a:pt x="236" y="382"/>
                  </a:lnTo>
                  <a:lnTo>
                    <a:pt x="236" y="382"/>
                  </a:lnTo>
                  <a:lnTo>
                    <a:pt x="236" y="382"/>
                  </a:lnTo>
                  <a:lnTo>
                    <a:pt x="306" y="312"/>
                  </a:lnTo>
                  <a:lnTo>
                    <a:pt x="306" y="312"/>
                  </a:lnTo>
                  <a:lnTo>
                    <a:pt x="316" y="300"/>
                  </a:lnTo>
                  <a:lnTo>
                    <a:pt x="324" y="290"/>
                  </a:lnTo>
                  <a:lnTo>
                    <a:pt x="330" y="278"/>
                  </a:lnTo>
                  <a:lnTo>
                    <a:pt x="336" y="266"/>
                  </a:lnTo>
                  <a:lnTo>
                    <a:pt x="340" y="254"/>
                  </a:lnTo>
                  <a:lnTo>
                    <a:pt x="344" y="242"/>
                  </a:lnTo>
                  <a:lnTo>
                    <a:pt x="346" y="230"/>
                  </a:lnTo>
                  <a:lnTo>
                    <a:pt x="346" y="218"/>
                  </a:lnTo>
                  <a:lnTo>
                    <a:pt x="344" y="194"/>
                  </a:lnTo>
                  <a:lnTo>
                    <a:pt x="338" y="170"/>
                  </a:lnTo>
                  <a:lnTo>
                    <a:pt x="326" y="146"/>
                  </a:lnTo>
                  <a:lnTo>
                    <a:pt x="312" y="126"/>
                  </a:lnTo>
                  <a:lnTo>
                    <a:pt x="396" y="40"/>
                  </a:lnTo>
                  <a:lnTo>
                    <a:pt x="396" y="40"/>
                  </a:lnTo>
                  <a:lnTo>
                    <a:pt x="400" y="34"/>
                  </a:lnTo>
                  <a:lnTo>
                    <a:pt x="400" y="26"/>
                  </a:lnTo>
                  <a:lnTo>
                    <a:pt x="398" y="16"/>
                  </a:lnTo>
                  <a:lnTo>
                    <a:pt x="392" y="8"/>
                  </a:lnTo>
                  <a:lnTo>
                    <a:pt x="392" y="8"/>
                  </a:lnTo>
                  <a:close/>
                  <a:moveTo>
                    <a:pt x="242" y="122"/>
                  </a:moveTo>
                  <a:lnTo>
                    <a:pt x="242" y="122"/>
                  </a:lnTo>
                  <a:lnTo>
                    <a:pt x="220" y="126"/>
                  </a:lnTo>
                  <a:lnTo>
                    <a:pt x="196" y="134"/>
                  </a:lnTo>
                  <a:lnTo>
                    <a:pt x="174" y="146"/>
                  </a:lnTo>
                  <a:lnTo>
                    <a:pt x="154" y="164"/>
                  </a:lnTo>
                  <a:lnTo>
                    <a:pt x="118" y="200"/>
                  </a:lnTo>
                  <a:lnTo>
                    <a:pt x="118" y="200"/>
                  </a:lnTo>
                  <a:lnTo>
                    <a:pt x="104" y="190"/>
                  </a:lnTo>
                  <a:lnTo>
                    <a:pt x="92" y="180"/>
                  </a:lnTo>
                  <a:lnTo>
                    <a:pt x="78" y="172"/>
                  </a:lnTo>
                  <a:lnTo>
                    <a:pt x="64" y="168"/>
                  </a:lnTo>
                  <a:lnTo>
                    <a:pt x="104" y="128"/>
                  </a:lnTo>
                  <a:lnTo>
                    <a:pt x="104" y="128"/>
                  </a:lnTo>
                  <a:lnTo>
                    <a:pt x="120" y="114"/>
                  </a:lnTo>
                  <a:lnTo>
                    <a:pt x="140" y="102"/>
                  </a:lnTo>
                  <a:lnTo>
                    <a:pt x="158" y="94"/>
                  </a:lnTo>
                  <a:lnTo>
                    <a:pt x="178" y="90"/>
                  </a:lnTo>
                  <a:lnTo>
                    <a:pt x="200" y="90"/>
                  </a:lnTo>
                  <a:lnTo>
                    <a:pt x="220" y="92"/>
                  </a:lnTo>
                  <a:lnTo>
                    <a:pt x="238" y="98"/>
                  </a:lnTo>
                  <a:lnTo>
                    <a:pt x="258" y="106"/>
                  </a:lnTo>
                  <a:lnTo>
                    <a:pt x="242" y="12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</p:grpSp>
      <p:grpSp>
        <p:nvGrpSpPr>
          <p:cNvPr id="118" name="그룹 3172"/>
          <p:cNvGrpSpPr/>
          <p:nvPr/>
        </p:nvGrpSpPr>
        <p:grpSpPr>
          <a:xfrm>
            <a:off x="6904388" y="3030736"/>
            <a:ext cx="588652" cy="685388"/>
            <a:chOff x="7588250" y="3043238"/>
            <a:chExt cx="908050" cy="1057275"/>
          </a:xfrm>
          <a:solidFill>
            <a:schemeClr val="accent1"/>
          </a:solidFill>
        </p:grpSpPr>
        <p:sp>
          <p:nvSpPr>
            <p:cNvPr id="119" name="Freeform 1949"/>
            <p:cNvSpPr>
              <a:spLocks/>
            </p:cNvSpPr>
            <p:nvPr/>
          </p:nvSpPr>
          <p:spPr bwMode="auto">
            <a:xfrm>
              <a:off x="7886700" y="3275013"/>
              <a:ext cx="346075" cy="314325"/>
            </a:xfrm>
            <a:custGeom>
              <a:avLst/>
              <a:gdLst/>
              <a:ahLst/>
              <a:cxnLst>
                <a:cxn ang="0">
                  <a:pos x="96" y="0"/>
                </a:cxn>
                <a:cxn ang="0">
                  <a:pos x="96" y="0"/>
                </a:cxn>
                <a:cxn ang="0">
                  <a:pos x="82" y="2"/>
                </a:cxn>
                <a:cxn ang="0">
                  <a:pos x="68" y="4"/>
                </a:cxn>
                <a:cxn ang="0">
                  <a:pos x="54" y="10"/>
                </a:cxn>
                <a:cxn ang="0">
                  <a:pos x="40" y="16"/>
                </a:cxn>
                <a:cxn ang="0">
                  <a:pos x="28" y="24"/>
                </a:cxn>
                <a:cxn ang="0">
                  <a:pos x="18" y="32"/>
                </a:cxn>
                <a:cxn ang="0">
                  <a:pos x="8" y="44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16" y="46"/>
                </a:cxn>
                <a:cxn ang="0">
                  <a:pos x="32" y="38"/>
                </a:cxn>
                <a:cxn ang="0">
                  <a:pos x="50" y="32"/>
                </a:cxn>
                <a:cxn ang="0">
                  <a:pos x="70" y="30"/>
                </a:cxn>
                <a:cxn ang="0">
                  <a:pos x="70" y="30"/>
                </a:cxn>
                <a:cxn ang="0">
                  <a:pos x="82" y="32"/>
                </a:cxn>
                <a:cxn ang="0">
                  <a:pos x="94" y="32"/>
                </a:cxn>
                <a:cxn ang="0">
                  <a:pos x="106" y="36"/>
                </a:cxn>
                <a:cxn ang="0">
                  <a:pos x="118" y="40"/>
                </a:cxn>
                <a:cxn ang="0">
                  <a:pos x="138" y="50"/>
                </a:cxn>
                <a:cxn ang="0">
                  <a:pos x="156" y="64"/>
                </a:cxn>
                <a:cxn ang="0">
                  <a:pos x="172" y="82"/>
                </a:cxn>
                <a:cxn ang="0">
                  <a:pos x="184" y="104"/>
                </a:cxn>
                <a:cxn ang="0">
                  <a:pos x="188" y="114"/>
                </a:cxn>
                <a:cxn ang="0">
                  <a:pos x="192" y="126"/>
                </a:cxn>
                <a:cxn ang="0">
                  <a:pos x="194" y="138"/>
                </a:cxn>
                <a:cxn ang="0">
                  <a:pos x="194" y="150"/>
                </a:cxn>
                <a:cxn ang="0">
                  <a:pos x="194" y="150"/>
                </a:cxn>
                <a:cxn ang="0">
                  <a:pos x="194" y="162"/>
                </a:cxn>
                <a:cxn ang="0">
                  <a:pos x="194" y="174"/>
                </a:cxn>
                <a:cxn ang="0">
                  <a:pos x="186" y="198"/>
                </a:cxn>
                <a:cxn ang="0">
                  <a:pos x="186" y="198"/>
                </a:cxn>
                <a:cxn ang="0">
                  <a:pos x="200" y="180"/>
                </a:cxn>
                <a:cxn ang="0">
                  <a:pos x="210" y="160"/>
                </a:cxn>
                <a:cxn ang="0">
                  <a:pos x="216" y="138"/>
                </a:cxn>
                <a:cxn ang="0">
                  <a:pos x="218" y="116"/>
                </a:cxn>
                <a:cxn ang="0">
                  <a:pos x="218" y="116"/>
                </a:cxn>
                <a:cxn ang="0">
                  <a:pos x="216" y="104"/>
                </a:cxn>
                <a:cxn ang="0">
                  <a:pos x="214" y="92"/>
                </a:cxn>
                <a:cxn ang="0">
                  <a:pos x="208" y="70"/>
                </a:cxn>
                <a:cxn ang="0">
                  <a:pos x="196" y="50"/>
                </a:cxn>
                <a:cxn ang="0">
                  <a:pos x="182" y="32"/>
                </a:cxn>
                <a:cxn ang="0">
                  <a:pos x="164" y="18"/>
                </a:cxn>
                <a:cxn ang="0">
                  <a:pos x="142" y="8"/>
                </a:cxn>
                <a:cxn ang="0">
                  <a:pos x="120" y="2"/>
                </a:cxn>
                <a:cxn ang="0">
                  <a:pos x="108" y="0"/>
                </a:cxn>
                <a:cxn ang="0">
                  <a:pos x="96" y="0"/>
                </a:cxn>
                <a:cxn ang="0">
                  <a:pos x="96" y="0"/>
                </a:cxn>
              </a:cxnLst>
              <a:rect l="0" t="0" r="r" b="b"/>
              <a:pathLst>
                <a:path w="218" h="198">
                  <a:moveTo>
                    <a:pt x="96" y="0"/>
                  </a:moveTo>
                  <a:lnTo>
                    <a:pt x="96" y="0"/>
                  </a:lnTo>
                  <a:lnTo>
                    <a:pt x="82" y="2"/>
                  </a:lnTo>
                  <a:lnTo>
                    <a:pt x="68" y="4"/>
                  </a:lnTo>
                  <a:lnTo>
                    <a:pt x="54" y="10"/>
                  </a:lnTo>
                  <a:lnTo>
                    <a:pt x="40" y="16"/>
                  </a:lnTo>
                  <a:lnTo>
                    <a:pt x="28" y="24"/>
                  </a:lnTo>
                  <a:lnTo>
                    <a:pt x="18" y="32"/>
                  </a:lnTo>
                  <a:lnTo>
                    <a:pt x="8" y="4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16" y="46"/>
                  </a:lnTo>
                  <a:lnTo>
                    <a:pt x="32" y="38"/>
                  </a:lnTo>
                  <a:lnTo>
                    <a:pt x="50" y="32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82" y="32"/>
                  </a:lnTo>
                  <a:lnTo>
                    <a:pt x="94" y="32"/>
                  </a:lnTo>
                  <a:lnTo>
                    <a:pt x="106" y="36"/>
                  </a:lnTo>
                  <a:lnTo>
                    <a:pt x="118" y="40"/>
                  </a:lnTo>
                  <a:lnTo>
                    <a:pt x="138" y="50"/>
                  </a:lnTo>
                  <a:lnTo>
                    <a:pt x="156" y="64"/>
                  </a:lnTo>
                  <a:lnTo>
                    <a:pt x="172" y="82"/>
                  </a:lnTo>
                  <a:lnTo>
                    <a:pt x="184" y="104"/>
                  </a:lnTo>
                  <a:lnTo>
                    <a:pt x="188" y="114"/>
                  </a:lnTo>
                  <a:lnTo>
                    <a:pt x="192" y="126"/>
                  </a:lnTo>
                  <a:lnTo>
                    <a:pt x="194" y="138"/>
                  </a:lnTo>
                  <a:lnTo>
                    <a:pt x="194" y="150"/>
                  </a:lnTo>
                  <a:lnTo>
                    <a:pt x="194" y="150"/>
                  </a:lnTo>
                  <a:lnTo>
                    <a:pt x="194" y="162"/>
                  </a:lnTo>
                  <a:lnTo>
                    <a:pt x="194" y="174"/>
                  </a:lnTo>
                  <a:lnTo>
                    <a:pt x="186" y="198"/>
                  </a:lnTo>
                  <a:lnTo>
                    <a:pt x="186" y="198"/>
                  </a:lnTo>
                  <a:lnTo>
                    <a:pt x="200" y="180"/>
                  </a:lnTo>
                  <a:lnTo>
                    <a:pt x="210" y="160"/>
                  </a:lnTo>
                  <a:lnTo>
                    <a:pt x="216" y="138"/>
                  </a:lnTo>
                  <a:lnTo>
                    <a:pt x="218" y="116"/>
                  </a:lnTo>
                  <a:lnTo>
                    <a:pt x="218" y="116"/>
                  </a:lnTo>
                  <a:lnTo>
                    <a:pt x="216" y="104"/>
                  </a:lnTo>
                  <a:lnTo>
                    <a:pt x="214" y="92"/>
                  </a:lnTo>
                  <a:lnTo>
                    <a:pt x="208" y="70"/>
                  </a:lnTo>
                  <a:lnTo>
                    <a:pt x="196" y="50"/>
                  </a:lnTo>
                  <a:lnTo>
                    <a:pt x="182" y="32"/>
                  </a:lnTo>
                  <a:lnTo>
                    <a:pt x="164" y="18"/>
                  </a:lnTo>
                  <a:lnTo>
                    <a:pt x="142" y="8"/>
                  </a:lnTo>
                  <a:lnTo>
                    <a:pt x="120" y="2"/>
                  </a:lnTo>
                  <a:lnTo>
                    <a:pt x="108" y="0"/>
                  </a:lnTo>
                  <a:lnTo>
                    <a:pt x="96" y="0"/>
                  </a:lnTo>
                  <a:lnTo>
                    <a:pt x="96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0" name="Freeform 1950"/>
            <p:cNvSpPr>
              <a:spLocks/>
            </p:cNvSpPr>
            <p:nvPr/>
          </p:nvSpPr>
          <p:spPr bwMode="auto">
            <a:xfrm>
              <a:off x="7927975" y="3925888"/>
              <a:ext cx="254000" cy="174625"/>
            </a:xfrm>
            <a:custGeom>
              <a:avLst/>
              <a:gdLst/>
              <a:ahLst/>
              <a:cxnLst>
                <a:cxn ang="0">
                  <a:pos x="160" y="14"/>
                </a:cxn>
                <a:cxn ang="0">
                  <a:pos x="154" y="4"/>
                </a:cxn>
                <a:cxn ang="0">
                  <a:pos x="142" y="0"/>
                </a:cxn>
                <a:cxn ang="0">
                  <a:pos x="16" y="4"/>
                </a:cxn>
                <a:cxn ang="0">
                  <a:pos x="4" y="8"/>
                </a:cxn>
                <a:cxn ang="0">
                  <a:pos x="0" y="18"/>
                </a:cxn>
                <a:cxn ang="0">
                  <a:pos x="2" y="22"/>
                </a:cxn>
                <a:cxn ang="0">
                  <a:pos x="8" y="28"/>
                </a:cxn>
                <a:cxn ang="0">
                  <a:pos x="14" y="30"/>
                </a:cxn>
                <a:cxn ang="0">
                  <a:pos x="16" y="44"/>
                </a:cxn>
                <a:cxn ang="0">
                  <a:pos x="10" y="44"/>
                </a:cxn>
                <a:cxn ang="0">
                  <a:pos x="2" y="52"/>
                </a:cxn>
                <a:cxn ang="0">
                  <a:pos x="0" y="58"/>
                </a:cxn>
                <a:cxn ang="0">
                  <a:pos x="6" y="66"/>
                </a:cxn>
                <a:cxn ang="0">
                  <a:pos x="18" y="70"/>
                </a:cxn>
                <a:cxn ang="0">
                  <a:pos x="48" y="82"/>
                </a:cxn>
                <a:cxn ang="0">
                  <a:pos x="28" y="84"/>
                </a:cxn>
                <a:cxn ang="0">
                  <a:pos x="18" y="88"/>
                </a:cxn>
                <a:cxn ang="0">
                  <a:pos x="16" y="96"/>
                </a:cxn>
                <a:cxn ang="0">
                  <a:pos x="16" y="102"/>
                </a:cxn>
                <a:cxn ang="0">
                  <a:pos x="24" y="108"/>
                </a:cxn>
                <a:cxn ang="0">
                  <a:pos x="134" y="108"/>
                </a:cxn>
                <a:cxn ang="0">
                  <a:pos x="140" y="106"/>
                </a:cxn>
                <a:cxn ang="0">
                  <a:pos x="146" y="98"/>
                </a:cxn>
                <a:cxn ang="0">
                  <a:pos x="148" y="94"/>
                </a:cxn>
                <a:cxn ang="0">
                  <a:pos x="144" y="84"/>
                </a:cxn>
                <a:cxn ang="0">
                  <a:pos x="134" y="80"/>
                </a:cxn>
                <a:cxn ang="0">
                  <a:pos x="68" y="70"/>
                </a:cxn>
                <a:cxn ang="0">
                  <a:pos x="144" y="68"/>
                </a:cxn>
                <a:cxn ang="0">
                  <a:pos x="156" y="64"/>
                </a:cxn>
                <a:cxn ang="0">
                  <a:pos x="160" y="54"/>
                </a:cxn>
                <a:cxn ang="0">
                  <a:pos x="158" y="48"/>
                </a:cxn>
                <a:cxn ang="0">
                  <a:pos x="150" y="42"/>
                </a:cxn>
                <a:cxn ang="0">
                  <a:pos x="66" y="42"/>
                </a:cxn>
                <a:cxn ang="0">
                  <a:pos x="144" y="28"/>
                </a:cxn>
                <a:cxn ang="0">
                  <a:pos x="150" y="26"/>
                </a:cxn>
                <a:cxn ang="0">
                  <a:pos x="158" y="18"/>
                </a:cxn>
                <a:cxn ang="0">
                  <a:pos x="160" y="14"/>
                </a:cxn>
              </a:cxnLst>
              <a:rect l="0" t="0" r="r" b="b"/>
              <a:pathLst>
                <a:path w="160" h="110">
                  <a:moveTo>
                    <a:pt x="160" y="14"/>
                  </a:moveTo>
                  <a:lnTo>
                    <a:pt x="160" y="14"/>
                  </a:lnTo>
                  <a:lnTo>
                    <a:pt x="158" y="8"/>
                  </a:lnTo>
                  <a:lnTo>
                    <a:pt x="154" y="4"/>
                  </a:lnTo>
                  <a:lnTo>
                    <a:pt x="150" y="2"/>
                  </a:lnTo>
                  <a:lnTo>
                    <a:pt x="142" y="0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0" y="6"/>
                  </a:lnTo>
                  <a:lnTo>
                    <a:pt x="4" y="8"/>
                  </a:lnTo>
                  <a:lnTo>
                    <a:pt x="2" y="12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2" y="22"/>
                  </a:lnTo>
                  <a:lnTo>
                    <a:pt x="4" y="26"/>
                  </a:lnTo>
                  <a:lnTo>
                    <a:pt x="8" y="28"/>
                  </a:lnTo>
                  <a:lnTo>
                    <a:pt x="14" y="30"/>
                  </a:lnTo>
                  <a:lnTo>
                    <a:pt x="14" y="30"/>
                  </a:lnTo>
                  <a:lnTo>
                    <a:pt x="34" y="44"/>
                  </a:lnTo>
                  <a:lnTo>
                    <a:pt x="16" y="44"/>
                  </a:lnTo>
                  <a:lnTo>
                    <a:pt x="16" y="44"/>
                  </a:lnTo>
                  <a:lnTo>
                    <a:pt x="10" y="44"/>
                  </a:lnTo>
                  <a:lnTo>
                    <a:pt x="6" y="48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62"/>
                  </a:lnTo>
                  <a:lnTo>
                    <a:pt x="6" y="66"/>
                  </a:lnTo>
                  <a:lnTo>
                    <a:pt x="10" y="70"/>
                  </a:lnTo>
                  <a:lnTo>
                    <a:pt x="18" y="70"/>
                  </a:lnTo>
                  <a:lnTo>
                    <a:pt x="28" y="70"/>
                  </a:lnTo>
                  <a:lnTo>
                    <a:pt x="48" y="82"/>
                  </a:lnTo>
                  <a:lnTo>
                    <a:pt x="28" y="84"/>
                  </a:lnTo>
                  <a:lnTo>
                    <a:pt x="28" y="84"/>
                  </a:lnTo>
                  <a:lnTo>
                    <a:pt x="22" y="84"/>
                  </a:lnTo>
                  <a:lnTo>
                    <a:pt x="18" y="88"/>
                  </a:lnTo>
                  <a:lnTo>
                    <a:pt x="16" y="92"/>
                  </a:lnTo>
                  <a:lnTo>
                    <a:pt x="16" y="96"/>
                  </a:lnTo>
                  <a:lnTo>
                    <a:pt x="16" y="96"/>
                  </a:lnTo>
                  <a:lnTo>
                    <a:pt x="16" y="102"/>
                  </a:lnTo>
                  <a:lnTo>
                    <a:pt x="20" y="106"/>
                  </a:lnTo>
                  <a:lnTo>
                    <a:pt x="24" y="108"/>
                  </a:lnTo>
                  <a:lnTo>
                    <a:pt x="28" y="110"/>
                  </a:lnTo>
                  <a:lnTo>
                    <a:pt x="134" y="108"/>
                  </a:lnTo>
                  <a:lnTo>
                    <a:pt x="134" y="108"/>
                  </a:lnTo>
                  <a:lnTo>
                    <a:pt x="140" y="106"/>
                  </a:lnTo>
                  <a:lnTo>
                    <a:pt x="144" y="104"/>
                  </a:lnTo>
                  <a:lnTo>
                    <a:pt x="146" y="98"/>
                  </a:lnTo>
                  <a:lnTo>
                    <a:pt x="148" y="94"/>
                  </a:lnTo>
                  <a:lnTo>
                    <a:pt x="148" y="94"/>
                  </a:lnTo>
                  <a:lnTo>
                    <a:pt x="146" y="88"/>
                  </a:lnTo>
                  <a:lnTo>
                    <a:pt x="144" y="84"/>
                  </a:lnTo>
                  <a:lnTo>
                    <a:pt x="140" y="82"/>
                  </a:lnTo>
                  <a:lnTo>
                    <a:pt x="134" y="80"/>
                  </a:lnTo>
                  <a:lnTo>
                    <a:pt x="82" y="82"/>
                  </a:lnTo>
                  <a:lnTo>
                    <a:pt x="68" y="70"/>
                  </a:lnTo>
                  <a:lnTo>
                    <a:pt x="144" y="68"/>
                  </a:lnTo>
                  <a:lnTo>
                    <a:pt x="144" y="68"/>
                  </a:lnTo>
                  <a:lnTo>
                    <a:pt x="150" y="66"/>
                  </a:lnTo>
                  <a:lnTo>
                    <a:pt x="156" y="64"/>
                  </a:lnTo>
                  <a:lnTo>
                    <a:pt x="160" y="58"/>
                  </a:lnTo>
                  <a:lnTo>
                    <a:pt x="160" y="54"/>
                  </a:lnTo>
                  <a:lnTo>
                    <a:pt x="160" y="54"/>
                  </a:lnTo>
                  <a:lnTo>
                    <a:pt x="158" y="48"/>
                  </a:lnTo>
                  <a:lnTo>
                    <a:pt x="156" y="44"/>
                  </a:lnTo>
                  <a:lnTo>
                    <a:pt x="150" y="42"/>
                  </a:lnTo>
                  <a:lnTo>
                    <a:pt x="144" y="40"/>
                  </a:lnTo>
                  <a:lnTo>
                    <a:pt x="66" y="42"/>
                  </a:lnTo>
                  <a:lnTo>
                    <a:pt x="54" y="30"/>
                  </a:lnTo>
                  <a:lnTo>
                    <a:pt x="144" y="28"/>
                  </a:lnTo>
                  <a:lnTo>
                    <a:pt x="144" y="28"/>
                  </a:lnTo>
                  <a:lnTo>
                    <a:pt x="150" y="26"/>
                  </a:lnTo>
                  <a:lnTo>
                    <a:pt x="154" y="24"/>
                  </a:lnTo>
                  <a:lnTo>
                    <a:pt x="158" y="18"/>
                  </a:lnTo>
                  <a:lnTo>
                    <a:pt x="160" y="14"/>
                  </a:lnTo>
                  <a:lnTo>
                    <a:pt x="160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1" name="Freeform 1951"/>
            <p:cNvSpPr>
              <a:spLocks/>
            </p:cNvSpPr>
            <p:nvPr/>
          </p:nvSpPr>
          <p:spPr bwMode="auto">
            <a:xfrm>
              <a:off x="8013700" y="3043238"/>
              <a:ext cx="41275" cy="107950"/>
            </a:xfrm>
            <a:custGeom>
              <a:avLst/>
              <a:gdLst/>
              <a:ahLst/>
              <a:cxnLst>
                <a:cxn ang="0">
                  <a:pos x="14" y="68"/>
                </a:cxn>
                <a:cxn ang="0">
                  <a:pos x="14" y="68"/>
                </a:cxn>
                <a:cxn ang="0">
                  <a:pos x="18" y="66"/>
                </a:cxn>
                <a:cxn ang="0">
                  <a:pos x="22" y="64"/>
                </a:cxn>
                <a:cxn ang="0">
                  <a:pos x="26" y="58"/>
                </a:cxn>
                <a:cxn ang="0">
                  <a:pos x="26" y="54"/>
                </a:cxn>
                <a:cxn ang="0">
                  <a:pos x="26" y="14"/>
                </a:cxn>
                <a:cxn ang="0">
                  <a:pos x="26" y="14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18" y="2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10"/>
                </a:cxn>
                <a:cxn ang="0">
                  <a:pos x="0" y="14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2" y="60"/>
                </a:cxn>
                <a:cxn ang="0">
                  <a:pos x="4" y="64"/>
                </a:cxn>
                <a:cxn ang="0">
                  <a:pos x="8" y="66"/>
                </a:cxn>
                <a:cxn ang="0">
                  <a:pos x="14" y="68"/>
                </a:cxn>
                <a:cxn ang="0">
                  <a:pos x="14" y="68"/>
                </a:cxn>
              </a:cxnLst>
              <a:rect l="0" t="0" r="r" b="b"/>
              <a:pathLst>
                <a:path w="26" h="68">
                  <a:moveTo>
                    <a:pt x="14" y="68"/>
                  </a:moveTo>
                  <a:lnTo>
                    <a:pt x="14" y="68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58"/>
                  </a:lnTo>
                  <a:lnTo>
                    <a:pt x="26" y="54"/>
                  </a:lnTo>
                  <a:lnTo>
                    <a:pt x="26" y="14"/>
                  </a:lnTo>
                  <a:lnTo>
                    <a:pt x="26" y="14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18" y="2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10"/>
                  </a:lnTo>
                  <a:lnTo>
                    <a:pt x="0" y="14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60"/>
                  </a:lnTo>
                  <a:lnTo>
                    <a:pt x="4" y="64"/>
                  </a:lnTo>
                  <a:lnTo>
                    <a:pt x="8" y="66"/>
                  </a:lnTo>
                  <a:lnTo>
                    <a:pt x="14" y="68"/>
                  </a:lnTo>
                  <a:lnTo>
                    <a:pt x="14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2" name="Freeform 1952"/>
            <p:cNvSpPr>
              <a:spLocks/>
            </p:cNvSpPr>
            <p:nvPr/>
          </p:nvSpPr>
          <p:spPr bwMode="auto">
            <a:xfrm>
              <a:off x="8286750" y="3097213"/>
              <a:ext cx="85725" cy="88900"/>
            </a:xfrm>
            <a:custGeom>
              <a:avLst/>
              <a:gdLst/>
              <a:ahLst/>
              <a:cxnLst>
                <a:cxn ang="0">
                  <a:pos x="30" y="4"/>
                </a:cxn>
                <a:cxn ang="0">
                  <a:pos x="4" y="34"/>
                </a:cxn>
                <a:cxn ang="0">
                  <a:pos x="4" y="34"/>
                </a:cxn>
                <a:cxn ang="0">
                  <a:pos x="0" y="38"/>
                </a:cxn>
                <a:cxn ang="0">
                  <a:pos x="0" y="42"/>
                </a:cxn>
                <a:cxn ang="0">
                  <a:pos x="0" y="48"/>
                </a:cxn>
                <a:cxn ang="0">
                  <a:pos x="4" y="52"/>
                </a:cxn>
                <a:cxn ang="0">
                  <a:pos x="4" y="52"/>
                </a:cxn>
                <a:cxn ang="0">
                  <a:pos x="8" y="54"/>
                </a:cxn>
                <a:cxn ang="0">
                  <a:pos x="14" y="56"/>
                </a:cxn>
                <a:cxn ang="0">
                  <a:pos x="18" y="54"/>
                </a:cxn>
                <a:cxn ang="0">
                  <a:pos x="22" y="52"/>
                </a:cxn>
                <a:cxn ang="0">
                  <a:pos x="50" y="22"/>
                </a:cxn>
                <a:cxn ang="0">
                  <a:pos x="50" y="22"/>
                </a:cxn>
                <a:cxn ang="0">
                  <a:pos x="52" y="18"/>
                </a:cxn>
                <a:cxn ang="0">
                  <a:pos x="54" y="14"/>
                </a:cxn>
                <a:cxn ang="0">
                  <a:pos x="52" y="8"/>
                </a:cxn>
                <a:cxn ang="0">
                  <a:pos x="50" y="4"/>
                </a:cxn>
                <a:cxn ang="0">
                  <a:pos x="50" y="4"/>
                </a:cxn>
                <a:cxn ang="0">
                  <a:pos x="46" y="2"/>
                </a:cxn>
                <a:cxn ang="0">
                  <a:pos x="40" y="0"/>
                </a:cxn>
                <a:cxn ang="0">
                  <a:pos x="36" y="2"/>
                </a:cxn>
                <a:cxn ang="0">
                  <a:pos x="30" y="4"/>
                </a:cxn>
                <a:cxn ang="0">
                  <a:pos x="30" y="4"/>
                </a:cxn>
              </a:cxnLst>
              <a:rect l="0" t="0" r="r" b="b"/>
              <a:pathLst>
                <a:path w="54" h="56">
                  <a:moveTo>
                    <a:pt x="30" y="4"/>
                  </a:moveTo>
                  <a:lnTo>
                    <a:pt x="4" y="34"/>
                  </a:lnTo>
                  <a:lnTo>
                    <a:pt x="4" y="34"/>
                  </a:lnTo>
                  <a:lnTo>
                    <a:pt x="0" y="38"/>
                  </a:lnTo>
                  <a:lnTo>
                    <a:pt x="0" y="42"/>
                  </a:lnTo>
                  <a:lnTo>
                    <a:pt x="0" y="48"/>
                  </a:lnTo>
                  <a:lnTo>
                    <a:pt x="4" y="52"/>
                  </a:lnTo>
                  <a:lnTo>
                    <a:pt x="4" y="52"/>
                  </a:lnTo>
                  <a:lnTo>
                    <a:pt x="8" y="54"/>
                  </a:lnTo>
                  <a:lnTo>
                    <a:pt x="14" y="56"/>
                  </a:lnTo>
                  <a:lnTo>
                    <a:pt x="18" y="54"/>
                  </a:lnTo>
                  <a:lnTo>
                    <a:pt x="22" y="52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2" y="18"/>
                  </a:lnTo>
                  <a:lnTo>
                    <a:pt x="54" y="14"/>
                  </a:lnTo>
                  <a:lnTo>
                    <a:pt x="52" y="8"/>
                  </a:lnTo>
                  <a:lnTo>
                    <a:pt x="50" y="4"/>
                  </a:lnTo>
                  <a:lnTo>
                    <a:pt x="50" y="4"/>
                  </a:lnTo>
                  <a:lnTo>
                    <a:pt x="46" y="2"/>
                  </a:lnTo>
                  <a:lnTo>
                    <a:pt x="40" y="0"/>
                  </a:lnTo>
                  <a:lnTo>
                    <a:pt x="36" y="2"/>
                  </a:lnTo>
                  <a:lnTo>
                    <a:pt x="30" y="4"/>
                  </a:lnTo>
                  <a:lnTo>
                    <a:pt x="3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3" name="Freeform 1953"/>
            <p:cNvSpPr>
              <a:spLocks/>
            </p:cNvSpPr>
            <p:nvPr/>
          </p:nvSpPr>
          <p:spPr bwMode="auto">
            <a:xfrm>
              <a:off x="7696200" y="3113088"/>
              <a:ext cx="88900" cy="85725"/>
            </a:xfrm>
            <a:custGeom>
              <a:avLst/>
              <a:gdLst/>
              <a:ahLst/>
              <a:cxnLst>
                <a:cxn ang="0">
                  <a:pos x="32" y="50"/>
                </a:cxn>
                <a:cxn ang="0">
                  <a:pos x="32" y="50"/>
                </a:cxn>
                <a:cxn ang="0">
                  <a:pos x="38" y="52"/>
                </a:cxn>
                <a:cxn ang="0">
                  <a:pos x="42" y="54"/>
                </a:cxn>
                <a:cxn ang="0">
                  <a:pos x="48" y="52"/>
                </a:cxn>
                <a:cxn ang="0">
                  <a:pos x="52" y="50"/>
                </a:cxn>
                <a:cxn ang="0">
                  <a:pos x="52" y="50"/>
                </a:cxn>
                <a:cxn ang="0">
                  <a:pos x="54" y="46"/>
                </a:cxn>
                <a:cxn ang="0">
                  <a:pos x="56" y="40"/>
                </a:cxn>
                <a:cxn ang="0">
                  <a:pos x="54" y="36"/>
                </a:cxn>
                <a:cxn ang="0">
                  <a:pos x="52" y="30"/>
                </a:cxn>
                <a:cxn ang="0">
                  <a:pos x="22" y="4"/>
                </a:cxn>
                <a:cxn ang="0">
                  <a:pos x="22" y="4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4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32" y="50"/>
                </a:cxn>
              </a:cxnLst>
              <a:rect l="0" t="0" r="r" b="b"/>
              <a:pathLst>
                <a:path w="56" h="54">
                  <a:moveTo>
                    <a:pt x="32" y="50"/>
                  </a:moveTo>
                  <a:lnTo>
                    <a:pt x="32" y="50"/>
                  </a:lnTo>
                  <a:lnTo>
                    <a:pt x="38" y="52"/>
                  </a:lnTo>
                  <a:lnTo>
                    <a:pt x="42" y="54"/>
                  </a:lnTo>
                  <a:lnTo>
                    <a:pt x="48" y="52"/>
                  </a:lnTo>
                  <a:lnTo>
                    <a:pt x="52" y="50"/>
                  </a:lnTo>
                  <a:lnTo>
                    <a:pt x="52" y="50"/>
                  </a:lnTo>
                  <a:lnTo>
                    <a:pt x="54" y="46"/>
                  </a:lnTo>
                  <a:lnTo>
                    <a:pt x="56" y="40"/>
                  </a:lnTo>
                  <a:lnTo>
                    <a:pt x="54" y="36"/>
                  </a:lnTo>
                  <a:lnTo>
                    <a:pt x="52" y="30"/>
                  </a:lnTo>
                  <a:lnTo>
                    <a:pt x="22" y="4"/>
                  </a:lnTo>
                  <a:lnTo>
                    <a:pt x="22" y="4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4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32" y="5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4" name="Freeform 1954"/>
            <p:cNvSpPr>
              <a:spLocks/>
            </p:cNvSpPr>
            <p:nvPr/>
          </p:nvSpPr>
          <p:spPr bwMode="auto">
            <a:xfrm>
              <a:off x="8299450" y="3671888"/>
              <a:ext cx="85725" cy="85725"/>
            </a:xfrm>
            <a:custGeom>
              <a:avLst/>
              <a:gdLst/>
              <a:ahLst/>
              <a:cxnLst>
                <a:cxn ang="0">
                  <a:pos x="22" y="2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0" y="12"/>
                </a:cxn>
                <a:cxn ang="0">
                  <a:pos x="0" y="18"/>
                </a:cxn>
                <a:cxn ang="0">
                  <a:pos x="4" y="22"/>
                </a:cxn>
                <a:cxn ang="0">
                  <a:pos x="32" y="50"/>
                </a:cxn>
                <a:cxn ang="0">
                  <a:pos x="32" y="50"/>
                </a:cxn>
                <a:cxn ang="0">
                  <a:pos x="36" y="52"/>
                </a:cxn>
                <a:cxn ang="0">
                  <a:pos x="42" y="54"/>
                </a:cxn>
                <a:cxn ang="0">
                  <a:pos x="46" y="52"/>
                </a:cxn>
                <a:cxn ang="0">
                  <a:pos x="52" y="48"/>
                </a:cxn>
                <a:cxn ang="0">
                  <a:pos x="52" y="48"/>
                </a:cxn>
                <a:cxn ang="0">
                  <a:pos x="54" y="44"/>
                </a:cxn>
                <a:cxn ang="0">
                  <a:pos x="54" y="40"/>
                </a:cxn>
                <a:cxn ang="0">
                  <a:pos x="54" y="34"/>
                </a:cxn>
                <a:cxn ang="0">
                  <a:pos x="50" y="30"/>
                </a:cxn>
                <a:cxn ang="0">
                  <a:pos x="22" y="2"/>
                </a:cxn>
              </a:cxnLst>
              <a:rect l="0" t="0" r="r" b="b"/>
              <a:pathLst>
                <a:path w="54" h="54">
                  <a:moveTo>
                    <a:pt x="22" y="2"/>
                  </a:moveTo>
                  <a:lnTo>
                    <a:pt x="22" y="2"/>
                  </a:lnTo>
                  <a:lnTo>
                    <a:pt x="18" y="0"/>
                  </a:lnTo>
                  <a:lnTo>
                    <a:pt x="12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4" y="4"/>
                  </a:lnTo>
                  <a:lnTo>
                    <a:pt x="0" y="8"/>
                  </a:lnTo>
                  <a:lnTo>
                    <a:pt x="0" y="12"/>
                  </a:lnTo>
                  <a:lnTo>
                    <a:pt x="0" y="18"/>
                  </a:lnTo>
                  <a:lnTo>
                    <a:pt x="4" y="22"/>
                  </a:lnTo>
                  <a:lnTo>
                    <a:pt x="32" y="50"/>
                  </a:lnTo>
                  <a:lnTo>
                    <a:pt x="32" y="50"/>
                  </a:lnTo>
                  <a:lnTo>
                    <a:pt x="36" y="52"/>
                  </a:lnTo>
                  <a:lnTo>
                    <a:pt x="42" y="54"/>
                  </a:lnTo>
                  <a:lnTo>
                    <a:pt x="46" y="52"/>
                  </a:lnTo>
                  <a:lnTo>
                    <a:pt x="52" y="48"/>
                  </a:lnTo>
                  <a:lnTo>
                    <a:pt x="52" y="48"/>
                  </a:lnTo>
                  <a:lnTo>
                    <a:pt x="54" y="44"/>
                  </a:lnTo>
                  <a:lnTo>
                    <a:pt x="54" y="40"/>
                  </a:lnTo>
                  <a:lnTo>
                    <a:pt x="54" y="34"/>
                  </a:lnTo>
                  <a:lnTo>
                    <a:pt x="50" y="30"/>
                  </a:lnTo>
                  <a:lnTo>
                    <a:pt x="22" y="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5" name="Freeform 1955"/>
            <p:cNvSpPr>
              <a:spLocks/>
            </p:cNvSpPr>
            <p:nvPr/>
          </p:nvSpPr>
          <p:spPr bwMode="auto">
            <a:xfrm>
              <a:off x="7712075" y="3684588"/>
              <a:ext cx="85725" cy="85725"/>
            </a:xfrm>
            <a:custGeom>
              <a:avLst/>
              <a:gdLst/>
              <a:ahLst/>
              <a:cxnLst>
                <a:cxn ang="0">
                  <a:pos x="30" y="4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36"/>
                </a:cxn>
                <a:cxn ang="0">
                  <a:pos x="0" y="42"/>
                </a:cxn>
                <a:cxn ang="0">
                  <a:pos x="0" y="46"/>
                </a:cxn>
                <a:cxn ang="0">
                  <a:pos x="4" y="50"/>
                </a:cxn>
                <a:cxn ang="0">
                  <a:pos x="4" y="50"/>
                </a:cxn>
                <a:cxn ang="0">
                  <a:pos x="8" y="54"/>
                </a:cxn>
                <a:cxn ang="0">
                  <a:pos x="12" y="54"/>
                </a:cxn>
                <a:cxn ang="0">
                  <a:pos x="18" y="54"/>
                </a:cxn>
                <a:cxn ang="0">
                  <a:pos x="22" y="50"/>
                </a:cxn>
                <a:cxn ang="0">
                  <a:pos x="50" y="22"/>
                </a:cxn>
                <a:cxn ang="0">
                  <a:pos x="50" y="22"/>
                </a:cxn>
                <a:cxn ang="0">
                  <a:pos x="52" y="18"/>
                </a:cxn>
                <a:cxn ang="0">
                  <a:pos x="54" y="12"/>
                </a:cxn>
                <a:cxn ang="0">
                  <a:pos x="52" y="8"/>
                </a:cxn>
                <a:cxn ang="0">
                  <a:pos x="50" y="2"/>
                </a:cxn>
                <a:cxn ang="0">
                  <a:pos x="50" y="2"/>
                </a:cxn>
                <a:cxn ang="0">
                  <a:pos x="44" y="0"/>
                </a:cxn>
                <a:cxn ang="0">
                  <a:pos x="40" y="0"/>
                </a:cxn>
                <a:cxn ang="0">
                  <a:pos x="34" y="0"/>
                </a:cxn>
                <a:cxn ang="0">
                  <a:pos x="30" y="4"/>
                </a:cxn>
                <a:cxn ang="0">
                  <a:pos x="30" y="4"/>
                </a:cxn>
              </a:cxnLst>
              <a:rect l="0" t="0" r="r" b="b"/>
              <a:pathLst>
                <a:path w="54" h="54">
                  <a:moveTo>
                    <a:pt x="30" y="4"/>
                  </a:moveTo>
                  <a:lnTo>
                    <a:pt x="2" y="32"/>
                  </a:lnTo>
                  <a:lnTo>
                    <a:pt x="2" y="32"/>
                  </a:lnTo>
                  <a:lnTo>
                    <a:pt x="0" y="36"/>
                  </a:lnTo>
                  <a:lnTo>
                    <a:pt x="0" y="42"/>
                  </a:lnTo>
                  <a:lnTo>
                    <a:pt x="0" y="46"/>
                  </a:lnTo>
                  <a:lnTo>
                    <a:pt x="4" y="50"/>
                  </a:lnTo>
                  <a:lnTo>
                    <a:pt x="4" y="50"/>
                  </a:lnTo>
                  <a:lnTo>
                    <a:pt x="8" y="54"/>
                  </a:lnTo>
                  <a:lnTo>
                    <a:pt x="12" y="54"/>
                  </a:lnTo>
                  <a:lnTo>
                    <a:pt x="18" y="54"/>
                  </a:lnTo>
                  <a:lnTo>
                    <a:pt x="22" y="50"/>
                  </a:lnTo>
                  <a:lnTo>
                    <a:pt x="50" y="22"/>
                  </a:lnTo>
                  <a:lnTo>
                    <a:pt x="50" y="22"/>
                  </a:lnTo>
                  <a:lnTo>
                    <a:pt x="52" y="18"/>
                  </a:lnTo>
                  <a:lnTo>
                    <a:pt x="54" y="12"/>
                  </a:lnTo>
                  <a:lnTo>
                    <a:pt x="52" y="8"/>
                  </a:lnTo>
                  <a:lnTo>
                    <a:pt x="50" y="2"/>
                  </a:lnTo>
                  <a:lnTo>
                    <a:pt x="50" y="2"/>
                  </a:lnTo>
                  <a:lnTo>
                    <a:pt x="44" y="0"/>
                  </a:lnTo>
                  <a:lnTo>
                    <a:pt x="40" y="0"/>
                  </a:lnTo>
                  <a:lnTo>
                    <a:pt x="34" y="0"/>
                  </a:lnTo>
                  <a:lnTo>
                    <a:pt x="30" y="4"/>
                  </a:lnTo>
                  <a:lnTo>
                    <a:pt x="30" y="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6" name="Freeform 1956"/>
            <p:cNvSpPr>
              <a:spLocks/>
            </p:cNvSpPr>
            <p:nvPr/>
          </p:nvSpPr>
          <p:spPr bwMode="auto">
            <a:xfrm>
              <a:off x="7588250" y="3411538"/>
              <a:ext cx="104775" cy="444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8" y="26"/>
                </a:cxn>
                <a:cxn ang="0">
                  <a:pos x="14" y="28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58" y="26"/>
                </a:cxn>
                <a:cxn ang="0">
                  <a:pos x="62" y="22"/>
                </a:cxn>
                <a:cxn ang="0">
                  <a:pos x="66" y="18"/>
                </a:cxn>
                <a:cxn ang="0">
                  <a:pos x="66" y="12"/>
                </a:cxn>
                <a:cxn ang="0">
                  <a:pos x="66" y="12"/>
                </a:cxn>
                <a:cxn ang="0">
                  <a:pos x="66" y="8"/>
                </a:cxn>
                <a:cxn ang="0">
                  <a:pos x="62" y="4"/>
                </a:cxn>
                <a:cxn ang="0">
                  <a:pos x="58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66" h="28">
                  <a:moveTo>
                    <a:pt x="5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8" y="26"/>
                  </a:lnTo>
                  <a:lnTo>
                    <a:pt x="14" y="28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8" y="26"/>
                  </a:lnTo>
                  <a:lnTo>
                    <a:pt x="62" y="22"/>
                  </a:lnTo>
                  <a:lnTo>
                    <a:pt x="66" y="18"/>
                  </a:lnTo>
                  <a:lnTo>
                    <a:pt x="66" y="12"/>
                  </a:lnTo>
                  <a:lnTo>
                    <a:pt x="66" y="12"/>
                  </a:lnTo>
                  <a:lnTo>
                    <a:pt x="66" y="8"/>
                  </a:lnTo>
                  <a:lnTo>
                    <a:pt x="62" y="4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7" name="Freeform 1957"/>
            <p:cNvSpPr>
              <a:spLocks/>
            </p:cNvSpPr>
            <p:nvPr/>
          </p:nvSpPr>
          <p:spPr bwMode="auto">
            <a:xfrm>
              <a:off x="8388350" y="3392488"/>
              <a:ext cx="107950" cy="44450"/>
            </a:xfrm>
            <a:custGeom>
              <a:avLst/>
              <a:gdLst/>
              <a:ahLst/>
              <a:cxnLst>
                <a:cxn ang="0">
                  <a:pos x="54" y="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10" y="26"/>
                </a:cxn>
                <a:cxn ang="0">
                  <a:pos x="14" y="28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60" y="26"/>
                </a:cxn>
                <a:cxn ang="0">
                  <a:pos x="64" y="22"/>
                </a:cxn>
                <a:cxn ang="0">
                  <a:pos x="66" y="18"/>
                </a:cxn>
                <a:cxn ang="0">
                  <a:pos x="68" y="12"/>
                </a:cxn>
                <a:cxn ang="0">
                  <a:pos x="68" y="12"/>
                </a:cxn>
                <a:cxn ang="0">
                  <a:pos x="66" y="8"/>
                </a:cxn>
                <a:cxn ang="0">
                  <a:pos x="62" y="4"/>
                </a:cxn>
                <a:cxn ang="0">
                  <a:pos x="58" y="0"/>
                </a:cxn>
                <a:cxn ang="0">
                  <a:pos x="54" y="0"/>
                </a:cxn>
                <a:cxn ang="0">
                  <a:pos x="54" y="0"/>
                </a:cxn>
              </a:cxnLst>
              <a:rect l="0" t="0" r="r" b="b"/>
              <a:pathLst>
                <a:path w="68" h="28">
                  <a:moveTo>
                    <a:pt x="54" y="0"/>
                  </a:moveTo>
                  <a:lnTo>
                    <a:pt x="14" y="0"/>
                  </a:lnTo>
                  <a:lnTo>
                    <a:pt x="14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10" y="26"/>
                  </a:lnTo>
                  <a:lnTo>
                    <a:pt x="14" y="28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60" y="26"/>
                  </a:lnTo>
                  <a:lnTo>
                    <a:pt x="64" y="22"/>
                  </a:lnTo>
                  <a:lnTo>
                    <a:pt x="66" y="18"/>
                  </a:lnTo>
                  <a:lnTo>
                    <a:pt x="68" y="12"/>
                  </a:lnTo>
                  <a:lnTo>
                    <a:pt x="68" y="12"/>
                  </a:lnTo>
                  <a:lnTo>
                    <a:pt x="66" y="8"/>
                  </a:lnTo>
                  <a:lnTo>
                    <a:pt x="62" y="4"/>
                  </a:lnTo>
                  <a:lnTo>
                    <a:pt x="58" y="0"/>
                  </a:lnTo>
                  <a:lnTo>
                    <a:pt x="54" y="0"/>
                  </a:lnTo>
                  <a:lnTo>
                    <a:pt x="5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28" name="Freeform 1958"/>
            <p:cNvSpPr>
              <a:spLocks noEditPoints="1"/>
            </p:cNvSpPr>
            <p:nvPr/>
          </p:nvSpPr>
          <p:spPr bwMode="auto">
            <a:xfrm>
              <a:off x="7747000" y="3170238"/>
              <a:ext cx="590550" cy="739775"/>
            </a:xfrm>
            <a:custGeom>
              <a:avLst/>
              <a:gdLst/>
              <a:ahLst/>
              <a:cxnLst>
                <a:cxn ang="0">
                  <a:pos x="144" y="6"/>
                </a:cxn>
                <a:cxn ang="0">
                  <a:pos x="78" y="34"/>
                </a:cxn>
                <a:cxn ang="0">
                  <a:pos x="30" y="86"/>
                </a:cxn>
                <a:cxn ang="0">
                  <a:pos x="4" y="154"/>
                </a:cxn>
                <a:cxn ang="0">
                  <a:pos x="2" y="212"/>
                </a:cxn>
                <a:cxn ang="0">
                  <a:pos x="22" y="272"/>
                </a:cxn>
                <a:cxn ang="0">
                  <a:pos x="78" y="342"/>
                </a:cxn>
                <a:cxn ang="0">
                  <a:pos x="120" y="416"/>
                </a:cxn>
                <a:cxn ang="0">
                  <a:pos x="124" y="466"/>
                </a:cxn>
                <a:cxn ang="0">
                  <a:pos x="256" y="464"/>
                </a:cxn>
                <a:cxn ang="0">
                  <a:pos x="256" y="412"/>
                </a:cxn>
                <a:cxn ang="0">
                  <a:pos x="278" y="364"/>
                </a:cxn>
                <a:cxn ang="0">
                  <a:pos x="336" y="296"/>
                </a:cxn>
                <a:cxn ang="0">
                  <a:pos x="366" y="234"/>
                </a:cxn>
                <a:cxn ang="0">
                  <a:pos x="372" y="182"/>
                </a:cxn>
                <a:cxn ang="0">
                  <a:pos x="356" y="110"/>
                </a:cxn>
                <a:cxn ang="0">
                  <a:pos x="314" y="52"/>
                </a:cxn>
                <a:cxn ang="0">
                  <a:pos x="254" y="14"/>
                </a:cxn>
                <a:cxn ang="0">
                  <a:pos x="182" y="0"/>
                </a:cxn>
                <a:cxn ang="0">
                  <a:pos x="280" y="320"/>
                </a:cxn>
                <a:cxn ang="0">
                  <a:pos x="244" y="372"/>
                </a:cxn>
                <a:cxn ang="0">
                  <a:pos x="194" y="438"/>
                </a:cxn>
                <a:cxn ang="0">
                  <a:pos x="226" y="262"/>
                </a:cxn>
                <a:cxn ang="0">
                  <a:pos x="184" y="420"/>
                </a:cxn>
                <a:cxn ang="0">
                  <a:pos x="148" y="280"/>
                </a:cxn>
                <a:cxn ang="0">
                  <a:pos x="174" y="266"/>
                </a:cxn>
                <a:cxn ang="0">
                  <a:pos x="160" y="224"/>
                </a:cxn>
                <a:cxn ang="0">
                  <a:pos x="208" y="238"/>
                </a:cxn>
                <a:cxn ang="0">
                  <a:pos x="240" y="186"/>
                </a:cxn>
                <a:cxn ang="0">
                  <a:pos x="214" y="222"/>
                </a:cxn>
                <a:cxn ang="0">
                  <a:pos x="128" y="236"/>
                </a:cxn>
                <a:cxn ang="0">
                  <a:pos x="104" y="232"/>
                </a:cxn>
                <a:cxn ang="0">
                  <a:pos x="126" y="284"/>
                </a:cxn>
                <a:cxn ang="0">
                  <a:pos x="152" y="440"/>
                </a:cxn>
                <a:cxn ang="0">
                  <a:pos x="136" y="384"/>
                </a:cxn>
                <a:cxn ang="0">
                  <a:pos x="76" y="302"/>
                </a:cxn>
                <a:cxn ang="0">
                  <a:pos x="40" y="250"/>
                </a:cxn>
                <a:cxn ang="0">
                  <a:pos x="28" y="206"/>
                </a:cxn>
                <a:cxn ang="0">
                  <a:pos x="30" y="158"/>
                </a:cxn>
                <a:cxn ang="0">
                  <a:pos x="52" y="100"/>
                </a:cxn>
                <a:cxn ang="0">
                  <a:pos x="94" y="56"/>
                </a:cxn>
                <a:cxn ang="0">
                  <a:pos x="150" y="32"/>
                </a:cxn>
                <a:cxn ang="0">
                  <a:pos x="198" y="28"/>
                </a:cxn>
                <a:cxn ang="0">
                  <a:pos x="258" y="44"/>
                </a:cxn>
                <a:cxn ang="0">
                  <a:pos x="306" y="82"/>
                </a:cxn>
                <a:cxn ang="0">
                  <a:pos x="338" y="136"/>
                </a:cxn>
                <a:cxn ang="0">
                  <a:pos x="346" y="182"/>
                </a:cxn>
                <a:cxn ang="0">
                  <a:pos x="336" y="244"/>
                </a:cxn>
                <a:cxn ang="0">
                  <a:pos x="302" y="294"/>
                </a:cxn>
              </a:cxnLst>
              <a:rect l="0" t="0" r="r" b="b"/>
              <a:pathLst>
                <a:path w="372" h="466">
                  <a:moveTo>
                    <a:pt x="182" y="0"/>
                  </a:moveTo>
                  <a:lnTo>
                    <a:pt x="182" y="0"/>
                  </a:lnTo>
                  <a:lnTo>
                    <a:pt x="162" y="2"/>
                  </a:lnTo>
                  <a:lnTo>
                    <a:pt x="144" y="6"/>
                  </a:lnTo>
                  <a:lnTo>
                    <a:pt x="126" y="10"/>
                  </a:lnTo>
                  <a:lnTo>
                    <a:pt x="110" y="16"/>
                  </a:lnTo>
                  <a:lnTo>
                    <a:pt x="94" y="26"/>
                  </a:lnTo>
                  <a:lnTo>
                    <a:pt x="78" y="34"/>
                  </a:lnTo>
                  <a:lnTo>
                    <a:pt x="64" y="46"/>
                  </a:lnTo>
                  <a:lnTo>
                    <a:pt x="52" y="58"/>
                  </a:lnTo>
                  <a:lnTo>
                    <a:pt x="40" y="72"/>
                  </a:lnTo>
                  <a:lnTo>
                    <a:pt x="30" y="86"/>
                  </a:lnTo>
                  <a:lnTo>
                    <a:pt x="20" y="102"/>
                  </a:lnTo>
                  <a:lnTo>
                    <a:pt x="14" y="118"/>
                  </a:lnTo>
                  <a:lnTo>
                    <a:pt x="8" y="136"/>
                  </a:lnTo>
                  <a:lnTo>
                    <a:pt x="4" y="154"/>
                  </a:lnTo>
                  <a:lnTo>
                    <a:pt x="0" y="172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2" y="212"/>
                  </a:lnTo>
                  <a:lnTo>
                    <a:pt x="8" y="232"/>
                  </a:lnTo>
                  <a:lnTo>
                    <a:pt x="8" y="232"/>
                  </a:lnTo>
                  <a:lnTo>
                    <a:pt x="16" y="260"/>
                  </a:lnTo>
                  <a:lnTo>
                    <a:pt x="22" y="272"/>
                  </a:lnTo>
                  <a:lnTo>
                    <a:pt x="28" y="282"/>
                  </a:lnTo>
                  <a:lnTo>
                    <a:pt x="28" y="282"/>
                  </a:lnTo>
                  <a:lnTo>
                    <a:pt x="60" y="322"/>
                  </a:lnTo>
                  <a:lnTo>
                    <a:pt x="78" y="342"/>
                  </a:lnTo>
                  <a:lnTo>
                    <a:pt x="94" y="366"/>
                  </a:lnTo>
                  <a:lnTo>
                    <a:pt x="110" y="390"/>
                  </a:lnTo>
                  <a:lnTo>
                    <a:pt x="116" y="402"/>
                  </a:lnTo>
                  <a:lnTo>
                    <a:pt x="120" y="416"/>
                  </a:lnTo>
                  <a:lnTo>
                    <a:pt x="124" y="428"/>
                  </a:lnTo>
                  <a:lnTo>
                    <a:pt x="126" y="440"/>
                  </a:lnTo>
                  <a:lnTo>
                    <a:pt x="126" y="454"/>
                  </a:lnTo>
                  <a:lnTo>
                    <a:pt x="124" y="466"/>
                  </a:lnTo>
                  <a:lnTo>
                    <a:pt x="182" y="466"/>
                  </a:lnTo>
                  <a:lnTo>
                    <a:pt x="186" y="466"/>
                  </a:lnTo>
                  <a:lnTo>
                    <a:pt x="256" y="464"/>
                  </a:lnTo>
                  <a:lnTo>
                    <a:pt x="256" y="464"/>
                  </a:lnTo>
                  <a:lnTo>
                    <a:pt x="252" y="450"/>
                  </a:lnTo>
                  <a:lnTo>
                    <a:pt x="252" y="438"/>
                  </a:lnTo>
                  <a:lnTo>
                    <a:pt x="252" y="426"/>
                  </a:lnTo>
                  <a:lnTo>
                    <a:pt x="256" y="412"/>
                  </a:lnTo>
                  <a:lnTo>
                    <a:pt x="260" y="400"/>
                  </a:lnTo>
                  <a:lnTo>
                    <a:pt x="264" y="388"/>
                  </a:lnTo>
                  <a:lnTo>
                    <a:pt x="278" y="364"/>
                  </a:lnTo>
                  <a:lnTo>
                    <a:pt x="278" y="364"/>
                  </a:lnTo>
                  <a:lnTo>
                    <a:pt x="302" y="336"/>
                  </a:lnTo>
                  <a:lnTo>
                    <a:pt x="326" y="310"/>
                  </a:lnTo>
                  <a:lnTo>
                    <a:pt x="326" y="310"/>
                  </a:lnTo>
                  <a:lnTo>
                    <a:pt x="336" y="296"/>
                  </a:lnTo>
                  <a:lnTo>
                    <a:pt x="346" y="282"/>
                  </a:lnTo>
                  <a:lnTo>
                    <a:pt x="354" y="266"/>
                  </a:lnTo>
                  <a:lnTo>
                    <a:pt x="360" y="252"/>
                  </a:lnTo>
                  <a:lnTo>
                    <a:pt x="366" y="234"/>
                  </a:lnTo>
                  <a:lnTo>
                    <a:pt x="370" y="218"/>
                  </a:lnTo>
                  <a:lnTo>
                    <a:pt x="372" y="200"/>
                  </a:lnTo>
                  <a:lnTo>
                    <a:pt x="372" y="182"/>
                  </a:lnTo>
                  <a:lnTo>
                    <a:pt x="372" y="182"/>
                  </a:lnTo>
                  <a:lnTo>
                    <a:pt x="370" y="162"/>
                  </a:lnTo>
                  <a:lnTo>
                    <a:pt x="368" y="144"/>
                  </a:lnTo>
                  <a:lnTo>
                    <a:pt x="362" y="126"/>
                  </a:lnTo>
                  <a:lnTo>
                    <a:pt x="356" y="110"/>
                  </a:lnTo>
                  <a:lnTo>
                    <a:pt x="348" y="94"/>
                  </a:lnTo>
                  <a:lnTo>
                    <a:pt x="338" y="78"/>
                  </a:lnTo>
                  <a:lnTo>
                    <a:pt x="326" y="64"/>
                  </a:lnTo>
                  <a:lnTo>
                    <a:pt x="314" y="52"/>
                  </a:lnTo>
                  <a:lnTo>
                    <a:pt x="302" y="40"/>
                  </a:lnTo>
                  <a:lnTo>
                    <a:pt x="286" y="30"/>
                  </a:lnTo>
                  <a:lnTo>
                    <a:pt x="270" y="20"/>
                  </a:lnTo>
                  <a:lnTo>
                    <a:pt x="254" y="14"/>
                  </a:lnTo>
                  <a:lnTo>
                    <a:pt x="238" y="8"/>
                  </a:lnTo>
                  <a:lnTo>
                    <a:pt x="220" y="4"/>
                  </a:lnTo>
                  <a:lnTo>
                    <a:pt x="200" y="0"/>
                  </a:lnTo>
                  <a:lnTo>
                    <a:pt x="182" y="0"/>
                  </a:lnTo>
                  <a:lnTo>
                    <a:pt x="182" y="0"/>
                  </a:lnTo>
                  <a:close/>
                  <a:moveTo>
                    <a:pt x="302" y="294"/>
                  </a:moveTo>
                  <a:lnTo>
                    <a:pt x="302" y="294"/>
                  </a:lnTo>
                  <a:lnTo>
                    <a:pt x="280" y="320"/>
                  </a:lnTo>
                  <a:lnTo>
                    <a:pt x="266" y="338"/>
                  </a:lnTo>
                  <a:lnTo>
                    <a:pt x="256" y="350"/>
                  </a:lnTo>
                  <a:lnTo>
                    <a:pt x="256" y="350"/>
                  </a:lnTo>
                  <a:lnTo>
                    <a:pt x="244" y="372"/>
                  </a:lnTo>
                  <a:lnTo>
                    <a:pt x="234" y="394"/>
                  </a:lnTo>
                  <a:lnTo>
                    <a:pt x="228" y="416"/>
                  </a:lnTo>
                  <a:lnTo>
                    <a:pt x="224" y="438"/>
                  </a:lnTo>
                  <a:lnTo>
                    <a:pt x="194" y="438"/>
                  </a:lnTo>
                  <a:lnTo>
                    <a:pt x="194" y="438"/>
                  </a:lnTo>
                  <a:lnTo>
                    <a:pt x="206" y="362"/>
                  </a:lnTo>
                  <a:lnTo>
                    <a:pt x="216" y="312"/>
                  </a:lnTo>
                  <a:lnTo>
                    <a:pt x="226" y="262"/>
                  </a:lnTo>
                  <a:lnTo>
                    <a:pt x="208" y="264"/>
                  </a:lnTo>
                  <a:lnTo>
                    <a:pt x="208" y="264"/>
                  </a:lnTo>
                  <a:lnTo>
                    <a:pt x="198" y="338"/>
                  </a:lnTo>
                  <a:lnTo>
                    <a:pt x="184" y="420"/>
                  </a:lnTo>
                  <a:lnTo>
                    <a:pt x="184" y="420"/>
                  </a:lnTo>
                  <a:lnTo>
                    <a:pt x="164" y="336"/>
                  </a:lnTo>
                  <a:lnTo>
                    <a:pt x="148" y="280"/>
                  </a:lnTo>
                  <a:lnTo>
                    <a:pt x="148" y="280"/>
                  </a:lnTo>
                  <a:lnTo>
                    <a:pt x="140" y="262"/>
                  </a:lnTo>
                  <a:lnTo>
                    <a:pt x="134" y="254"/>
                  </a:lnTo>
                  <a:lnTo>
                    <a:pt x="174" y="266"/>
                  </a:lnTo>
                  <a:lnTo>
                    <a:pt x="174" y="266"/>
                  </a:lnTo>
                  <a:lnTo>
                    <a:pt x="164" y="244"/>
                  </a:lnTo>
                  <a:lnTo>
                    <a:pt x="160" y="230"/>
                  </a:lnTo>
                  <a:lnTo>
                    <a:pt x="160" y="226"/>
                  </a:lnTo>
                  <a:lnTo>
                    <a:pt x="160" y="224"/>
                  </a:lnTo>
                  <a:lnTo>
                    <a:pt x="162" y="224"/>
                  </a:lnTo>
                  <a:lnTo>
                    <a:pt x="162" y="224"/>
                  </a:lnTo>
                  <a:lnTo>
                    <a:pt x="184" y="230"/>
                  </a:lnTo>
                  <a:lnTo>
                    <a:pt x="208" y="238"/>
                  </a:lnTo>
                  <a:lnTo>
                    <a:pt x="240" y="248"/>
                  </a:lnTo>
                  <a:lnTo>
                    <a:pt x="240" y="248"/>
                  </a:lnTo>
                  <a:lnTo>
                    <a:pt x="240" y="186"/>
                  </a:lnTo>
                  <a:lnTo>
                    <a:pt x="240" y="186"/>
                  </a:lnTo>
                  <a:lnTo>
                    <a:pt x="238" y="182"/>
                  </a:lnTo>
                  <a:lnTo>
                    <a:pt x="236" y="186"/>
                  </a:lnTo>
                  <a:lnTo>
                    <a:pt x="226" y="198"/>
                  </a:lnTo>
                  <a:lnTo>
                    <a:pt x="214" y="222"/>
                  </a:lnTo>
                  <a:lnTo>
                    <a:pt x="144" y="200"/>
                  </a:lnTo>
                  <a:lnTo>
                    <a:pt x="134" y="240"/>
                  </a:lnTo>
                  <a:lnTo>
                    <a:pt x="134" y="240"/>
                  </a:lnTo>
                  <a:lnTo>
                    <a:pt x="128" y="236"/>
                  </a:lnTo>
                  <a:lnTo>
                    <a:pt x="114" y="228"/>
                  </a:lnTo>
                  <a:lnTo>
                    <a:pt x="108" y="226"/>
                  </a:lnTo>
                  <a:lnTo>
                    <a:pt x="104" y="226"/>
                  </a:lnTo>
                  <a:lnTo>
                    <a:pt x="104" y="232"/>
                  </a:lnTo>
                  <a:lnTo>
                    <a:pt x="108" y="242"/>
                  </a:lnTo>
                  <a:lnTo>
                    <a:pt x="108" y="242"/>
                  </a:lnTo>
                  <a:lnTo>
                    <a:pt x="116" y="260"/>
                  </a:lnTo>
                  <a:lnTo>
                    <a:pt x="126" y="284"/>
                  </a:lnTo>
                  <a:lnTo>
                    <a:pt x="146" y="342"/>
                  </a:lnTo>
                  <a:lnTo>
                    <a:pt x="164" y="398"/>
                  </a:lnTo>
                  <a:lnTo>
                    <a:pt x="176" y="438"/>
                  </a:lnTo>
                  <a:lnTo>
                    <a:pt x="152" y="440"/>
                  </a:lnTo>
                  <a:lnTo>
                    <a:pt x="152" y="440"/>
                  </a:lnTo>
                  <a:lnTo>
                    <a:pt x="150" y="420"/>
                  </a:lnTo>
                  <a:lnTo>
                    <a:pt x="144" y="402"/>
                  </a:lnTo>
                  <a:lnTo>
                    <a:pt x="136" y="384"/>
                  </a:lnTo>
                  <a:lnTo>
                    <a:pt x="126" y="366"/>
                  </a:lnTo>
                  <a:lnTo>
                    <a:pt x="114" y="348"/>
                  </a:lnTo>
                  <a:lnTo>
                    <a:pt x="102" y="332"/>
                  </a:lnTo>
                  <a:lnTo>
                    <a:pt x="76" y="302"/>
                  </a:lnTo>
                  <a:lnTo>
                    <a:pt x="76" y="302"/>
                  </a:lnTo>
                  <a:lnTo>
                    <a:pt x="60" y="284"/>
                  </a:lnTo>
                  <a:lnTo>
                    <a:pt x="48" y="268"/>
                  </a:lnTo>
                  <a:lnTo>
                    <a:pt x="40" y="250"/>
                  </a:lnTo>
                  <a:lnTo>
                    <a:pt x="40" y="250"/>
                  </a:lnTo>
                  <a:lnTo>
                    <a:pt x="34" y="236"/>
                  </a:lnTo>
                  <a:lnTo>
                    <a:pt x="30" y="220"/>
                  </a:lnTo>
                  <a:lnTo>
                    <a:pt x="28" y="206"/>
                  </a:lnTo>
                  <a:lnTo>
                    <a:pt x="28" y="190"/>
                  </a:lnTo>
                  <a:lnTo>
                    <a:pt x="28" y="190"/>
                  </a:lnTo>
                  <a:lnTo>
                    <a:pt x="28" y="174"/>
                  </a:lnTo>
                  <a:lnTo>
                    <a:pt x="30" y="158"/>
                  </a:lnTo>
                  <a:lnTo>
                    <a:pt x="34" y="142"/>
                  </a:lnTo>
                  <a:lnTo>
                    <a:pt x="38" y="128"/>
                  </a:lnTo>
                  <a:lnTo>
                    <a:pt x="44" y="114"/>
                  </a:lnTo>
                  <a:lnTo>
                    <a:pt x="52" y="100"/>
                  </a:lnTo>
                  <a:lnTo>
                    <a:pt x="62" y="88"/>
                  </a:lnTo>
                  <a:lnTo>
                    <a:pt x="72" y="76"/>
                  </a:lnTo>
                  <a:lnTo>
                    <a:pt x="82" y="66"/>
                  </a:lnTo>
                  <a:lnTo>
                    <a:pt x="94" y="56"/>
                  </a:lnTo>
                  <a:lnTo>
                    <a:pt x="108" y="48"/>
                  </a:lnTo>
                  <a:lnTo>
                    <a:pt x="120" y="42"/>
                  </a:lnTo>
                  <a:lnTo>
                    <a:pt x="136" y="36"/>
                  </a:lnTo>
                  <a:lnTo>
                    <a:pt x="150" y="32"/>
                  </a:lnTo>
                  <a:lnTo>
                    <a:pt x="166" y="28"/>
                  </a:lnTo>
                  <a:lnTo>
                    <a:pt x="182" y="28"/>
                  </a:lnTo>
                  <a:lnTo>
                    <a:pt x="182" y="28"/>
                  </a:lnTo>
                  <a:lnTo>
                    <a:pt x="198" y="28"/>
                  </a:lnTo>
                  <a:lnTo>
                    <a:pt x="214" y="30"/>
                  </a:lnTo>
                  <a:lnTo>
                    <a:pt x="230" y="34"/>
                  </a:lnTo>
                  <a:lnTo>
                    <a:pt x="244" y="38"/>
                  </a:lnTo>
                  <a:lnTo>
                    <a:pt x="258" y="44"/>
                  </a:lnTo>
                  <a:lnTo>
                    <a:pt x="272" y="52"/>
                  </a:lnTo>
                  <a:lnTo>
                    <a:pt x="284" y="62"/>
                  </a:lnTo>
                  <a:lnTo>
                    <a:pt x="296" y="72"/>
                  </a:lnTo>
                  <a:lnTo>
                    <a:pt x="306" y="82"/>
                  </a:lnTo>
                  <a:lnTo>
                    <a:pt x="316" y="94"/>
                  </a:lnTo>
                  <a:lnTo>
                    <a:pt x="324" y="108"/>
                  </a:lnTo>
                  <a:lnTo>
                    <a:pt x="332" y="120"/>
                  </a:lnTo>
                  <a:lnTo>
                    <a:pt x="338" y="136"/>
                  </a:lnTo>
                  <a:lnTo>
                    <a:pt x="342" y="150"/>
                  </a:lnTo>
                  <a:lnTo>
                    <a:pt x="344" y="166"/>
                  </a:lnTo>
                  <a:lnTo>
                    <a:pt x="346" y="182"/>
                  </a:lnTo>
                  <a:lnTo>
                    <a:pt x="346" y="182"/>
                  </a:lnTo>
                  <a:lnTo>
                    <a:pt x="346" y="198"/>
                  </a:lnTo>
                  <a:lnTo>
                    <a:pt x="344" y="214"/>
                  </a:lnTo>
                  <a:lnTo>
                    <a:pt x="340" y="228"/>
                  </a:lnTo>
                  <a:lnTo>
                    <a:pt x="336" y="244"/>
                  </a:lnTo>
                  <a:lnTo>
                    <a:pt x="330" y="258"/>
                  </a:lnTo>
                  <a:lnTo>
                    <a:pt x="322" y="270"/>
                  </a:lnTo>
                  <a:lnTo>
                    <a:pt x="312" y="284"/>
                  </a:lnTo>
                  <a:lnTo>
                    <a:pt x="302" y="294"/>
                  </a:lnTo>
                  <a:lnTo>
                    <a:pt x="302" y="29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</p:grpSp>
      <p:sp>
        <p:nvSpPr>
          <p:cNvPr id="146" name="Freeform 1990"/>
          <p:cNvSpPr>
            <a:spLocks noEditPoints="1"/>
          </p:cNvSpPr>
          <p:nvPr/>
        </p:nvSpPr>
        <p:spPr bwMode="auto">
          <a:xfrm>
            <a:off x="3482235" y="3072929"/>
            <a:ext cx="496032" cy="601002"/>
          </a:xfrm>
          <a:custGeom>
            <a:avLst/>
            <a:gdLst/>
            <a:ahLst/>
            <a:cxnLst>
              <a:cxn ang="0">
                <a:pos x="182" y="474"/>
              </a:cxn>
              <a:cxn ang="0">
                <a:pos x="400" y="134"/>
              </a:cxn>
              <a:cxn ang="0">
                <a:pos x="414" y="156"/>
              </a:cxn>
              <a:cxn ang="0">
                <a:pos x="186" y="498"/>
              </a:cxn>
              <a:cxn ang="0">
                <a:pos x="98" y="532"/>
              </a:cxn>
              <a:cxn ang="0">
                <a:pos x="78" y="542"/>
              </a:cxn>
              <a:cxn ang="0">
                <a:pos x="50" y="552"/>
              </a:cxn>
              <a:cxn ang="0">
                <a:pos x="40" y="552"/>
              </a:cxn>
              <a:cxn ang="0">
                <a:pos x="36" y="550"/>
              </a:cxn>
              <a:cxn ang="0">
                <a:pos x="30" y="532"/>
              </a:cxn>
              <a:cxn ang="0">
                <a:pos x="32" y="496"/>
              </a:cxn>
              <a:cxn ang="0">
                <a:pos x="32" y="486"/>
              </a:cxn>
              <a:cxn ang="0">
                <a:pos x="32" y="484"/>
              </a:cxn>
              <a:cxn ang="0">
                <a:pos x="40" y="484"/>
              </a:cxn>
              <a:cxn ang="0">
                <a:pos x="54" y="488"/>
              </a:cxn>
              <a:cxn ang="0">
                <a:pos x="64" y="492"/>
              </a:cxn>
              <a:cxn ang="0">
                <a:pos x="74" y="500"/>
              </a:cxn>
              <a:cxn ang="0">
                <a:pos x="96" y="524"/>
              </a:cxn>
              <a:cxn ang="0">
                <a:pos x="98" y="530"/>
              </a:cxn>
              <a:cxn ang="0">
                <a:pos x="98" y="532"/>
              </a:cxn>
              <a:cxn ang="0">
                <a:pos x="278" y="70"/>
              </a:cxn>
              <a:cxn ang="0">
                <a:pos x="322" y="82"/>
              </a:cxn>
              <a:cxn ang="0">
                <a:pos x="68" y="430"/>
              </a:cxn>
              <a:cxn ang="0">
                <a:pos x="44" y="386"/>
              </a:cxn>
              <a:cxn ang="0">
                <a:pos x="278" y="70"/>
              </a:cxn>
              <a:cxn ang="0">
                <a:pos x="126" y="464"/>
              </a:cxn>
              <a:cxn ang="0">
                <a:pos x="126" y="430"/>
              </a:cxn>
              <a:cxn ang="0">
                <a:pos x="122" y="428"/>
              </a:cxn>
              <a:cxn ang="0">
                <a:pos x="90" y="438"/>
              </a:cxn>
              <a:cxn ang="0">
                <a:pos x="346" y="94"/>
              </a:cxn>
              <a:cxn ang="0">
                <a:pos x="366" y="106"/>
              </a:cxn>
              <a:cxn ang="0">
                <a:pos x="126" y="464"/>
              </a:cxn>
              <a:cxn ang="0">
                <a:pos x="418" y="36"/>
              </a:cxn>
              <a:cxn ang="0">
                <a:pos x="396" y="24"/>
              </a:cxn>
              <a:cxn ang="0">
                <a:pos x="356" y="8"/>
              </a:cxn>
              <a:cxn ang="0">
                <a:pos x="324" y="0"/>
              </a:cxn>
              <a:cxn ang="0">
                <a:pos x="304" y="2"/>
              </a:cxn>
              <a:cxn ang="0">
                <a:pos x="282" y="28"/>
              </a:cxn>
              <a:cxn ang="0">
                <a:pos x="16" y="386"/>
              </a:cxn>
              <a:cxn ang="0">
                <a:pos x="8" y="396"/>
              </a:cxn>
              <a:cxn ang="0">
                <a:pos x="0" y="476"/>
              </a:cxn>
              <a:cxn ang="0">
                <a:pos x="0" y="522"/>
              </a:cxn>
              <a:cxn ang="0">
                <a:pos x="2" y="542"/>
              </a:cxn>
              <a:cxn ang="0">
                <a:pos x="10" y="574"/>
              </a:cxn>
              <a:cxn ang="0">
                <a:pos x="14" y="582"/>
              </a:cxn>
              <a:cxn ang="0">
                <a:pos x="18" y="584"/>
              </a:cxn>
              <a:cxn ang="0">
                <a:pos x="40" y="582"/>
              </a:cxn>
              <a:cxn ang="0">
                <a:pos x="190" y="530"/>
              </a:cxn>
              <a:cxn ang="0">
                <a:pos x="438" y="198"/>
              </a:cxn>
              <a:cxn ang="0">
                <a:pos x="480" y="140"/>
              </a:cxn>
              <a:cxn ang="0">
                <a:pos x="482" y="134"/>
              </a:cxn>
              <a:cxn ang="0">
                <a:pos x="478" y="112"/>
              </a:cxn>
              <a:cxn ang="0">
                <a:pos x="464" y="82"/>
              </a:cxn>
              <a:cxn ang="0">
                <a:pos x="436" y="50"/>
              </a:cxn>
              <a:cxn ang="0">
                <a:pos x="418" y="36"/>
              </a:cxn>
            </a:cxnLst>
            <a:rect l="0" t="0" r="r" b="b"/>
            <a:pathLst>
              <a:path w="482" h="584">
                <a:moveTo>
                  <a:pt x="186" y="498"/>
                </a:moveTo>
                <a:lnTo>
                  <a:pt x="182" y="474"/>
                </a:lnTo>
                <a:lnTo>
                  <a:pt x="140" y="484"/>
                </a:lnTo>
                <a:lnTo>
                  <a:pt x="400" y="134"/>
                </a:lnTo>
                <a:lnTo>
                  <a:pt x="400" y="134"/>
                </a:lnTo>
                <a:lnTo>
                  <a:pt x="414" y="156"/>
                </a:lnTo>
                <a:lnTo>
                  <a:pt x="424" y="176"/>
                </a:lnTo>
                <a:lnTo>
                  <a:pt x="186" y="498"/>
                </a:lnTo>
                <a:lnTo>
                  <a:pt x="186" y="498"/>
                </a:lnTo>
                <a:close/>
                <a:moveTo>
                  <a:pt x="98" y="532"/>
                </a:moveTo>
                <a:lnTo>
                  <a:pt x="98" y="532"/>
                </a:lnTo>
                <a:lnTo>
                  <a:pt x="78" y="542"/>
                </a:lnTo>
                <a:lnTo>
                  <a:pt x="60" y="550"/>
                </a:lnTo>
                <a:lnTo>
                  <a:pt x="50" y="552"/>
                </a:lnTo>
                <a:lnTo>
                  <a:pt x="40" y="552"/>
                </a:lnTo>
                <a:lnTo>
                  <a:pt x="40" y="552"/>
                </a:lnTo>
                <a:lnTo>
                  <a:pt x="38" y="552"/>
                </a:lnTo>
                <a:lnTo>
                  <a:pt x="36" y="550"/>
                </a:lnTo>
                <a:lnTo>
                  <a:pt x="32" y="542"/>
                </a:lnTo>
                <a:lnTo>
                  <a:pt x="30" y="532"/>
                </a:lnTo>
                <a:lnTo>
                  <a:pt x="30" y="520"/>
                </a:lnTo>
                <a:lnTo>
                  <a:pt x="32" y="496"/>
                </a:lnTo>
                <a:lnTo>
                  <a:pt x="32" y="486"/>
                </a:lnTo>
                <a:lnTo>
                  <a:pt x="32" y="486"/>
                </a:lnTo>
                <a:lnTo>
                  <a:pt x="32" y="486"/>
                </a:lnTo>
                <a:lnTo>
                  <a:pt x="32" y="484"/>
                </a:lnTo>
                <a:lnTo>
                  <a:pt x="32" y="484"/>
                </a:lnTo>
                <a:lnTo>
                  <a:pt x="40" y="484"/>
                </a:lnTo>
                <a:lnTo>
                  <a:pt x="46" y="484"/>
                </a:lnTo>
                <a:lnTo>
                  <a:pt x="54" y="488"/>
                </a:lnTo>
                <a:lnTo>
                  <a:pt x="54" y="488"/>
                </a:lnTo>
                <a:lnTo>
                  <a:pt x="64" y="492"/>
                </a:lnTo>
                <a:lnTo>
                  <a:pt x="74" y="500"/>
                </a:lnTo>
                <a:lnTo>
                  <a:pt x="74" y="500"/>
                </a:lnTo>
                <a:lnTo>
                  <a:pt x="88" y="512"/>
                </a:lnTo>
                <a:lnTo>
                  <a:pt x="96" y="524"/>
                </a:lnTo>
                <a:lnTo>
                  <a:pt x="96" y="524"/>
                </a:lnTo>
                <a:lnTo>
                  <a:pt x="98" y="530"/>
                </a:lnTo>
                <a:lnTo>
                  <a:pt x="98" y="532"/>
                </a:lnTo>
                <a:lnTo>
                  <a:pt x="98" y="532"/>
                </a:lnTo>
                <a:close/>
                <a:moveTo>
                  <a:pt x="278" y="70"/>
                </a:moveTo>
                <a:lnTo>
                  <a:pt x="278" y="70"/>
                </a:lnTo>
                <a:lnTo>
                  <a:pt x="298" y="74"/>
                </a:lnTo>
                <a:lnTo>
                  <a:pt x="322" y="82"/>
                </a:lnTo>
                <a:lnTo>
                  <a:pt x="324" y="84"/>
                </a:lnTo>
                <a:lnTo>
                  <a:pt x="68" y="430"/>
                </a:lnTo>
                <a:lnTo>
                  <a:pt x="68" y="384"/>
                </a:lnTo>
                <a:lnTo>
                  <a:pt x="44" y="386"/>
                </a:lnTo>
                <a:lnTo>
                  <a:pt x="278" y="70"/>
                </a:lnTo>
                <a:lnTo>
                  <a:pt x="278" y="70"/>
                </a:lnTo>
                <a:close/>
                <a:moveTo>
                  <a:pt x="126" y="464"/>
                </a:moveTo>
                <a:lnTo>
                  <a:pt x="126" y="464"/>
                </a:lnTo>
                <a:lnTo>
                  <a:pt x="126" y="430"/>
                </a:lnTo>
                <a:lnTo>
                  <a:pt x="126" y="430"/>
                </a:lnTo>
                <a:lnTo>
                  <a:pt x="126" y="428"/>
                </a:lnTo>
                <a:lnTo>
                  <a:pt x="122" y="428"/>
                </a:lnTo>
                <a:lnTo>
                  <a:pt x="114" y="428"/>
                </a:lnTo>
                <a:lnTo>
                  <a:pt x="90" y="438"/>
                </a:lnTo>
                <a:lnTo>
                  <a:pt x="346" y="94"/>
                </a:lnTo>
                <a:lnTo>
                  <a:pt x="346" y="94"/>
                </a:lnTo>
                <a:lnTo>
                  <a:pt x="366" y="106"/>
                </a:lnTo>
                <a:lnTo>
                  <a:pt x="366" y="106"/>
                </a:lnTo>
                <a:lnTo>
                  <a:pt x="384" y="118"/>
                </a:lnTo>
                <a:lnTo>
                  <a:pt x="126" y="464"/>
                </a:lnTo>
                <a:lnTo>
                  <a:pt x="126" y="464"/>
                </a:lnTo>
                <a:close/>
                <a:moveTo>
                  <a:pt x="418" y="36"/>
                </a:moveTo>
                <a:lnTo>
                  <a:pt x="418" y="36"/>
                </a:lnTo>
                <a:lnTo>
                  <a:pt x="396" y="24"/>
                </a:lnTo>
                <a:lnTo>
                  <a:pt x="376" y="14"/>
                </a:lnTo>
                <a:lnTo>
                  <a:pt x="356" y="8"/>
                </a:lnTo>
                <a:lnTo>
                  <a:pt x="340" y="4"/>
                </a:lnTo>
                <a:lnTo>
                  <a:pt x="324" y="0"/>
                </a:lnTo>
                <a:lnTo>
                  <a:pt x="312" y="0"/>
                </a:lnTo>
                <a:lnTo>
                  <a:pt x="304" y="2"/>
                </a:lnTo>
                <a:lnTo>
                  <a:pt x="298" y="4"/>
                </a:lnTo>
                <a:lnTo>
                  <a:pt x="282" y="28"/>
                </a:lnTo>
                <a:lnTo>
                  <a:pt x="252" y="68"/>
                </a:lnTo>
                <a:lnTo>
                  <a:pt x="16" y="386"/>
                </a:lnTo>
                <a:lnTo>
                  <a:pt x="8" y="396"/>
                </a:lnTo>
                <a:lnTo>
                  <a:pt x="8" y="396"/>
                </a:lnTo>
                <a:lnTo>
                  <a:pt x="4" y="436"/>
                </a:lnTo>
                <a:lnTo>
                  <a:pt x="0" y="476"/>
                </a:lnTo>
                <a:lnTo>
                  <a:pt x="0" y="500"/>
                </a:lnTo>
                <a:lnTo>
                  <a:pt x="0" y="522"/>
                </a:lnTo>
                <a:lnTo>
                  <a:pt x="0" y="522"/>
                </a:lnTo>
                <a:lnTo>
                  <a:pt x="2" y="542"/>
                </a:lnTo>
                <a:lnTo>
                  <a:pt x="6" y="560"/>
                </a:lnTo>
                <a:lnTo>
                  <a:pt x="10" y="574"/>
                </a:lnTo>
                <a:lnTo>
                  <a:pt x="12" y="580"/>
                </a:lnTo>
                <a:lnTo>
                  <a:pt x="14" y="582"/>
                </a:lnTo>
                <a:lnTo>
                  <a:pt x="14" y="582"/>
                </a:lnTo>
                <a:lnTo>
                  <a:pt x="18" y="584"/>
                </a:lnTo>
                <a:lnTo>
                  <a:pt x="24" y="584"/>
                </a:lnTo>
                <a:lnTo>
                  <a:pt x="40" y="582"/>
                </a:lnTo>
                <a:lnTo>
                  <a:pt x="60" y="576"/>
                </a:lnTo>
                <a:lnTo>
                  <a:pt x="190" y="530"/>
                </a:lnTo>
                <a:lnTo>
                  <a:pt x="432" y="204"/>
                </a:lnTo>
                <a:lnTo>
                  <a:pt x="438" y="198"/>
                </a:lnTo>
                <a:lnTo>
                  <a:pt x="464" y="162"/>
                </a:lnTo>
                <a:lnTo>
                  <a:pt x="480" y="140"/>
                </a:lnTo>
                <a:lnTo>
                  <a:pt x="480" y="140"/>
                </a:lnTo>
                <a:lnTo>
                  <a:pt x="482" y="134"/>
                </a:lnTo>
                <a:lnTo>
                  <a:pt x="482" y="124"/>
                </a:lnTo>
                <a:lnTo>
                  <a:pt x="478" y="112"/>
                </a:lnTo>
                <a:lnTo>
                  <a:pt x="472" y="98"/>
                </a:lnTo>
                <a:lnTo>
                  <a:pt x="464" y="82"/>
                </a:lnTo>
                <a:lnTo>
                  <a:pt x="452" y="66"/>
                </a:lnTo>
                <a:lnTo>
                  <a:pt x="436" y="50"/>
                </a:lnTo>
                <a:lnTo>
                  <a:pt x="418" y="36"/>
                </a:lnTo>
                <a:lnTo>
                  <a:pt x="418" y="36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dirty="0">
              <a:latin typeface="+mn-lt"/>
              <a:ea typeface="+mn-ea"/>
            </a:endParaRPr>
          </a:p>
        </p:txBody>
      </p:sp>
      <p:grpSp>
        <p:nvGrpSpPr>
          <p:cNvPr id="149" name="그룹 3175"/>
          <p:cNvGrpSpPr/>
          <p:nvPr/>
        </p:nvGrpSpPr>
        <p:grpSpPr>
          <a:xfrm>
            <a:off x="5119695" y="3047202"/>
            <a:ext cx="708028" cy="652456"/>
            <a:chOff x="3330575" y="3100388"/>
            <a:chExt cx="1092200" cy="1006475"/>
          </a:xfrm>
          <a:solidFill>
            <a:schemeClr val="accent2"/>
          </a:solidFill>
        </p:grpSpPr>
        <p:sp>
          <p:nvSpPr>
            <p:cNvPr id="150" name="Freeform 1985"/>
            <p:cNvSpPr>
              <a:spLocks noEditPoints="1"/>
            </p:cNvSpPr>
            <p:nvPr/>
          </p:nvSpPr>
          <p:spPr bwMode="auto">
            <a:xfrm>
              <a:off x="3330575" y="3100388"/>
              <a:ext cx="1092200" cy="1006475"/>
            </a:xfrm>
            <a:custGeom>
              <a:avLst/>
              <a:gdLst/>
              <a:ahLst/>
              <a:cxnLst>
                <a:cxn ang="0">
                  <a:pos x="440" y="554"/>
                </a:cxn>
                <a:cxn ang="0">
                  <a:pos x="402" y="442"/>
                </a:cxn>
                <a:cxn ang="0">
                  <a:pos x="532" y="504"/>
                </a:cxn>
                <a:cxn ang="0">
                  <a:pos x="446" y="314"/>
                </a:cxn>
                <a:cxn ang="0">
                  <a:pos x="434" y="352"/>
                </a:cxn>
                <a:cxn ang="0">
                  <a:pos x="648" y="250"/>
                </a:cxn>
                <a:cxn ang="0">
                  <a:pos x="540" y="354"/>
                </a:cxn>
                <a:cxn ang="0">
                  <a:pos x="468" y="190"/>
                </a:cxn>
                <a:cxn ang="0">
                  <a:pos x="628" y="214"/>
                </a:cxn>
                <a:cxn ang="0">
                  <a:pos x="336" y="432"/>
                </a:cxn>
                <a:cxn ang="0">
                  <a:pos x="230" y="290"/>
                </a:cxn>
                <a:cxn ang="0">
                  <a:pos x="356" y="204"/>
                </a:cxn>
                <a:cxn ang="0">
                  <a:pos x="416" y="314"/>
                </a:cxn>
                <a:cxn ang="0">
                  <a:pos x="344" y="488"/>
                </a:cxn>
                <a:cxn ang="0">
                  <a:pos x="240" y="582"/>
                </a:cxn>
                <a:cxn ang="0">
                  <a:pos x="206" y="520"/>
                </a:cxn>
                <a:cxn ang="0">
                  <a:pos x="330" y="510"/>
                </a:cxn>
                <a:cxn ang="0">
                  <a:pos x="258" y="580"/>
                </a:cxn>
                <a:cxn ang="0">
                  <a:pos x="222" y="398"/>
                </a:cxn>
                <a:cxn ang="0">
                  <a:pos x="208" y="382"/>
                </a:cxn>
                <a:cxn ang="0">
                  <a:pos x="304" y="188"/>
                </a:cxn>
                <a:cxn ang="0">
                  <a:pos x="404" y="54"/>
                </a:cxn>
                <a:cxn ang="0">
                  <a:pos x="438" y="140"/>
                </a:cxn>
                <a:cxn ang="0">
                  <a:pos x="308" y="126"/>
                </a:cxn>
                <a:cxn ang="0">
                  <a:pos x="384" y="54"/>
                </a:cxn>
                <a:cxn ang="0">
                  <a:pos x="412" y="236"/>
                </a:cxn>
                <a:cxn ang="0">
                  <a:pos x="428" y="256"/>
                </a:cxn>
                <a:cxn ang="0">
                  <a:pos x="78" y="340"/>
                </a:cxn>
                <a:cxn ang="0">
                  <a:pos x="188" y="356"/>
                </a:cxn>
                <a:cxn ang="0">
                  <a:pos x="84" y="444"/>
                </a:cxn>
                <a:cxn ang="0">
                  <a:pos x="198" y="318"/>
                </a:cxn>
                <a:cxn ang="0">
                  <a:pos x="198" y="318"/>
                </a:cxn>
                <a:cxn ang="0">
                  <a:pos x="162" y="68"/>
                </a:cxn>
                <a:cxn ang="0">
                  <a:pos x="252" y="168"/>
                </a:cxn>
                <a:cxn ang="0">
                  <a:pos x="130" y="188"/>
                </a:cxn>
                <a:cxn ang="0">
                  <a:pos x="122" y="74"/>
                </a:cxn>
                <a:cxn ang="0">
                  <a:pos x="664" y="194"/>
                </a:cxn>
                <a:cxn ang="0">
                  <a:pos x="470" y="158"/>
                </a:cxn>
                <a:cxn ang="0">
                  <a:pos x="444" y="20"/>
                </a:cxn>
                <a:cxn ang="0">
                  <a:pos x="388" y="4"/>
                </a:cxn>
                <a:cxn ang="0">
                  <a:pos x="286" y="106"/>
                </a:cxn>
                <a:cxn ang="0">
                  <a:pos x="120" y="30"/>
                </a:cxn>
                <a:cxn ang="0">
                  <a:pos x="80" y="64"/>
                </a:cxn>
                <a:cxn ang="0">
                  <a:pos x="110" y="226"/>
                </a:cxn>
                <a:cxn ang="0">
                  <a:pos x="12" y="368"/>
                </a:cxn>
                <a:cxn ang="0">
                  <a:pos x="4" y="432"/>
                </a:cxn>
                <a:cxn ang="0">
                  <a:pos x="138" y="484"/>
                </a:cxn>
                <a:cxn ang="0">
                  <a:pos x="190" y="602"/>
                </a:cxn>
                <a:cxn ang="0">
                  <a:pos x="254" y="632"/>
                </a:cxn>
                <a:cxn ang="0">
                  <a:pos x="354" y="532"/>
                </a:cxn>
                <a:cxn ang="0">
                  <a:pos x="522" y="606"/>
                </a:cxn>
                <a:cxn ang="0">
                  <a:pos x="562" y="574"/>
                </a:cxn>
                <a:cxn ang="0">
                  <a:pos x="520" y="396"/>
                </a:cxn>
                <a:cxn ang="0">
                  <a:pos x="678" y="276"/>
                </a:cxn>
              </a:cxnLst>
              <a:rect l="0" t="0" r="r" b="b"/>
              <a:pathLst>
                <a:path w="688" h="634">
                  <a:moveTo>
                    <a:pt x="520" y="562"/>
                  </a:moveTo>
                  <a:lnTo>
                    <a:pt x="520" y="562"/>
                  </a:lnTo>
                  <a:lnTo>
                    <a:pt x="510" y="568"/>
                  </a:lnTo>
                  <a:lnTo>
                    <a:pt x="496" y="570"/>
                  </a:lnTo>
                  <a:lnTo>
                    <a:pt x="480" y="568"/>
                  </a:lnTo>
                  <a:lnTo>
                    <a:pt x="460" y="562"/>
                  </a:lnTo>
                  <a:lnTo>
                    <a:pt x="440" y="554"/>
                  </a:lnTo>
                  <a:lnTo>
                    <a:pt x="418" y="542"/>
                  </a:lnTo>
                  <a:lnTo>
                    <a:pt x="394" y="526"/>
                  </a:lnTo>
                  <a:lnTo>
                    <a:pt x="368" y="508"/>
                  </a:lnTo>
                  <a:lnTo>
                    <a:pt x="368" y="508"/>
                  </a:lnTo>
                  <a:lnTo>
                    <a:pt x="386" y="476"/>
                  </a:lnTo>
                  <a:lnTo>
                    <a:pt x="402" y="442"/>
                  </a:lnTo>
                  <a:lnTo>
                    <a:pt x="402" y="442"/>
                  </a:lnTo>
                  <a:lnTo>
                    <a:pt x="452" y="424"/>
                  </a:lnTo>
                  <a:lnTo>
                    <a:pt x="498" y="404"/>
                  </a:lnTo>
                  <a:lnTo>
                    <a:pt x="498" y="404"/>
                  </a:lnTo>
                  <a:lnTo>
                    <a:pt x="512" y="432"/>
                  </a:lnTo>
                  <a:lnTo>
                    <a:pt x="522" y="458"/>
                  </a:lnTo>
                  <a:lnTo>
                    <a:pt x="528" y="482"/>
                  </a:lnTo>
                  <a:lnTo>
                    <a:pt x="532" y="504"/>
                  </a:lnTo>
                  <a:lnTo>
                    <a:pt x="534" y="524"/>
                  </a:lnTo>
                  <a:lnTo>
                    <a:pt x="532" y="540"/>
                  </a:lnTo>
                  <a:lnTo>
                    <a:pt x="528" y="552"/>
                  </a:lnTo>
                  <a:lnTo>
                    <a:pt x="520" y="562"/>
                  </a:lnTo>
                  <a:lnTo>
                    <a:pt x="520" y="562"/>
                  </a:lnTo>
                  <a:close/>
                  <a:moveTo>
                    <a:pt x="446" y="314"/>
                  </a:moveTo>
                  <a:lnTo>
                    <a:pt x="446" y="314"/>
                  </a:lnTo>
                  <a:lnTo>
                    <a:pt x="468" y="348"/>
                  </a:lnTo>
                  <a:lnTo>
                    <a:pt x="486" y="382"/>
                  </a:lnTo>
                  <a:lnTo>
                    <a:pt x="486" y="382"/>
                  </a:lnTo>
                  <a:lnTo>
                    <a:pt x="452" y="396"/>
                  </a:lnTo>
                  <a:lnTo>
                    <a:pt x="414" y="410"/>
                  </a:lnTo>
                  <a:lnTo>
                    <a:pt x="414" y="410"/>
                  </a:lnTo>
                  <a:lnTo>
                    <a:pt x="434" y="352"/>
                  </a:lnTo>
                  <a:lnTo>
                    <a:pt x="434" y="352"/>
                  </a:lnTo>
                  <a:lnTo>
                    <a:pt x="446" y="314"/>
                  </a:lnTo>
                  <a:lnTo>
                    <a:pt x="446" y="314"/>
                  </a:lnTo>
                  <a:close/>
                  <a:moveTo>
                    <a:pt x="646" y="236"/>
                  </a:moveTo>
                  <a:lnTo>
                    <a:pt x="646" y="236"/>
                  </a:lnTo>
                  <a:lnTo>
                    <a:pt x="648" y="242"/>
                  </a:lnTo>
                  <a:lnTo>
                    <a:pt x="648" y="250"/>
                  </a:lnTo>
                  <a:lnTo>
                    <a:pt x="646" y="258"/>
                  </a:lnTo>
                  <a:lnTo>
                    <a:pt x="642" y="266"/>
                  </a:lnTo>
                  <a:lnTo>
                    <a:pt x="632" y="282"/>
                  </a:lnTo>
                  <a:lnTo>
                    <a:pt x="616" y="300"/>
                  </a:lnTo>
                  <a:lnTo>
                    <a:pt x="596" y="318"/>
                  </a:lnTo>
                  <a:lnTo>
                    <a:pt x="570" y="336"/>
                  </a:lnTo>
                  <a:lnTo>
                    <a:pt x="540" y="354"/>
                  </a:lnTo>
                  <a:lnTo>
                    <a:pt x="506" y="372"/>
                  </a:lnTo>
                  <a:lnTo>
                    <a:pt x="506" y="372"/>
                  </a:lnTo>
                  <a:lnTo>
                    <a:pt x="482" y="330"/>
                  </a:lnTo>
                  <a:lnTo>
                    <a:pt x="452" y="288"/>
                  </a:lnTo>
                  <a:lnTo>
                    <a:pt x="452" y="288"/>
                  </a:lnTo>
                  <a:lnTo>
                    <a:pt x="462" y="236"/>
                  </a:lnTo>
                  <a:lnTo>
                    <a:pt x="468" y="190"/>
                  </a:lnTo>
                  <a:lnTo>
                    <a:pt x="468" y="190"/>
                  </a:lnTo>
                  <a:lnTo>
                    <a:pt x="504" y="188"/>
                  </a:lnTo>
                  <a:lnTo>
                    <a:pt x="536" y="190"/>
                  </a:lnTo>
                  <a:lnTo>
                    <a:pt x="564" y="194"/>
                  </a:lnTo>
                  <a:lnTo>
                    <a:pt x="590" y="200"/>
                  </a:lnTo>
                  <a:lnTo>
                    <a:pt x="612" y="206"/>
                  </a:lnTo>
                  <a:lnTo>
                    <a:pt x="628" y="214"/>
                  </a:lnTo>
                  <a:lnTo>
                    <a:pt x="640" y="224"/>
                  </a:lnTo>
                  <a:lnTo>
                    <a:pt x="644" y="230"/>
                  </a:lnTo>
                  <a:lnTo>
                    <a:pt x="646" y="236"/>
                  </a:lnTo>
                  <a:lnTo>
                    <a:pt x="646" y="236"/>
                  </a:lnTo>
                  <a:close/>
                  <a:moveTo>
                    <a:pt x="378" y="422"/>
                  </a:moveTo>
                  <a:lnTo>
                    <a:pt x="378" y="422"/>
                  </a:lnTo>
                  <a:lnTo>
                    <a:pt x="336" y="432"/>
                  </a:lnTo>
                  <a:lnTo>
                    <a:pt x="294" y="440"/>
                  </a:lnTo>
                  <a:lnTo>
                    <a:pt x="294" y="440"/>
                  </a:lnTo>
                  <a:lnTo>
                    <a:pt x="254" y="394"/>
                  </a:lnTo>
                  <a:lnTo>
                    <a:pt x="254" y="394"/>
                  </a:lnTo>
                  <a:lnTo>
                    <a:pt x="216" y="344"/>
                  </a:lnTo>
                  <a:lnTo>
                    <a:pt x="216" y="344"/>
                  </a:lnTo>
                  <a:lnTo>
                    <a:pt x="230" y="290"/>
                  </a:lnTo>
                  <a:lnTo>
                    <a:pt x="230" y="290"/>
                  </a:lnTo>
                  <a:lnTo>
                    <a:pt x="248" y="238"/>
                  </a:lnTo>
                  <a:lnTo>
                    <a:pt x="248" y="238"/>
                  </a:lnTo>
                  <a:lnTo>
                    <a:pt x="278" y="226"/>
                  </a:lnTo>
                  <a:lnTo>
                    <a:pt x="308" y="216"/>
                  </a:lnTo>
                  <a:lnTo>
                    <a:pt x="308" y="216"/>
                  </a:lnTo>
                  <a:lnTo>
                    <a:pt x="356" y="204"/>
                  </a:lnTo>
                  <a:lnTo>
                    <a:pt x="356" y="204"/>
                  </a:lnTo>
                  <a:lnTo>
                    <a:pt x="380" y="232"/>
                  </a:lnTo>
                  <a:lnTo>
                    <a:pt x="404" y="260"/>
                  </a:lnTo>
                  <a:lnTo>
                    <a:pt x="404" y="260"/>
                  </a:lnTo>
                  <a:lnTo>
                    <a:pt x="422" y="284"/>
                  </a:lnTo>
                  <a:lnTo>
                    <a:pt x="422" y="284"/>
                  </a:lnTo>
                  <a:lnTo>
                    <a:pt x="416" y="314"/>
                  </a:lnTo>
                  <a:lnTo>
                    <a:pt x="406" y="344"/>
                  </a:lnTo>
                  <a:lnTo>
                    <a:pt x="406" y="344"/>
                  </a:lnTo>
                  <a:lnTo>
                    <a:pt x="394" y="384"/>
                  </a:lnTo>
                  <a:lnTo>
                    <a:pt x="378" y="422"/>
                  </a:lnTo>
                  <a:lnTo>
                    <a:pt x="378" y="422"/>
                  </a:lnTo>
                  <a:close/>
                  <a:moveTo>
                    <a:pt x="344" y="488"/>
                  </a:moveTo>
                  <a:lnTo>
                    <a:pt x="344" y="488"/>
                  </a:lnTo>
                  <a:lnTo>
                    <a:pt x="318" y="464"/>
                  </a:lnTo>
                  <a:lnTo>
                    <a:pt x="318" y="464"/>
                  </a:lnTo>
                  <a:lnTo>
                    <a:pt x="364" y="452"/>
                  </a:lnTo>
                  <a:lnTo>
                    <a:pt x="364" y="452"/>
                  </a:lnTo>
                  <a:lnTo>
                    <a:pt x="344" y="488"/>
                  </a:lnTo>
                  <a:lnTo>
                    <a:pt x="344" y="488"/>
                  </a:lnTo>
                  <a:close/>
                  <a:moveTo>
                    <a:pt x="240" y="582"/>
                  </a:moveTo>
                  <a:lnTo>
                    <a:pt x="240" y="582"/>
                  </a:lnTo>
                  <a:lnTo>
                    <a:pt x="232" y="578"/>
                  </a:lnTo>
                  <a:lnTo>
                    <a:pt x="224" y="572"/>
                  </a:lnTo>
                  <a:lnTo>
                    <a:pt x="218" y="562"/>
                  </a:lnTo>
                  <a:lnTo>
                    <a:pt x="214" y="550"/>
                  </a:lnTo>
                  <a:lnTo>
                    <a:pt x="210" y="536"/>
                  </a:lnTo>
                  <a:lnTo>
                    <a:pt x="206" y="520"/>
                  </a:lnTo>
                  <a:lnTo>
                    <a:pt x="204" y="502"/>
                  </a:lnTo>
                  <a:lnTo>
                    <a:pt x="202" y="482"/>
                  </a:lnTo>
                  <a:lnTo>
                    <a:pt x="202" y="482"/>
                  </a:lnTo>
                  <a:lnTo>
                    <a:pt x="244" y="478"/>
                  </a:lnTo>
                  <a:lnTo>
                    <a:pt x="286" y="470"/>
                  </a:lnTo>
                  <a:lnTo>
                    <a:pt x="286" y="470"/>
                  </a:lnTo>
                  <a:lnTo>
                    <a:pt x="330" y="510"/>
                  </a:lnTo>
                  <a:lnTo>
                    <a:pt x="330" y="510"/>
                  </a:lnTo>
                  <a:lnTo>
                    <a:pt x="316" y="528"/>
                  </a:lnTo>
                  <a:lnTo>
                    <a:pt x="304" y="544"/>
                  </a:lnTo>
                  <a:lnTo>
                    <a:pt x="292" y="558"/>
                  </a:lnTo>
                  <a:lnTo>
                    <a:pt x="280" y="568"/>
                  </a:lnTo>
                  <a:lnTo>
                    <a:pt x="268" y="576"/>
                  </a:lnTo>
                  <a:lnTo>
                    <a:pt x="258" y="580"/>
                  </a:lnTo>
                  <a:lnTo>
                    <a:pt x="248" y="582"/>
                  </a:lnTo>
                  <a:lnTo>
                    <a:pt x="240" y="582"/>
                  </a:lnTo>
                  <a:lnTo>
                    <a:pt x="240" y="582"/>
                  </a:lnTo>
                  <a:close/>
                  <a:moveTo>
                    <a:pt x="208" y="382"/>
                  </a:moveTo>
                  <a:lnTo>
                    <a:pt x="208" y="382"/>
                  </a:lnTo>
                  <a:lnTo>
                    <a:pt x="222" y="398"/>
                  </a:lnTo>
                  <a:lnTo>
                    <a:pt x="222" y="398"/>
                  </a:lnTo>
                  <a:lnTo>
                    <a:pt x="262" y="446"/>
                  </a:lnTo>
                  <a:lnTo>
                    <a:pt x="262" y="446"/>
                  </a:lnTo>
                  <a:lnTo>
                    <a:pt x="232" y="450"/>
                  </a:lnTo>
                  <a:lnTo>
                    <a:pt x="202" y="452"/>
                  </a:lnTo>
                  <a:lnTo>
                    <a:pt x="202" y="452"/>
                  </a:lnTo>
                  <a:lnTo>
                    <a:pt x="204" y="418"/>
                  </a:lnTo>
                  <a:lnTo>
                    <a:pt x="208" y="382"/>
                  </a:lnTo>
                  <a:lnTo>
                    <a:pt x="208" y="382"/>
                  </a:lnTo>
                  <a:close/>
                  <a:moveTo>
                    <a:pt x="294" y="148"/>
                  </a:moveTo>
                  <a:lnTo>
                    <a:pt x="294" y="148"/>
                  </a:lnTo>
                  <a:lnTo>
                    <a:pt x="330" y="180"/>
                  </a:lnTo>
                  <a:lnTo>
                    <a:pt x="330" y="180"/>
                  </a:lnTo>
                  <a:lnTo>
                    <a:pt x="304" y="188"/>
                  </a:lnTo>
                  <a:lnTo>
                    <a:pt x="304" y="188"/>
                  </a:lnTo>
                  <a:lnTo>
                    <a:pt x="266" y="200"/>
                  </a:lnTo>
                  <a:lnTo>
                    <a:pt x="266" y="200"/>
                  </a:lnTo>
                  <a:lnTo>
                    <a:pt x="280" y="172"/>
                  </a:lnTo>
                  <a:lnTo>
                    <a:pt x="294" y="148"/>
                  </a:lnTo>
                  <a:lnTo>
                    <a:pt x="294" y="148"/>
                  </a:lnTo>
                  <a:close/>
                  <a:moveTo>
                    <a:pt x="404" y="54"/>
                  </a:moveTo>
                  <a:lnTo>
                    <a:pt x="404" y="54"/>
                  </a:lnTo>
                  <a:lnTo>
                    <a:pt x="412" y="58"/>
                  </a:lnTo>
                  <a:lnTo>
                    <a:pt x="418" y="64"/>
                  </a:lnTo>
                  <a:lnTo>
                    <a:pt x="424" y="74"/>
                  </a:lnTo>
                  <a:lnTo>
                    <a:pt x="428" y="88"/>
                  </a:lnTo>
                  <a:lnTo>
                    <a:pt x="432" y="102"/>
                  </a:lnTo>
                  <a:lnTo>
                    <a:pt x="436" y="120"/>
                  </a:lnTo>
                  <a:lnTo>
                    <a:pt x="438" y="140"/>
                  </a:lnTo>
                  <a:lnTo>
                    <a:pt x="438" y="160"/>
                  </a:lnTo>
                  <a:lnTo>
                    <a:pt x="438" y="160"/>
                  </a:lnTo>
                  <a:lnTo>
                    <a:pt x="398" y="166"/>
                  </a:lnTo>
                  <a:lnTo>
                    <a:pt x="358" y="174"/>
                  </a:lnTo>
                  <a:lnTo>
                    <a:pt x="358" y="174"/>
                  </a:lnTo>
                  <a:lnTo>
                    <a:pt x="334" y="148"/>
                  </a:lnTo>
                  <a:lnTo>
                    <a:pt x="308" y="126"/>
                  </a:lnTo>
                  <a:lnTo>
                    <a:pt x="308" y="126"/>
                  </a:lnTo>
                  <a:lnTo>
                    <a:pt x="322" y="108"/>
                  </a:lnTo>
                  <a:lnTo>
                    <a:pt x="334" y="92"/>
                  </a:lnTo>
                  <a:lnTo>
                    <a:pt x="348" y="78"/>
                  </a:lnTo>
                  <a:lnTo>
                    <a:pt x="360" y="68"/>
                  </a:lnTo>
                  <a:lnTo>
                    <a:pt x="372" y="60"/>
                  </a:lnTo>
                  <a:lnTo>
                    <a:pt x="384" y="54"/>
                  </a:lnTo>
                  <a:lnTo>
                    <a:pt x="394" y="52"/>
                  </a:lnTo>
                  <a:lnTo>
                    <a:pt x="404" y="54"/>
                  </a:lnTo>
                  <a:lnTo>
                    <a:pt x="404" y="54"/>
                  </a:lnTo>
                  <a:close/>
                  <a:moveTo>
                    <a:pt x="428" y="256"/>
                  </a:moveTo>
                  <a:lnTo>
                    <a:pt x="428" y="256"/>
                  </a:lnTo>
                  <a:lnTo>
                    <a:pt x="412" y="236"/>
                  </a:lnTo>
                  <a:lnTo>
                    <a:pt x="412" y="236"/>
                  </a:lnTo>
                  <a:lnTo>
                    <a:pt x="382" y="200"/>
                  </a:lnTo>
                  <a:lnTo>
                    <a:pt x="382" y="200"/>
                  </a:lnTo>
                  <a:lnTo>
                    <a:pt x="436" y="192"/>
                  </a:lnTo>
                  <a:lnTo>
                    <a:pt x="436" y="192"/>
                  </a:lnTo>
                  <a:lnTo>
                    <a:pt x="434" y="222"/>
                  </a:lnTo>
                  <a:lnTo>
                    <a:pt x="428" y="256"/>
                  </a:lnTo>
                  <a:lnTo>
                    <a:pt x="428" y="256"/>
                  </a:lnTo>
                  <a:close/>
                  <a:moveTo>
                    <a:pt x="42" y="414"/>
                  </a:moveTo>
                  <a:lnTo>
                    <a:pt x="42" y="414"/>
                  </a:lnTo>
                  <a:lnTo>
                    <a:pt x="40" y="402"/>
                  </a:lnTo>
                  <a:lnTo>
                    <a:pt x="44" y="388"/>
                  </a:lnTo>
                  <a:lnTo>
                    <a:pt x="52" y="374"/>
                  </a:lnTo>
                  <a:lnTo>
                    <a:pt x="64" y="358"/>
                  </a:lnTo>
                  <a:lnTo>
                    <a:pt x="78" y="340"/>
                  </a:lnTo>
                  <a:lnTo>
                    <a:pt x="98" y="324"/>
                  </a:lnTo>
                  <a:lnTo>
                    <a:pt x="120" y="306"/>
                  </a:lnTo>
                  <a:lnTo>
                    <a:pt x="144" y="290"/>
                  </a:lnTo>
                  <a:lnTo>
                    <a:pt x="144" y="290"/>
                  </a:lnTo>
                  <a:lnTo>
                    <a:pt x="166" y="322"/>
                  </a:lnTo>
                  <a:lnTo>
                    <a:pt x="188" y="356"/>
                  </a:lnTo>
                  <a:lnTo>
                    <a:pt x="188" y="356"/>
                  </a:lnTo>
                  <a:lnTo>
                    <a:pt x="180" y="406"/>
                  </a:lnTo>
                  <a:lnTo>
                    <a:pt x="174" y="452"/>
                  </a:lnTo>
                  <a:lnTo>
                    <a:pt x="174" y="452"/>
                  </a:lnTo>
                  <a:lnTo>
                    <a:pt x="148" y="452"/>
                  </a:lnTo>
                  <a:lnTo>
                    <a:pt x="124" y="450"/>
                  </a:lnTo>
                  <a:lnTo>
                    <a:pt x="102" y="448"/>
                  </a:lnTo>
                  <a:lnTo>
                    <a:pt x="84" y="444"/>
                  </a:lnTo>
                  <a:lnTo>
                    <a:pt x="68" y="438"/>
                  </a:lnTo>
                  <a:lnTo>
                    <a:pt x="56" y="430"/>
                  </a:lnTo>
                  <a:lnTo>
                    <a:pt x="46" y="422"/>
                  </a:lnTo>
                  <a:lnTo>
                    <a:pt x="42" y="414"/>
                  </a:lnTo>
                  <a:lnTo>
                    <a:pt x="42" y="414"/>
                  </a:lnTo>
                  <a:close/>
                  <a:moveTo>
                    <a:pt x="198" y="318"/>
                  </a:moveTo>
                  <a:lnTo>
                    <a:pt x="198" y="318"/>
                  </a:lnTo>
                  <a:lnTo>
                    <a:pt x="172" y="274"/>
                  </a:lnTo>
                  <a:lnTo>
                    <a:pt x="172" y="274"/>
                  </a:lnTo>
                  <a:lnTo>
                    <a:pt x="218" y="250"/>
                  </a:lnTo>
                  <a:lnTo>
                    <a:pt x="218" y="250"/>
                  </a:lnTo>
                  <a:lnTo>
                    <a:pt x="208" y="282"/>
                  </a:lnTo>
                  <a:lnTo>
                    <a:pt x="208" y="282"/>
                  </a:lnTo>
                  <a:lnTo>
                    <a:pt x="198" y="318"/>
                  </a:lnTo>
                  <a:lnTo>
                    <a:pt x="198" y="318"/>
                  </a:lnTo>
                  <a:close/>
                  <a:moveTo>
                    <a:pt x="122" y="74"/>
                  </a:moveTo>
                  <a:lnTo>
                    <a:pt x="122" y="74"/>
                  </a:lnTo>
                  <a:lnTo>
                    <a:pt x="126" y="70"/>
                  </a:lnTo>
                  <a:lnTo>
                    <a:pt x="132" y="68"/>
                  </a:lnTo>
                  <a:lnTo>
                    <a:pt x="146" y="66"/>
                  </a:lnTo>
                  <a:lnTo>
                    <a:pt x="162" y="68"/>
                  </a:lnTo>
                  <a:lnTo>
                    <a:pt x="180" y="74"/>
                  </a:lnTo>
                  <a:lnTo>
                    <a:pt x="202" y="84"/>
                  </a:lnTo>
                  <a:lnTo>
                    <a:pt x="224" y="96"/>
                  </a:lnTo>
                  <a:lnTo>
                    <a:pt x="248" y="112"/>
                  </a:lnTo>
                  <a:lnTo>
                    <a:pt x="272" y="130"/>
                  </a:lnTo>
                  <a:lnTo>
                    <a:pt x="272" y="130"/>
                  </a:lnTo>
                  <a:lnTo>
                    <a:pt x="252" y="168"/>
                  </a:lnTo>
                  <a:lnTo>
                    <a:pt x="232" y="212"/>
                  </a:lnTo>
                  <a:lnTo>
                    <a:pt x="232" y="212"/>
                  </a:lnTo>
                  <a:lnTo>
                    <a:pt x="194" y="230"/>
                  </a:lnTo>
                  <a:lnTo>
                    <a:pt x="156" y="248"/>
                  </a:lnTo>
                  <a:lnTo>
                    <a:pt x="156" y="248"/>
                  </a:lnTo>
                  <a:lnTo>
                    <a:pt x="142" y="216"/>
                  </a:lnTo>
                  <a:lnTo>
                    <a:pt x="130" y="188"/>
                  </a:lnTo>
                  <a:lnTo>
                    <a:pt x="120" y="160"/>
                  </a:lnTo>
                  <a:lnTo>
                    <a:pt x="114" y="136"/>
                  </a:lnTo>
                  <a:lnTo>
                    <a:pt x="110" y="116"/>
                  </a:lnTo>
                  <a:lnTo>
                    <a:pt x="110" y="98"/>
                  </a:lnTo>
                  <a:lnTo>
                    <a:pt x="114" y="82"/>
                  </a:lnTo>
                  <a:lnTo>
                    <a:pt x="118" y="78"/>
                  </a:lnTo>
                  <a:lnTo>
                    <a:pt x="122" y="74"/>
                  </a:lnTo>
                  <a:lnTo>
                    <a:pt x="122" y="74"/>
                  </a:lnTo>
                  <a:close/>
                  <a:moveTo>
                    <a:pt x="686" y="224"/>
                  </a:moveTo>
                  <a:lnTo>
                    <a:pt x="686" y="224"/>
                  </a:lnTo>
                  <a:lnTo>
                    <a:pt x="684" y="216"/>
                  </a:lnTo>
                  <a:lnTo>
                    <a:pt x="678" y="208"/>
                  </a:lnTo>
                  <a:lnTo>
                    <a:pt x="672" y="200"/>
                  </a:lnTo>
                  <a:lnTo>
                    <a:pt x="664" y="194"/>
                  </a:lnTo>
                  <a:lnTo>
                    <a:pt x="654" y="186"/>
                  </a:lnTo>
                  <a:lnTo>
                    <a:pt x="642" y="180"/>
                  </a:lnTo>
                  <a:lnTo>
                    <a:pt x="616" y="170"/>
                  </a:lnTo>
                  <a:lnTo>
                    <a:pt x="586" y="164"/>
                  </a:lnTo>
                  <a:lnTo>
                    <a:pt x="550" y="158"/>
                  </a:lnTo>
                  <a:lnTo>
                    <a:pt x="512" y="156"/>
                  </a:lnTo>
                  <a:lnTo>
                    <a:pt x="470" y="158"/>
                  </a:lnTo>
                  <a:lnTo>
                    <a:pt x="470" y="158"/>
                  </a:lnTo>
                  <a:lnTo>
                    <a:pt x="470" y="128"/>
                  </a:lnTo>
                  <a:lnTo>
                    <a:pt x="468" y="100"/>
                  </a:lnTo>
                  <a:lnTo>
                    <a:pt x="466" y="76"/>
                  </a:lnTo>
                  <a:lnTo>
                    <a:pt x="460" y="54"/>
                  </a:lnTo>
                  <a:lnTo>
                    <a:pt x="452" y="34"/>
                  </a:lnTo>
                  <a:lnTo>
                    <a:pt x="444" y="20"/>
                  </a:lnTo>
                  <a:lnTo>
                    <a:pt x="432" y="10"/>
                  </a:lnTo>
                  <a:lnTo>
                    <a:pt x="426" y="6"/>
                  </a:lnTo>
                  <a:lnTo>
                    <a:pt x="418" y="2"/>
                  </a:lnTo>
                  <a:lnTo>
                    <a:pt x="418" y="2"/>
                  </a:lnTo>
                  <a:lnTo>
                    <a:pt x="412" y="2"/>
                  </a:lnTo>
                  <a:lnTo>
                    <a:pt x="404" y="0"/>
                  </a:lnTo>
                  <a:lnTo>
                    <a:pt x="388" y="4"/>
                  </a:lnTo>
                  <a:lnTo>
                    <a:pt x="372" y="10"/>
                  </a:lnTo>
                  <a:lnTo>
                    <a:pt x="356" y="22"/>
                  </a:lnTo>
                  <a:lnTo>
                    <a:pt x="338" y="38"/>
                  </a:lnTo>
                  <a:lnTo>
                    <a:pt x="320" y="58"/>
                  </a:lnTo>
                  <a:lnTo>
                    <a:pt x="302" y="80"/>
                  </a:lnTo>
                  <a:lnTo>
                    <a:pt x="286" y="106"/>
                  </a:lnTo>
                  <a:lnTo>
                    <a:pt x="286" y="106"/>
                  </a:lnTo>
                  <a:lnTo>
                    <a:pt x="256" y="82"/>
                  </a:lnTo>
                  <a:lnTo>
                    <a:pt x="228" y="64"/>
                  </a:lnTo>
                  <a:lnTo>
                    <a:pt x="200" y="48"/>
                  </a:lnTo>
                  <a:lnTo>
                    <a:pt x="174" y="38"/>
                  </a:lnTo>
                  <a:lnTo>
                    <a:pt x="150" y="30"/>
                  </a:lnTo>
                  <a:lnTo>
                    <a:pt x="130" y="28"/>
                  </a:lnTo>
                  <a:lnTo>
                    <a:pt x="120" y="30"/>
                  </a:lnTo>
                  <a:lnTo>
                    <a:pt x="110" y="32"/>
                  </a:lnTo>
                  <a:lnTo>
                    <a:pt x="102" y="36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90" y="48"/>
                  </a:lnTo>
                  <a:lnTo>
                    <a:pt x="84" y="54"/>
                  </a:lnTo>
                  <a:lnTo>
                    <a:pt x="80" y="64"/>
                  </a:lnTo>
                  <a:lnTo>
                    <a:pt x="76" y="74"/>
                  </a:lnTo>
                  <a:lnTo>
                    <a:pt x="76" y="86"/>
                  </a:lnTo>
                  <a:lnTo>
                    <a:pt x="74" y="98"/>
                  </a:lnTo>
                  <a:lnTo>
                    <a:pt x="76" y="126"/>
                  </a:lnTo>
                  <a:lnTo>
                    <a:pt x="84" y="156"/>
                  </a:lnTo>
                  <a:lnTo>
                    <a:pt x="94" y="190"/>
                  </a:lnTo>
                  <a:lnTo>
                    <a:pt x="110" y="226"/>
                  </a:lnTo>
                  <a:lnTo>
                    <a:pt x="130" y="264"/>
                  </a:lnTo>
                  <a:lnTo>
                    <a:pt x="130" y="264"/>
                  </a:lnTo>
                  <a:lnTo>
                    <a:pt x="98" y="284"/>
                  </a:lnTo>
                  <a:lnTo>
                    <a:pt x="70" y="306"/>
                  </a:lnTo>
                  <a:lnTo>
                    <a:pt x="46" y="326"/>
                  </a:lnTo>
                  <a:lnTo>
                    <a:pt x="28" y="348"/>
                  </a:lnTo>
                  <a:lnTo>
                    <a:pt x="12" y="368"/>
                  </a:lnTo>
                  <a:lnTo>
                    <a:pt x="4" y="388"/>
                  </a:lnTo>
                  <a:lnTo>
                    <a:pt x="0" y="398"/>
                  </a:lnTo>
                  <a:lnTo>
                    <a:pt x="0" y="408"/>
                  </a:lnTo>
                  <a:lnTo>
                    <a:pt x="0" y="416"/>
                  </a:lnTo>
                  <a:lnTo>
                    <a:pt x="2" y="426"/>
                  </a:lnTo>
                  <a:lnTo>
                    <a:pt x="2" y="426"/>
                  </a:lnTo>
                  <a:lnTo>
                    <a:pt x="4" y="432"/>
                  </a:lnTo>
                  <a:lnTo>
                    <a:pt x="8" y="440"/>
                  </a:lnTo>
                  <a:lnTo>
                    <a:pt x="20" y="452"/>
                  </a:lnTo>
                  <a:lnTo>
                    <a:pt x="36" y="462"/>
                  </a:lnTo>
                  <a:lnTo>
                    <a:pt x="56" y="470"/>
                  </a:lnTo>
                  <a:lnTo>
                    <a:pt x="80" y="476"/>
                  </a:lnTo>
                  <a:lnTo>
                    <a:pt x="108" y="482"/>
                  </a:lnTo>
                  <a:lnTo>
                    <a:pt x="138" y="484"/>
                  </a:lnTo>
                  <a:lnTo>
                    <a:pt x="172" y="484"/>
                  </a:lnTo>
                  <a:lnTo>
                    <a:pt x="172" y="484"/>
                  </a:lnTo>
                  <a:lnTo>
                    <a:pt x="172" y="512"/>
                  </a:lnTo>
                  <a:lnTo>
                    <a:pt x="174" y="538"/>
                  </a:lnTo>
                  <a:lnTo>
                    <a:pt x="178" y="562"/>
                  </a:lnTo>
                  <a:lnTo>
                    <a:pt x="184" y="584"/>
                  </a:lnTo>
                  <a:lnTo>
                    <a:pt x="190" y="602"/>
                  </a:lnTo>
                  <a:lnTo>
                    <a:pt x="200" y="616"/>
                  </a:lnTo>
                  <a:lnTo>
                    <a:pt x="210" y="626"/>
                  </a:lnTo>
                  <a:lnTo>
                    <a:pt x="224" y="632"/>
                  </a:lnTo>
                  <a:lnTo>
                    <a:pt x="224" y="632"/>
                  </a:lnTo>
                  <a:lnTo>
                    <a:pt x="230" y="634"/>
                  </a:lnTo>
                  <a:lnTo>
                    <a:pt x="238" y="634"/>
                  </a:lnTo>
                  <a:lnTo>
                    <a:pt x="254" y="632"/>
                  </a:lnTo>
                  <a:lnTo>
                    <a:pt x="270" y="624"/>
                  </a:lnTo>
                  <a:lnTo>
                    <a:pt x="286" y="614"/>
                  </a:lnTo>
                  <a:lnTo>
                    <a:pt x="304" y="598"/>
                  </a:lnTo>
                  <a:lnTo>
                    <a:pt x="320" y="580"/>
                  </a:lnTo>
                  <a:lnTo>
                    <a:pt x="338" y="558"/>
                  </a:lnTo>
                  <a:lnTo>
                    <a:pt x="354" y="532"/>
                  </a:lnTo>
                  <a:lnTo>
                    <a:pt x="354" y="532"/>
                  </a:lnTo>
                  <a:lnTo>
                    <a:pt x="386" y="554"/>
                  </a:lnTo>
                  <a:lnTo>
                    <a:pt x="414" y="574"/>
                  </a:lnTo>
                  <a:lnTo>
                    <a:pt x="442" y="588"/>
                  </a:lnTo>
                  <a:lnTo>
                    <a:pt x="468" y="598"/>
                  </a:lnTo>
                  <a:lnTo>
                    <a:pt x="492" y="604"/>
                  </a:lnTo>
                  <a:lnTo>
                    <a:pt x="514" y="606"/>
                  </a:lnTo>
                  <a:lnTo>
                    <a:pt x="522" y="606"/>
                  </a:lnTo>
                  <a:lnTo>
                    <a:pt x="532" y="602"/>
                  </a:lnTo>
                  <a:lnTo>
                    <a:pt x="540" y="600"/>
                  </a:lnTo>
                  <a:lnTo>
                    <a:pt x="546" y="594"/>
                  </a:lnTo>
                  <a:lnTo>
                    <a:pt x="546" y="594"/>
                  </a:lnTo>
                  <a:lnTo>
                    <a:pt x="552" y="588"/>
                  </a:lnTo>
                  <a:lnTo>
                    <a:pt x="558" y="582"/>
                  </a:lnTo>
                  <a:lnTo>
                    <a:pt x="562" y="574"/>
                  </a:lnTo>
                  <a:lnTo>
                    <a:pt x="564" y="564"/>
                  </a:lnTo>
                  <a:lnTo>
                    <a:pt x="566" y="544"/>
                  </a:lnTo>
                  <a:lnTo>
                    <a:pt x="564" y="518"/>
                  </a:lnTo>
                  <a:lnTo>
                    <a:pt x="558" y="492"/>
                  </a:lnTo>
                  <a:lnTo>
                    <a:pt x="550" y="462"/>
                  </a:lnTo>
                  <a:lnTo>
                    <a:pt x="536" y="430"/>
                  </a:lnTo>
                  <a:lnTo>
                    <a:pt x="520" y="396"/>
                  </a:lnTo>
                  <a:lnTo>
                    <a:pt x="520" y="396"/>
                  </a:lnTo>
                  <a:lnTo>
                    <a:pt x="560" y="374"/>
                  </a:lnTo>
                  <a:lnTo>
                    <a:pt x="596" y="352"/>
                  </a:lnTo>
                  <a:lnTo>
                    <a:pt x="626" y="330"/>
                  </a:lnTo>
                  <a:lnTo>
                    <a:pt x="650" y="308"/>
                  </a:lnTo>
                  <a:lnTo>
                    <a:pt x="670" y="286"/>
                  </a:lnTo>
                  <a:lnTo>
                    <a:pt x="678" y="276"/>
                  </a:lnTo>
                  <a:lnTo>
                    <a:pt x="682" y="264"/>
                  </a:lnTo>
                  <a:lnTo>
                    <a:pt x="686" y="254"/>
                  </a:lnTo>
                  <a:lnTo>
                    <a:pt x="688" y="244"/>
                  </a:lnTo>
                  <a:lnTo>
                    <a:pt x="688" y="234"/>
                  </a:lnTo>
                  <a:lnTo>
                    <a:pt x="686" y="224"/>
                  </a:lnTo>
                  <a:lnTo>
                    <a:pt x="686" y="22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  <p:sp>
          <p:nvSpPr>
            <p:cNvPr id="151" name="Freeform 1986"/>
            <p:cNvSpPr>
              <a:spLocks/>
            </p:cNvSpPr>
            <p:nvPr/>
          </p:nvSpPr>
          <p:spPr bwMode="auto">
            <a:xfrm>
              <a:off x="3768725" y="3544888"/>
              <a:ext cx="146050" cy="142875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60" y="0"/>
                </a:cxn>
                <a:cxn ang="0">
                  <a:pos x="52" y="0"/>
                </a:cxn>
                <a:cxn ang="0">
                  <a:pos x="42" y="0"/>
                </a:cxn>
                <a:cxn ang="0">
                  <a:pos x="34" y="0"/>
                </a:cxn>
                <a:cxn ang="0">
                  <a:pos x="26" y="4"/>
                </a:cxn>
                <a:cxn ang="0">
                  <a:pos x="18" y="8"/>
                </a:cxn>
                <a:cxn ang="0">
                  <a:pos x="12" y="16"/>
                </a:cxn>
                <a:cxn ang="0">
                  <a:pos x="6" y="22"/>
                </a:cxn>
                <a:cxn ang="0">
                  <a:pos x="2" y="32"/>
                </a:cxn>
                <a:cxn ang="0">
                  <a:pos x="2" y="32"/>
                </a:cxn>
                <a:cxn ang="0">
                  <a:pos x="0" y="40"/>
                </a:cxn>
                <a:cxn ang="0">
                  <a:pos x="0" y="50"/>
                </a:cxn>
                <a:cxn ang="0">
                  <a:pos x="2" y="58"/>
                </a:cxn>
                <a:cxn ang="0">
                  <a:pos x="6" y="66"/>
                </a:cxn>
                <a:cxn ang="0">
                  <a:pos x="10" y="74"/>
                </a:cxn>
                <a:cxn ang="0">
                  <a:pos x="18" y="80"/>
                </a:cxn>
                <a:cxn ang="0">
                  <a:pos x="24" y="86"/>
                </a:cxn>
                <a:cxn ang="0">
                  <a:pos x="34" y="90"/>
                </a:cxn>
                <a:cxn ang="0">
                  <a:pos x="34" y="90"/>
                </a:cxn>
                <a:cxn ang="0">
                  <a:pos x="42" y="90"/>
                </a:cxn>
                <a:cxn ang="0">
                  <a:pos x="52" y="90"/>
                </a:cxn>
                <a:cxn ang="0">
                  <a:pos x="60" y="90"/>
                </a:cxn>
                <a:cxn ang="0">
                  <a:pos x="68" y="86"/>
                </a:cxn>
                <a:cxn ang="0">
                  <a:pos x="76" y="80"/>
                </a:cxn>
                <a:cxn ang="0">
                  <a:pos x="82" y="74"/>
                </a:cxn>
                <a:cxn ang="0">
                  <a:pos x="88" y="68"/>
                </a:cxn>
                <a:cxn ang="0">
                  <a:pos x="90" y="58"/>
                </a:cxn>
                <a:cxn ang="0">
                  <a:pos x="90" y="58"/>
                </a:cxn>
                <a:cxn ang="0">
                  <a:pos x="92" y="50"/>
                </a:cxn>
                <a:cxn ang="0">
                  <a:pos x="92" y="40"/>
                </a:cxn>
                <a:cxn ang="0">
                  <a:pos x="92" y="32"/>
                </a:cxn>
                <a:cxn ang="0">
                  <a:pos x="88" y="24"/>
                </a:cxn>
                <a:cxn ang="0">
                  <a:pos x="82" y="16"/>
                </a:cxn>
                <a:cxn ang="0">
                  <a:pos x="76" y="10"/>
                </a:cxn>
                <a:cxn ang="0">
                  <a:pos x="70" y="4"/>
                </a:cxn>
                <a:cxn ang="0">
                  <a:pos x="60" y="0"/>
                </a:cxn>
                <a:cxn ang="0">
                  <a:pos x="60" y="0"/>
                </a:cxn>
              </a:cxnLst>
              <a:rect l="0" t="0" r="r" b="b"/>
              <a:pathLst>
                <a:path w="92" h="90">
                  <a:moveTo>
                    <a:pt x="60" y="0"/>
                  </a:moveTo>
                  <a:lnTo>
                    <a:pt x="60" y="0"/>
                  </a:lnTo>
                  <a:lnTo>
                    <a:pt x="52" y="0"/>
                  </a:lnTo>
                  <a:lnTo>
                    <a:pt x="42" y="0"/>
                  </a:lnTo>
                  <a:lnTo>
                    <a:pt x="34" y="0"/>
                  </a:lnTo>
                  <a:lnTo>
                    <a:pt x="26" y="4"/>
                  </a:lnTo>
                  <a:lnTo>
                    <a:pt x="18" y="8"/>
                  </a:lnTo>
                  <a:lnTo>
                    <a:pt x="12" y="16"/>
                  </a:lnTo>
                  <a:lnTo>
                    <a:pt x="6" y="22"/>
                  </a:lnTo>
                  <a:lnTo>
                    <a:pt x="2" y="32"/>
                  </a:lnTo>
                  <a:lnTo>
                    <a:pt x="2" y="32"/>
                  </a:lnTo>
                  <a:lnTo>
                    <a:pt x="0" y="40"/>
                  </a:lnTo>
                  <a:lnTo>
                    <a:pt x="0" y="50"/>
                  </a:lnTo>
                  <a:lnTo>
                    <a:pt x="2" y="58"/>
                  </a:lnTo>
                  <a:lnTo>
                    <a:pt x="6" y="66"/>
                  </a:lnTo>
                  <a:lnTo>
                    <a:pt x="10" y="74"/>
                  </a:lnTo>
                  <a:lnTo>
                    <a:pt x="18" y="80"/>
                  </a:lnTo>
                  <a:lnTo>
                    <a:pt x="24" y="86"/>
                  </a:lnTo>
                  <a:lnTo>
                    <a:pt x="34" y="90"/>
                  </a:lnTo>
                  <a:lnTo>
                    <a:pt x="34" y="90"/>
                  </a:lnTo>
                  <a:lnTo>
                    <a:pt x="42" y="90"/>
                  </a:lnTo>
                  <a:lnTo>
                    <a:pt x="52" y="90"/>
                  </a:lnTo>
                  <a:lnTo>
                    <a:pt x="60" y="90"/>
                  </a:lnTo>
                  <a:lnTo>
                    <a:pt x="68" y="86"/>
                  </a:lnTo>
                  <a:lnTo>
                    <a:pt x="76" y="80"/>
                  </a:lnTo>
                  <a:lnTo>
                    <a:pt x="82" y="74"/>
                  </a:lnTo>
                  <a:lnTo>
                    <a:pt x="88" y="68"/>
                  </a:lnTo>
                  <a:lnTo>
                    <a:pt x="90" y="58"/>
                  </a:lnTo>
                  <a:lnTo>
                    <a:pt x="90" y="58"/>
                  </a:lnTo>
                  <a:lnTo>
                    <a:pt x="92" y="50"/>
                  </a:lnTo>
                  <a:lnTo>
                    <a:pt x="92" y="40"/>
                  </a:lnTo>
                  <a:lnTo>
                    <a:pt x="92" y="32"/>
                  </a:lnTo>
                  <a:lnTo>
                    <a:pt x="88" y="24"/>
                  </a:lnTo>
                  <a:lnTo>
                    <a:pt x="82" y="16"/>
                  </a:lnTo>
                  <a:lnTo>
                    <a:pt x="76" y="10"/>
                  </a:lnTo>
                  <a:lnTo>
                    <a:pt x="70" y="4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주요 사업내용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주요 사업내용을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26" name="그룹 68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27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8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29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0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39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0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31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07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37" name="자유형 36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38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35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주요 사업내용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36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182357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latin typeface="+mn-ea"/>
                </a:rPr>
                <a:t> 자사가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진행 중에 있는 서비스 및 사업 영역에 대한 대략적인 내용</a:t>
              </a:r>
              <a:r>
                <a:rPr kumimoji="1" lang="ko-KR" altLang="en-US" sz="1050" spc="30" dirty="0">
                  <a:latin typeface="+mn-ea"/>
                </a:rPr>
                <a:t>들을 기재합니다</a:t>
              </a:r>
              <a:r>
                <a:rPr kumimoji="1" lang="en-US" altLang="ko-KR" sz="1050" spc="30" dirty="0"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latin typeface="+mn-ea"/>
                </a:rPr>
                <a:t> </a:t>
              </a:r>
              <a:r>
                <a:rPr kumimoji="1" lang="ko-KR" altLang="en-US" sz="1050" spc="30" dirty="0">
                  <a:latin typeface="+mn-ea"/>
                </a:rPr>
                <a:t>자사가 어떤 사업을 통해 수익을 창출하고 있는지를 한눈에 알아볼 수 있도록 도식화 하고 대표적인 서비스를 나열하는 방법으로 간단히 표현할 수 있습니다</a:t>
              </a:r>
              <a:r>
                <a:rPr kumimoji="1" lang="en-US" altLang="ko-KR" sz="1050" spc="30" dirty="0">
                  <a:latin typeface="+mn-ea"/>
                </a:rPr>
                <a:t>.</a:t>
              </a:r>
              <a:endParaRPr kumimoji="1" lang="en-US" altLang="ko-KR" sz="1050" spc="30" dirty="0">
                <a:solidFill>
                  <a:schemeClr val="bg2">
                    <a:lumMod val="10000"/>
                  </a:schemeClr>
                </a:solidFill>
                <a:latin typeface="+mn-ea"/>
              </a:endParaRPr>
            </a:p>
          </p:txBody>
        </p:sp>
      </p:grpSp>
      <p:sp>
        <p:nvSpPr>
          <p:cNvPr id="23" name="텍스트 개체 틀 19"/>
          <p:cNvSpPr txBox="1">
            <a:spLocks/>
          </p:cNvSpPr>
          <p:nvPr/>
        </p:nvSpPr>
        <p:spPr>
          <a:xfrm>
            <a:off x="314735" y="6417332"/>
            <a:ext cx="944897" cy="252028"/>
          </a:xfrm>
          <a:prstGeom prst="rect">
            <a:avLst/>
          </a:prstGeom>
        </p:spPr>
        <p:txBody>
          <a:bodyPr/>
          <a:lstStyle>
            <a:lvl1pPr>
              <a:buNone/>
              <a:defRPr sz="1000" b="1">
                <a:solidFill>
                  <a:schemeClr val="accent1"/>
                </a:solidFill>
              </a:defRPr>
            </a:lvl1pPr>
          </a:lstStyle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en-US" altLang="ko-KR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Bizforms</a:t>
            </a:r>
            <a:endParaRPr kumimoji="0" lang="ko-KR" altLang="en-US" sz="1000" b="1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0" name="그룹 99"/>
          <p:cNvGrpSpPr/>
          <p:nvPr/>
        </p:nvGrpSpPr>
        <p:grpSpPr>
          <a:xfrm>
            <a:off x="1304550" y="3830643"/>
            <a:ext cx="1620001" cy="1446064"/>
            <a:chOff x="847674" y="3830643"/>
            <a:chExt cx="1620001" cy="1446064"/>
          </a:xfrm>
        </p:grpSpPr>
        <p:sp>
          <p:nvSpPr>
            <p:cNvPr id="101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02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1000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03" name="그룹 102"/>
          <p:cNvGrpSpPr/>
          <p:nvPr/>
        </p:nvGrpSpPr>
        <p:grpSpPr>
          <a:xfrm>
            <a:off x="3762000" y="3830643"/>
            <a:ext cx="1620001" cy="1424007"/>
            <a:chOff x="847674" y="3830643"/>
            <a:chExt cx="1620001" cy="1424007"/>
          </a:xfrm>
        </p:grpSpPr>
        <p:sp>
          <p:nvSpPr>
            <p:cNvPr id="104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3000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05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06" name="그룹 105"/>
          <p:cNvGrpSpPr/>
          <p:nvPr/>
        </p:nvGrpSpPr>
        <p:grpSpPr>
          <a:xfrm>
            <a:off x="6219450" y="3830643"/>
            <a:ext cx="1620001" cy="1424007"/>
            <a:chOff x="847674" y="3830643"/>
            <a:chExt cx="1620001" cy="1424007"/>
          </a:xfrm>
        </p:grpSpPr>
        <p:sp>
          <p:nvSpPr>
            <p:cNvPr id="107" name="Rectangle 117"/>
            <p:cNvSpPr>
              <a:spLocks noChangeArrowheads="1"/>
            </p:cNvSpPr>
            <p:nvPr/>
          </p:nvSpPr>
          <p:spPr bwMode="auto">
            <a:xfrm>
              <a:off x="847674" y="3830643"/>
              <a:ext cx="1620000" cy="2653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400" rtl="0" eaLnBrk="1" fontAlgn="base" latinLnBrk="1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제</a:t>
              </a:r>
              <a:r>
                <a:rPr kumimoji="1" lang="ko-KR" altLang="en-US" sz="1500" b="1" i="0" u="none" strike="noStrike" cap="none" normalizeH="0" baseline="0" dirty="0">
                  <a:ln>
                    <a:noFill/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effectLst/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목을 입력하세요</a:t>
              </a:r>
              <a:endParaRPr kumimoji="1" lang="ko-KR" sz="1500" b="0" i="0" u="none" strike="noStrike" cap="none" normalizeH="0" baseline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굴림" pitchFamily="50" charset="-127"/>
                <a:ea typeface="굴림" pitchFamily="50" charset="-127"/>
                <a:cs typeface="굴림" pitchFamily="50" charset="-127"/>
              </a:endParaRPr>
            </a:p>
          </p:txBody>
        </p:sp>
        <p:sp>
          <p:nvSpPr>
            <p:cNvPr id="108" name="Rectangle 117"/>
            <p:cNvSpPr>
              <a:spLocks noChangeArrowheads="1"/>
            </p:cNvSpPr>
            <p:nvPr/>
          </p:nvSpPr>
          <p:spPr bwMode="auto">
            <a:xfrm>
              <a:off x="847675" y="4276433"/>
              <a:ext cx="1620000" cy="9782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본문 맑은고딕 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10pt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정렬은 가운데정렬을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세부내용을 입력하세요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</a:t>
              </a:r>
            </a:p>
            <a:p>
              <a:pPr lvl="0" algn="ctr" fontAlgn="base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왼쪽정렬을 권장합니다</a:t>
              </a:r>
              <a:r>
                <a:rPr kumimoji="1" lang="en-US" altLang="ko-KR" sz="10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  <a:cs typeface="굴림" pitchFamily="50" charset="-127"/>
                </a:rPr>
                <a:t>. </a:t>
              </a:r>
            </a:p>
          </p:txBody>
        </p:sp>
      </p:grpSp>
      <p:grpSp>
        <p:nvGrpSpPr>
          <p:cNvPr id="137" name="그룹 136"/>
          <p:cNvGrpSpPr/>
          <p:nvPr/>
        </p:nvGrpSpPr>
        <p:grpSpPr>
          <a:xfrm>
            <a:off x="3667125" y="1731963"/>
            <a:ext cx="1809750" cy="1920875"/>
            <a:chOff x="3667125" y="1731963"/>
            <a:chExt cx="1809750" cy="1920875"/>
          </a:xfrm>
        </p:grpSpPr>
        <p:sp>
          <p:nvSpPr>
            <p:cNvPr id="87" name="Freeform 6"/>
            <p:cNvSpPr>
              <a:spLocks noEditPoints="1"/>
            </p:cNvSpPr>
            <p:nvPr/>
          </p:nvSpPr>
          <p:spPr bwMode="auto">
            <a:xfrm>
              <a:off x="3667125" y="1731963"/>
              <a:ext cx="1809750" cy="1920875"/>
            </a:xfrm>
            <a:custGeom>
              <a:avLst/>
              <a:gdLst/>
              <a:ahLst/>
              <a:cxnLst>
                <a:cxn ang="0">
                  <a:pos x="1134" y="482"/>
                </a:cxn>
                <a:cxn ang="0">
                  <a:pos x="1094" y="348"/>
                </a:cxn>
                <a:cxn ang="0">
                  <a:pos x="1026" y="228"/>
                </a:cxn>
                <a:cxn ang="0">
                  <a:pos x="932" y="130"/>
                </a:cxn>
                <a:cxn ang="0">
                  <a:pos x="816" y="56"/>
                </a:cxn>
                <a:cxn ang="0">
                  <a:pos x="684" y="12"/>
                </a:cxn>
                <a:cxn ang="0">
                  <a:pos x="570" y="0"/>
                </a:cxn>
                <a:cxn ang="0">
                  <a:pos x="428" y="18"/>
                </a:cxn>
                <a:cxn ang="0">
                  <a:pos x="298" y="68"/>
                </a:cxn>
                <a:cxn ang="0">
                  <a:pos x="188" y="148"/>
                </a:cxn>
                <a:cxn ang="0">
                  <a:pos x="98" y="250"/>
                </a:cxn>
                <a:cxn ang="0">
                  <a:pos x="34" y="374"/>
                </a:cxn>
                <a:cxn ang="0">
                  <a:pos x="4" y="512"/>
                </a:cxn>
                <a:cxn ang="0">
                  <a:pos x="2" y="624"/>
                </a:cxn>
                <a:cxn ang="0">
                  <a:pos x="30" y="754"/>
                </a:cxn>
                <a:cxn ang="0">
                  <a:pos x="116" y="914"/>
                </a:cxn>
                <a:cxn ang="0">
                  <a:pos x="312" y="1078"/>
                </a:cxn>
                <a:cxn ang="0">
                  <a:pos x="434" y="1122"/>
                </a:cxn>
                <a:cxn ang="0">
                  <a:pos x="626" y="1136"/>
                </a:cxn>
                <a:cxn ang="0">
                  <a:pos x="730" y="1116"/>
                </a:cxn>
                <a:cxn ang="0">
                  <a:pos x="872" y="1052"/>
                </a:cxn>
                <a:cxn ang="0">
                  <a:pos x="1052" y="870"/>
                </a:cxn>
                <a:cxn ang="0">
                  <a:pos x="1116" y="728"/>
                </a:cxn>
                <a:cxn ang="0">
                  <a:pos x="1138" y="596"/>
                </a:cxn>
                <a:cxn ang="0">
                  <a:pos x="542" y="1100"/>
                </a:cxn>
                <a:cxn ang="0">
                  <a:pos x="412" y="1076"/>
                </a:cxn>
                <a:cxn ang="0">
                  <a:pos x="294" y="1024"/>
                </a:cxn>
                <a:cxn ang="0">
                  <a:pos x="194" y="944"/>
                </a:cxn>
                <a:cxn ang="0">
                  <a:pos x="116" y="844"/>
                </a:cxn>
                <a:cxn ang="0">
                  <a:pos x="62" y="728"/>
                </a:cxn>
                <a:cxn ang="0">
                  <a:pos x="40" y="596"/>
                </a:cxn>
                <a:cxn ang="0">
                  <a:pos x="44" y="488"/>
                </a:cxn>
                <a:cxn ang="0">
                  <a:pos x="80" y="362"/>
                </a:cxn>
                <a:cxn ang="0">
                  <a:pos x="144" y="252"/>
                </a:cxn>
                <a:cxn ang="0">
                  <a:pos x="232" y="160"/>
                </a:cxn>
                <a:cxn ang="0">
                  <a:pos x="340" y="90"/>
                </a:cxn>
                <a:cxn ang="0">
                  <a:pos x="462" y="48"/>
                </a:cxn>
                <a:cxn ang="0">
                  <a:pos x="570" y="38"/>
                </a:cxn>
                <a:cxn ang="0">
                  <a:pos x="702" y="54"/>
                </a:cxn>
                <a:cxn ang="0">
                  <a:pos x="822" y="102"/>
                </a:cxn>
                <a:cxn ang="0">
                  <a:pos x="926" y="176"/>
                </a:cxn>
                <a:cxn ang="0">
                  <a:pos x="1010" y="272"/>
                </a:cxn>
                <a:cxn ang="0">
                  <a:pos x="1068" y="386"/>
                </a:cxn>
                <a:cxn ang="0">
                  <a:pos x="1098" y="516"/>
                </a:cxn>
                <a:cxn ang="0">
                  <a:pos x="1098" y="624"/>
                </a:cxn>
                <a:cxn ang="0">
                  <a:pos x="1068" y="752"/>
                </a:cxn>
                <a:cxn ang="0">
                  <a:pos x="1010" y="866"/>
                </a:cxn>
                <a:cxn ang="0">
                  <a:pos x="926" y="962"/>
                </a:cxn>
                <a:cxn ang="0">
                  <a:pos x="822" y="1036"/>
                </a:cxn>
                <a:cxn ang="0">
                  <a:pos x="702" y="1084"/>
                </a:cxn>
                <a:cxn ang="0">
                  <a:pos x="570" y="1100"/>
                </a:cxn>
              </a:cxnLst>
              <a:rect l="0" t="0" r="r" b="b"/>
              <a:pathLst>
                <a:path w="1140" h="1210">
                  <a:moveTo>
                    <a:pt x="1140" y="570"/>
                  </a:moveTo>
                  <a:lnTo>
                    <a:pt x="1140" y="570"/>
                  </a:lnTo>
                  <a:lnTo>
                    <a:pt x="1138" y="540"/>
                  </a:lnTo>
                  <a:lnTo>
                    <a:pt x="1136" y="512"/>
                  </a:lnTo>
                  <a:lnTo>
                    <a:pt x="1134" y="482"/>
                  </a:lnTo>
                  <a:lnTo>
                    <a:pt x="1128" y="454"/>
                  </a:lnTo>
                  <a:lnTo>
                    <a:pt x="1122" y="428"/>
                  </a:lnTo>
                  <a:lnTo>
                    <a:pt x="1114" y="400"/>
                  </a:lnTo>
                  <a:lnTo>
                    <a:pt x="1106" y="374"/>
                  </a:lnTo>
                  <a:lnTo>
                    <a:pt x="1094" y="348"/>
                  </a:lnTo>
                  <a:lnTo>
                    <a:pt x="1084" y="322"/>
                  </a:lnTo>
                  <a:lnTo>
                    <a:pt x="1070" y="298"/>
                  </a:lnTo>
                  <a:lnTo>
                    <a:pt x="1058" y="274"/>
                  </a:lnTo>
                  <a:lnTo>
                    <a:pt x="1042" y="250"/>
                  </a:lnTo>
                  <a:lnTo>
                    <a:pt x="1026" y="228"/>
                  </a:lnTo>
                  <a:lnTo>
                    <a:pt x="1010" y="208"/>
                  </a:lnTo>
                  <a:lnTo>
                    <a:pt x="992" y="186"/>
                  </a:lnTo>
                  <a:lnTo>
                    <a:pt x="972" y="166"/>
                  </a:lnTo>
                  <a:lnTo>
                    <a:pt x="952" y="148"/>
                  </a:lnTo>
                  <a:lnTo>
                    <a:pt x="932" y="130"/>
                  </a:lnTo>
                  <a:lnTo>
                    <a:pt x="910" y="112"/>
                  </a:lnTo>
                  <a:lnTo>
                    <a:pt x="888" y="96"/>
                  </a:lnTo>
                  <a:lnTo>
                    <a:pt x="866" y="82"/>
                  </a:lnTo>
                  <a:lnTo>
                    <a:pt x="842" y="68"/>
                  </a:lnTo>
                  <a:lnTo>
                    <a:pt x="816" y="56"/>
                  </a:lnTo>
                  <a:lnTo>
                    <a:pt x="792" y="44"/>
                  </a:lnTo>
                  <a:lnTo>
                    <a:pt x="766" y="34"/>
                  </a:lnTo>
                  <a:lnTo>
                    <a:pt x="740" y="26"/>
                  </a:lnTo>
                  <a:lnTo>
                    <a:pt x="712" y="18"/>
                  </a:lnTo>
                  <a:lnTo>
                    <a:pt x="684" y="12"/>
                  </a:lnTo>
                  <a:lnTo>
                    <a:pt x="656" y="6"/>
                  </a:lnTo>
                  <a:lnTo>
                    <a:pt x="628" y="2"/>
                  </a:lnTo>
                  <a:lnTo>
                    <a:pt x="600" y="0"/>
                  </a:lnTo>
                  <a:lnTo>
                    <a:pt x="570" y="0"/>
                  </a:lnTo>
                  <a:lnTo>
                    <a:pt x="570" y="0"/>
                  </a:lnTo>
                  <a:lnTo>
                    <a:pt x="540" y="0"/>
                  </a:lnTo>
                  <a:lnTo>
                    <a:pt x="512" y="2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0" y="26"/>
                  </a:lnTo>
                  <a:lnTo>
                    <a:pt x="374" y="34"/>
                  </a:lnTo>
                  <a:lnTo>
                    <a:pt x="348" y="44"/>
                  </a:lnTo>
                  <a:lnTo>
                    <a:pt x="324" y="56"/>
                  </a:lnTo>
                  <a:lnTo>
                    <a:pt x="298" y="68"/>
                  </a:lnTo>
                  <a:lnTo>
                    <a:pt x="274" y="82"/>
                  </a:lnTo>
                  <a:lnTo>
                    <a:pt x="252" y="96"/>
                  </a:lnTo>
                  <a:lnTo>
                    <a:pt x="230" y="112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6"/>
                  </a:lnTo>
                  <a:lnTo>
                    <a:pt x="148" y="186"/>
                  </a:lnTo>
                  <a:lnTo>
                    <a:pt x="130" y="208"/>
                  </a:lnTo>
                  <a:lnTo>
                    <a:pt x="114" y="228"/>
                  </a:lnTo>
                  <a:lnTo>
                    <a:pt x="98" y="250"/>
                  </a:lnTo>
                  <a:lnTo>
                    <a:pt x="82" y="274"/>
                  </a:lnTo>
                  <a:lnTo>
                    <a:pt x="70" y="298"/>
                  </a:lnTo>
                  <a:lnTo>
                    <a:pt x="56" y="322"/>
                  </a:lnTo>
                  <a:lnTo>
                    <a:pt x="46" y="348"/>
                  </a:lnTo>
                  <a:lnTo>
                    <a:pt x="34" y="374"/>
                  </a:lnTo>
                  <a:lnTo>
                    <a:pt x="26" y="400"/>
                  </a:lnTo>
                  <a:lnTo>
                    <a:pt x="18" y="428"/>
                  </a:lnTo>
                  <a:lnTo>
                    <a:pt x="12" y="454"/>
                  </a:lnTo>
                  <a:lnTo>
                    <a:pt x="6" y="482"/>
                  </a:lnTo>
                  <a:lnTo>
                    <a:pt x="4" y="512"/>
                  </a:lnTo>
                  <a:lnTo>
                    <a:pt x="0" y="54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96"/>
                  </a:lnTo>
                  <a:lnTo>
                    <a:pt x="2" y="624"/>
                  </a:lnTo>
                  <a:lnTo>
                    <a:pt x="6" y="650"/>
                  </a:lnTo>
                  <a:lnTo>
                    <a:pt x="10" y="678"/>
                  </a:lnTo>
                  <a:lnTo>
                    <a:pt x="16" y="704"/>
                  </a:lnTo>
                  <a:lnTo>
                    <a:pt x="22" y="728"/>
                  </a:lnTo>
                  <a:lnTo>
                    <a:pt x="30" y="754"/>
                  </a:lnTo>
                  <a:lnTo>
                    <a:pt x="40" y="778"/>
                  </a:lnTo>
                  <a:lnTo>
                    <a:pt x="50" y="802"/>
                  </a:lnTo>
                  <a:lnTo>
                    <a:pt x="62" y="826"/>
                  </a:lnTo>
                  <a:lnTo>
                    <a:pt x="86" y="870"/>
                  </a:lnTo>
                  <a:lnTo>
                    <a:pt x="116" y="914"/>
                  </a:lnTo>
                  <a:lnTo>
                    <a:pt x="150" y="952"/>
                  </a:lnTo>
                  <a:lnTo>
                    <a:pt x="186" y="990"/>
                  </a:lnTo>
                  <a:lnTo>
                    <a:pt x="224" y="1022"/>
                  </a:lnTo>
                  <a:lnTo>
                    <a:pt x="268" y="1052"/>
                  </a:lnTo>
                  <a:lnTo>
                    <a:pt x="312" y="1078"/>
                  </a:lnTo>
                  <a:lnTo>
                    <a:pt x="336" y="1088"/>
                  </a:lnTo>
                  <a:lnTo>
                    <a:pt x="360" y="1098"/>
                  </a:lnTo>
                  <a:lnTo>
                    <a:pt x="384" y="1108"/>
                  </a:lnTo>
                  <a:lnTo>
                    <a:pt x="410" y="1116"/>
                  </a:lnTo>
                  <a:lnTo>
                    <a:pt x="434" y="1122"/>
                  </a:lnTo>
                  <a:lnTo>
                    <a:pt x="460" y="1128"/>
                  </a:lnTo>
                  <a:lnTo>
                    <a:pt x="488" y="1132"/>
                  </a:lnTo>
                  <a:lnTo>
                    <a:pt x="514" y="1136"/>
                  </a:lnTo>
                  <a:lnTo>
                    <a:pt x="570" y="1210"/>
                  </a:lnTo>
                  <a:lnTo>
                    <a:pt x="626" y="1136"/>
                  </a:lnTo>
                  <a:lnTo>
                    <a:pt x="626" y="1136"/>
                  </a:lnTo>
                  <a:lnTo>
                    <a:pt x="652" y="1132"/>
                  </a:lnTo>
                  <a:lnTo>
                    <a:pt x="680" y="1128"/>
                  </a:lnTo>
                  <a:lnTo>
                    <a:pt x="706" y="1122"/>
                  </a:lnTo>
                  <a:lnTo>
                    <a:pt x="730" y="1116"/>
                  </a:lnTo>
                  <a:lnTo>
                    <a:pt x="756" y="1108"/>
                  </a:lnTo>
                  <a:lnTo>
                    <a:pt x="780" y="1098"/>
                  </a:lnTo>
                  <a:lnTo>
                    <a:pt x="804" y="1088"/>
                  </a:lnTo>
                  <a:lnTo>
                    <a:pt x="828" y="1078"/>
                  </a:lnTo>
                  <a:lnTo>
                    <a:pt x="872" y="1052"/>
                  </a:lnTo>
                  <a:lnTo>
                    <a:pt x="914" y="1022"/>
                  </a:lnTo>
                  <a:lnTo>
                    <a:pt x="954" y="990"/>
                  </a:lnTo>
                  <a:lnTo>
                    <a:pt x="990" y="952"/>
                  </a:lnTo>
                  <a:lnTo>
                    <a:pt x="1024" y="914"/>
                  </a:lnTo>
                  <a:lnTo>
                    <a:pt x="1052" y="870"/>
                  </a:lnTo>
                  <a:lnTo>
                    <a:pt x="1078" y="826"/>
                  </a:lnTo>
                  <a:lnTo>
                    <a:pt x="1090" y="802"/>
                  </a:lnTo>
                  <a:lnTo>
                    <a:pt x="1100" y="778"/>
                  </a:lnTo>
                  <a:lnTo>
                    <a:pt x="1108" y="754"/>
                  </a:lnTo>
                  <a:lnTo>
                    <a:pt x="1116" y="728"/>
                  </a:lnTo>
                  <a:lnTo>
                    <a:pt x="1124" y="704"/>
                  </a:lnTo>
                  <a:lnTo>
                    <a:pt x="1130" y="678"/>
                  </a:lnTo>
                  <a:lnTo>
                    <a:pt x="1134" y="650"/>
                  </a:lnTo>
                  <a:lnTo>
                    <a:pt x="1138" y="624"/>
                  </a:lnTo>
                  <a:lnTo>
                    <a:pt x="1138" y="596"/>
                  </a:lnTo>
                  <a:lnTo>
                    <a:pt x="1140" y="570"/>
                  </a:lnTo>
                  <a:lnTo>
                    <a:pt x="1140" y="570"/>
                  </a:lnTo>
                  <a:close/>
                  <a:moveTo>
                    <a:pt x="570" y="1100"/>
                  </a:moveTo>
                  <a:lnTo>
                    <a:pt x="570" y="1100"/>
                  </a:lnTo>
                  <a:lnTo>
                    <a:pt x="542" y="1100"/>
                  </a:lnTo>
                  <a:lnTo>
                    <a:pt x="516" y="1098"/>
                  </a:lnTo>
                  <a:lnTo>
                    <a:pt x="490" y="1094"/>
                  </a:lnTo>
                  <a:lnTo>
                    <a:pt x="462" y="1090"/>
                  </a:lnTo>
                  <a:lnTo>
                    <a:pt x="438" y="1084"/>
                  </a:lnTo>
                  <a:lnTo>
                    <a:pt x="412" y="1076"/>
                  </a:lnTo>
                  <a:lnTo>
                    <a:pt x="388" y="1068"/>
                  </a:lnTo>
                  <a:lnTo>
                    <a:pt x="364" y="1058"/>
                  </a:lnTo>
                  <a:lnTo>
                    <a:pt x="340" y="1048"/>
                  </a:lnTo>
                  <a:lnTo>
                    <a:pt x="316" y="1036"/>
                  </a:lnTo>
                  <a:lnTo>
                    <a:pt x="294" y="1024"/>
                  </a:lnTo>
                  <a:lnTo>
                    <a:pt x="274" y="1010"/>
                  </a:lnTo>
                  <a:lnTo>
                    <a:pt x="252" y="994"/>
                  </a:lnTo>
                  <a:lnTo>
                    <a:pt x="232" y="980"/>
                  </a:lnTo>
                  <a:lnTo>
                    <a:pt x="212" y="962"/>
                  </a:lnTo>
                  <a:lnTo>
                    <a:pt x="194" y="944"/>
                  </a:lnTo>
                  <a:lnTo>
                    <a:pt x="176" y="926"/>
                  </a:lnTo>
                  <a:lnTo>
                    <a:pt x="160" y="906"/>
                  </a:lnTo>
                  <a:lnTo>
                    <a:pt x="144" y="886"/>
                  </a:lnTo>
                  <a:lnTo>
                    <a:pt x="130" y="866"/>
                  </a:lnTo>
                  <a:lnTo>
                    <a:pt x="116" y="844"/>
                  </a:lnTo>
                  <a:lnTo>
                    <a:pt x="102" y="822"/>
                  </a:lnTo>
                  <a:lnTo>
                    <a:pt x="92" y="800"/>
                  </a:lnTo>
                  <a:lnTo>
                    <a:pt x="80" y="776"/>
                  </a:lnTo>
                  <a:lnTo>
                    <a:pt x="70" y="752"/>
                  </a:lnTo>
                  <a:lnTo>
                    <a:pt x="62" y="728"/>
                  </a:lnTo>
                  <a:lnTo>
                    <a:pt x="56" y="702"/>
                  </a:lnTo>
                  <a:lnTo>
                    <a:pt x="50" y="676"/>
                  </a:lnTo>
                  <a:lnTo>
                    <a:pt x="44" y="650"/>
                  </a:lnTo>
                  <a:lnTo>
                    <a:pt x="42" y="624"/>
                  </a:lnTo>
                  <a:lnTo>
                    <a:pt x="40" y="596"/>
                  </a:lnTo>
                  <a:lnTo>
                    <a:pt x="38" y="570"/>
                  </a:lnTo>
                  <a:lnTo>
                    <a:pt x="38" y="570"/>
                  </a:lnTo>
                  <a:lnTo>
                    <a:pt x="40" y="542"/>
                  </a:lnTo>
                  <a:lnTo>
                    <a:pt x="42" y="516"/>
                  </a:lnTo>
                  <a:lnTo>
                    <a:pt x="44" y="488"/>
                  </a:lnTo>
                  <a:lnTo>
                    <a:pt x="50" y="462"/>
                  </a:lnTo>
                  <a:lnTo>
                    <a:pt x="56" y="436"/>
                  </a:lnTo>
                  <a:lnTo>
                    <a:pt x="62" y="412"/>
                  </a:lnTo>
                  <a:lnTo>
                    <a:pt x="70" y="386"/>
                  </a:lnTo>
                  <a:lnTo>
                    <a:pt x="80" y="362"/>
                  </a:lnTo>
                  <a:lnTo>
                    <a:pt x="92" y="340"/>
                  </a:lnTo>
                  <a:lnTo>
                    <a:pt x="102" y="316"/>
                  </a:lnTo>
                  <a:lnTo>
                    <a:pt x="116" y="294"/>
                  </a:lnTo>
                  <a:lnTo>
                    <a:pt x="130" y="272"/>
                  </a:lnTo>
                  <a:lnTo>
                    <a:pt x="144" y="252"/>
                  </a:lnTo>
                  <a:lnTo>
                    <a:pt x="160" y="232"/>
                  </a:lnTo>
                  <a:lnTo>
                    <a:pt x="176" y="212"/>
                  </a:lnTo>
                  <a:lnTo>
                    <a:pt x="194" y="194"/>
                  </a:lnTo>
                  <a:lnTo>
                    <a:pt x="212" y="176"/>
                  </a:lnTo>
                  <a:lnTo>
                    <a:pt x="232" y="160"/>
                  </a:lnTo>
                  <a:lnTo>
                    <a:pt x="252" y="144"/>
                  </a:lnTo>
                  <a:lnTo>
                    <a:pt x="274" y="128"/>
                  </a:lnTo>
                  <a:lnTo>
                    <a:pt x="294" y="116"/>
                  </a:lnTo>
                  <a:lnTo>
                    <a:pt x="316" y="102"/>
                  </a:lnTo>
                  <a:lnTo>
                    <a:pt x="340" y="90"/>
                  </a:lnTo>
                  <a:lnTo>
                    <a:pt x="364" y="80"/>
                  </a:lnTo>
                  <a:lnTo>
                    <a:pt x="388" y="70"/>
                  </a:lnTo>
                  <a:lnTo>
                    <a:pt x="412" y="62"/>
                  </a:lnTo>
                  <a:lnTo>
                    <a:pt x="438" y="54"/>
                  </a:lnTo>
                  <a:lnTo>
                    <a:pt x="462" y="48"/>
                  </a:lnTo>
                  <a:lnTo>
                    <a:pt x="490" y="44"/>
                  </a:lnTo>
                  <a:lnTo>
                    <a:pt x="516" y="40"/>
                  </a:lnTo>
                  <a:lnTo>
                    <a:pt x="542" y="38"/>
                  </a:lnTo>
                  <a:lnTo>
                    <a:pt x="570" y="38"/>
                  </a:lnTo>
                  <a:lnTo>
                    <a:pt x="570" y="38"/>
                  </a:lnTo>
                  <a:lnTo>
                    <a:pt x="598" y="38"/>
                  </a:lnTo>
                  <a:lnTo>
                    <a:pt x="624" y="40"/>
                  </a:lnTo>
                  <a:lnTo>
                    <a:pt x="650" y="44"/>
                  </a:lnTo>
                  <a:lnTo>
                    <a:pt x="676" y="48"/>
                  </a:lnTo>
                  <a:lnTo>
                    <a:pt x="702" y="54"/>
                  </a:lnTo>
                  <a:lnTo>
                    <a:pt x="728" y="62"/>
                  </a:lnTo>
                  <a:lnTo>
                    <a:pt x="752" y="70"/>
                  </a:lnTo>
                  <a:lnTo>
                    <a:pt x="776" y="80"/>
                  </a:lnTo>
                  <a:lnTo>
                    <a:pt x="800" y="90"/>
                  </a:lnTo>
                  <a:lnTo>
                    <a:pt x="822" y="102"/>
                  </a:lnTo>
                  <a:lnTo>
                    <a:pt x="846" y="116"/>
                  </a:lnTo>
                  <a:lnTo>
                    <a:pt x="866" y="128"/>
                  </a:lnTo>
                  <a:lnTo>
                    <a:pt x="888" y="144"/>
                  </a:lnTo>
                  <a:lnTo>
                    <a:pt x="908" y="160"/>
                  </a:lnTo>
                  <a:lnTo>
                    <a:pt x="926" y="176"/>
                  </a:lnTo>
                  <a:lnTo>
                    <a:pt x="946" y="194"/>
                  </a:lnTo>
                  <a:lnTo>
                    <a:pt x="962" y="212"/>
                  </a:lnTo>
                  <a:lnTo>
                    <a:pt x="980" y="232"/>
                  </a:lnTo>
                  <a:lnTo>
                    <a:pt x="996" y="252"/>
                  </a:lnTo>
                  <a:lnTo>
                    <a:pt x="1010" y="272"/>
                  </a:lnTo>
                  <a:lnTo>
                    <a:pt x="1024" y="294"/>
                  </a:lnTo>
                  <a:lnTo>
                    <a:pt x="1036" y="316"/>
                  </a:lnTo>
                  <a:lnTo>
                    <a:pt x="1048" y="340"/>
                  </a:lnTo>
                  <a:lnTo>
                    <a:pt x="1060" y="362"/>
                  </a:lnTo>
                  <a:lnTo>
                    <a:pt x="1068" y="386"/>
                  </a:lnTo>
                  <a:lnTo>
                    <a:pt x="1078" y="412"/>
                  </a:lnTo>
                  <a:lnTo>
                    <a:pt x="1084" y="436"/>
                  </a:lnTo>
                  <a:lnTo>
                    <a:pt x="1090" y="462"/>
                  </a:lnTo>
                  <a:lnTo>
                    <a:pt x="1096" y="488"/>
                  </a:lnTo>
                  <a:lnTo>
                    <a:pt x="1098" y="516"/>
                  </a:lnTo>
                  <a:lnTo>
                    <a:pt x="1100" y="542"/>
                  </a:lnTo>
                  <a:lnTo>
                    <a:pt x="1102" y="570"/>
                  </a:lnTo>
                  <a:lnTo>
                    <a:pt x="1102" y="570"/>
                  </a:lnTo>
                  <a:lnTo>
                    <a:pt x="1100" y="596"/>
                  </a:lnTo>
                  <a:lnTo>
                    <a:pt x="1098" y="624"/>
                  </a:lnTo>
                  <a:lnTo>
                    <a:pt x="1096" y="650"/>
                  </a:lnTo>
                  <a:lnTo>
                    <a:pt x="1090" y="676"/>
                  </a:lnTo>
                  <a:lnTo>
                    <a:pt x="1084" y="702"/>
                  </a:lnTo>
                  <a:lnTo>
                    <a:pt x="1078" y="728"/>
                  </a:lnTo>
                  <a:lnTo>
                    <a:pt x="1068" y="752"/>
                  </a:lnTo>
                  <a:lnTo>
                    <a:pt x="1060" y="776"/>
                  </a:lnTo>
                  <a:lnTo>
                    <a:pt x="1048" y="800"/>
                  </a:lnTo>
                  <a:lnTo>
                    <a:pt x="1036" y="822"/>
                  </a:lnTo>
                  <a:lnTo>
                    <a:pt x="1024" y="844"/>
                  </a:lnTo>
                  <a:lnTo>
                    <a:pt x="1010" y="866"/>
                  </a:lnTo>
                  <a:lnTo>
                    <a:pt x="996" y="886"/>
                  </a:lnTo>
                  <a:lnTo>
                    <a:pt x="980" y="906"/>
                  </a:lnTo>
                  <a:lnTo>
                    <a:pt x="962" y="926"/>
                  </a:lnTo>
                  <a:lnTo>
                    <a:pt x="946" y="944"/>
                  </a:lnTo>
                  <a:lnTo>
                    <a:pt x="926" y="962"/>
                  </a:lnTo>
                  <a:lnTo>
                    <a:pt x="908" y="980"/>
                  </a:lnTo>
                  <a:lnTo>
                    <a:pt x="888" y="994"/>
                  </a:lnTo>
                  <a:lnTo>
                    <a:pt x="866" y="1010"/>
                  </a:lnTo>
                  <a:lnTo>
                    <a:pt x="846" y="1024"/>
                  </a:lnTo>
                  <a:lnTo>
                    <a:pt x="822" y="1036"/>
                  </a:lnTo>
                  <a:lnTo>
                    <a:pt x="800" y="1048"/>
                  </a:lnTo>
                  <a:lnTo>
                    <a:pt x="776" y="1058"/>
                  </a:lnTo>
                  <a:lnTo>
                    <a:pt x="752" y="1068"/>
                  </a:lnTo>
                  <a:lnTo>
                    <a:pt x="728" y="1076"/>
                  </a:lnTo>
                  <a:lnTo>
                    <a:pt x="702" y="1084"/>
                  </a:lnTo>
                  <a:lnTo>
                    <a:pt x="676" y="1090"/>
                  </a:lnTo>
                  <a:lnTo>
                    <a:pt x="650" y="1094"/>
                  </a:lnTo>
                  <a:lnTo>
                    <a:pt x="624" y="1098"/>
                  </a:lnTo>
                  <a:lnTo>
                    <a:pt x="598" y="1100"/>
                  </a:lnTo>
                  <a:lnTo>
                    <a:pt x="570" y="1100"/>
                  </a:lnTo>
                  <a:lnTo>
                    <a:pt x="570" y="110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11" name="그룹 3168"/>
            <p:cNvGrpSpPr/>
            <p:nvPr/>
          </p:nvGrpSpPr>
          <p:grpSpPr>
            <a:xfrm>
              <a:off x="4094163" y="2235183"/>
              <a:ext cx="955675" cy="781050"/>
              <a:chOff x="3394075" y="1763713"/>
              <a:chExt cx="955675" cy="781050"/>
            </a:xfrm>
            <a:solidFill>
              <a:schemeClr val="bg1">
                <a:lumMod val="50000"/>
              </a:schemeClr>
            </a:solidFill>
          </p:grpSpPr>
          <p:sp>
            <p:nvSpPr>
              <p:cNvPr id="112" name="Freeform 1969"/>
              <p:cNvSpPr>
                <a:spLocks/>
              </p:cNvSpPr>
              <p:nvPr/>
            </p:nvSpPr>
            <p:spPr bwMode="auto">
              <a:xfrm>
                <a:off x="3470275" y="1900238"/>
                <a:ext cx="352425" cy="53975"/>
              </a:xfrm>
              <a:custGeom>
                <a:avLst/>
                <a:gdLst/>
                <a:ahLst/>
                <a:cxnLst>
                  <a:cxn ang="0">
                    <a:pos x="76" y="22"/>
                  </a:cxn>
                  <a:cxn ang="0">
                    <a:pos x="76" y="22"/>
                  </a:cxn>
                  <a:cxn ang="0">
                    <a:pos x="130" y="16"/>
                  </a:cxn>
                  <a:cxn ang="0">
                    <a:pos x="130" y="16"/>
                  </a:cxn>
                  <a:cxn ang="0">
                    <a:pos x="184" y="12"/>
                  </a:cxn>
                  <a:cxn ang="0">
                    <a:pos x="184" y="12"/>
                  </a:cxn>
                  <a:cxn ang="0">
                    <a:pos x="214" y="14"/>
                  </a:cxn>
                  <a:cxn ang="0">
                    <a:pos x="214" y="14"/>
                  </a:cxn>
                  <a:cxn ang="0">
                    <a:pos x="222" y="16"/>
                  </a:cxn>
                  <a:cxn ang="0">
                    <a:pos x="222" y="4"/>
                  </a:cxn>
                  <a:cxn ang="0">
                    <a:pos x="222" y="2"/>
                  </a:cxn>
                  <a:cxn ang="0">
                    <a:pos x="222" y="2"/>
                  </a:cxn>
                  <a:cxn ang="0">
                    <a:pos x="220" y="4"/>
                  </a:cxn>
                  <a:cxn ang="0">
                    <a:pos x="220" y="4"/>
                  </a:cxn>
                  <a:cxn ang="0">
                    <a:pos x="206" y="2"/>
                  </a:cxn>
                  <a:cxn ang="0">
                    <a:pos x="184" y="0"/>
                  </a:cxn>
                  <a:cxn ang="0">
                    <a:pos x="184" y="0"/>
                  </a:cxn>
                  <a:cxn ang="0">
                    <a:pos x="128" y="4"/>
                  </a:cxn>
                  <a:cxn ang="0">
                    <a:pos x="128" y="4"/>
                  </a:cxn>
                  <a:cxn ang="0">
                    <a:pos x="76" y="8"/>
                  </a:cxn>
                  <a:cxn ang="0">
                    <a:pos x="76" y="8"/>
                  </a:cxn>
                  <a:cxn ang="0">
                    <a:pos x="34" y="16"/>
                  </a:cxn>
                  <a:cxn ang="0">
                    <a:pos x="0" y="22"/>
                  </a:cxn>
                  <a:cxn ang="0">
                    <a:pos x="0" y="30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14" y="30"/>
                  </a:cxn>
                  <a:cxn ang="0">
                    <a:pos x="14" y="30"/>
                  </a:cxn>
                  <a:cxn ang="0">
                    <a:pos x="76" y="22"/>
                  </a:cxn>
                  <a:cxn ang="0">
                    <a:pos x="76" y="22"/>
                  </a:cxn>
                </a:cxnLst>
                <a:rect l="0" t="0" r="r" b="b"/>
                <a:pathLst>
                  <a:path w="222" h="34">
                    <a:moveTo>
                      <a:pt x="76" y="22"/>
                    </a:moveTo>
                    <a:lnTo>
                      <a:pt x="76" y="22"/>
                    </a:lnTo>
                    <a:lnTo>
                      <a:pt x="130" y="16"/>
                    </a:lnTo>
                    <a:lnTo>
                      <a:pt x="130" y="16"/>
                    </a:lnTo>
                    <a:lnTo>
                      <a:pt x="184" y="12"/>
                    </a:lnTo>
                    <a:lnTo>
                      <a:pt x="184" y="12"/>
                    </a:lnTo>
                    <a:lnTo>
                      <a:pt x="214" y="14"/>
                    </a:lnTo>
                    <a:lnTo>
                      <a:pt x="214" y="14"/>
                    </a:lnTo>
                    <a:lnTo>
                      <a:pt x="222" y="16"/>
                    </a:lnTo>
                    <a:lnTo>
                      <a:pt x="222" y="4"/>
                    </a:lnTo>
                    <a:lnTo>
                      <a:pt x="222" y="2"/>
                    </a:lnTo>
                    <a:lnTo>
                      <a:pt x="222" y="2"/>
                    </a:lnTo>
                    <a:lnTo>
                      <a:pt x="220" y="4"/>
                    </a:lnTo>
                    <a:lnTo>
                      <a:pt x="220" y="4"/>
                    </a:lnTo>
                    <a:lnTo>
                      <a:pt x="206" y="2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28" y="4"/>
                    </a:lnTo>
                    <a:lnTo>
                      <a:pt x="128" y="4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34" y="16"/>
                    </a:lnTo>
                    <a:lnTo>
                      <a:pt x="0" y="22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14" y="30"/>
                    </a:lnTo>
                    <a:lnTo>
                      <a:pt x="14" y="30"/>
                    </a:lnTo>
                    <a:lnTo>
                      <a:pt x="76" y="22"/>
                    </a:lnTo>
                    <a:lnTo>
                      <a:pt x="76" y="2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3" name="Rectangle 1970"/>
              <p:cNvSpPr>
                <a:spLocks noChangeArrowheads="1"/>
              </p:cNvSpPr>
              <p:nvPr/>
            </p:nvSpPr>
            <p:spPr bwMode="auto">
              <a:xfrm>
                <a:off x="3940175" y="1900238"/>
                <a:ext cx="3111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4" name="Freeform 1971"/>
              <p:cNvSpPr>
                <a:spLocks/>
              </p:cNvSpPr>
              <p:nvPr/>
            </p:nvSpPr>
            <p:spPr bwMode="auto">
              <a:xfrm>
                <a:off x="3470275" y="2138363"/>
                <a:ext cx="215900" cy="50800"/>
              </a:xfrm>
              <a:custGeom>
                <a:avLst/>
                <a:gdLst/>
                <a:ahLst/>
                <a:cxnLst>
                  <a:cxn ang="0">
                    <a:pos x="0" y="20"/>
                  </a:cxn>
                  <a:cxn ang="0">
                    <a:pos x="0" y="32"/>
                  </a:cxn>
                  <a:cxn ang="0">
                    <a:pos x="0" y="32"/>
                  </a:cxn>
                  <a:cxn ang="0">
                    <a:pos x="34" y="24"/>
                  </a:cxn>
                  <a:cxn ang="0">
                    <a:pos x="76" y="18"/>
                  </a:cxn>
                  <a:cxn ang="0">
                    <a:pos x="76" y="18"/>
                  </a:cxn>
                  <a:cxn ang="0">
                    <a:pos x="136" y="12"/>
                  </a:cxn>
                  <a:cxn ang="0">
                    <a:pos x="136" y="0"/>
                  </a:cxn>
                  <a:cxn ang="0">
                    <a:pos x="136" y="0"/>
                  </a:cxn>
                  <a:cxn ang="0">
                    <a:pos x="76" y="6"/>
                  </a:cxn>
                  <a:cxn ang="0">
                    <a:pos x="76" y="6"/>
                  </a:cxn>
                  <a:cxn ang="0">
                    <a:pos x="34" y="12"/>
                  </a:cxn>
                  <a:cxn ang="0">
                    <a:pos x="0" y="20"/>
                  </a:cxn>
                  <a:cxn ang="0">
                    <a:pos x="0" y="20"/>
                  </a:cxn>
                </a:cxnLst>
                <a:rect l="0" t="0" r="r" b="b"/>
                <a:pathLst>
                  <a:path w="136" h="32">
                    <a:moveTo>
                      <a:pt x="0" y="20"/>
                    </a:moveTo>
                    <a:lnTo>
                      <a:pt x="0" y="32"/>
                    </a:lnTo>
                    <a:lnTo>
                      <a:pt x="0" y="32"/>
                    </a:lnTo>
                    <a:lnTo>
                      <a:pt x="34" y="24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136" y="12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34" y="12"/>
                    </a:lnTo>
                    <a:lnTo>
                      <a:pt x="0" y="20"/>
                    </a:lnTo>
                    <a:lnTo>
                      <a:pt x="0" y="2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5" name="Freeform 1972"/>
              <p:cNvSpPr>
                <a:spLocks/>
              </p:cNvSpPr>
              <p:nvPr/>
            </p:nvSpPr>
            <p:spPr bwMode="auto">
              <a:xfrm>
                <a:off x="3470275" y="2214563"/>
                <a:ext cx="215900" cy="47625"/>
              </a:xfrm>
              <a:custGeom>
                <a:avLst/>
                <a:gdLst/>
                <a:ahLst/>
                <a:cxnLst>
                  <a:cxn ang="0">
                    <a:pos x="0" y="18"/>
                  </a:cxn>
                  <a:cxn ang="0">
                    <a:pos x="0" y="30"/>
                  </a:cxn>
                  <a:cxn ang="0">
                    <a:pos x="0" y="30"/>
                  </a:cxn>
                  <a:cxn ang="0">
                    <a:pos x="34" y="24"/>
                  </a:cxn>
                  <a:cxn ang="0">
                    <a:pos x="76" y="18"/>
                  </a:cxn>
                  <a:cxn ang="0">
                    <a:pos x="76" y="18"/>
                  </a:cxn>
                  <a:cxn ang="0">
                    <a:pos x="136" y="12"/>
                  </a:cxn>
                  <a:cxn ang="0">
                    <a:pos x="136" y="0"/>
                  </a:cxn>
                  <a:cxn ang="0">
                    <a:pos x="136" y="0"/>
                  </a:cxn>
                  <a:cxn ang="0">
                    <a:pos x="76" y="6"/>
                  </a:cxn>
                  <a:cxn ang="0">
                    <a:pos x="76" y="6"/>
                  </a:cxn>
                  <a:cxn ang="0">
                    <a:pos x="34" y="12"/>
                  </a:cxn>
                  <a:cxn ang="0">
                    <a:pos x="0" y="18"/>
                  </a:cxn>
                  <a:cxn ang="0">
                    <a:pos x="0" y="18"/>
                  </a:cxn>
                </a:cxnLst>
                <a:rect l="0" t="0" r="r" b="b"/>
                <a:pathLst>
                  <a:path w="136" h="30">
                    <a:moveTo>
                      <a:pt x="0" y="18"/>
                    </a:moveTo>
                    <a:lnTo>
                      <a:pt x="0" y="30"/>
                    </a:lnTo>
                    <a:lnTo>
                      <a:pt x="0" y="30"/>
                    </a:lnTo>
                    <a:lnTo>
                      <a:pt x="34" y="24"/>
                    </a:lnTo>
                    <a:lnTo>
                      <a:pt x="76" y="18"/>
                    </a:lnTo>
                    <a:lnTo>
                      <a:pt x="76" y="18"/>
                    </a:lnTo>
                    <a:lnTo>
                      <a:pt x="136" y="12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76" y="6"/>
                    </a:lnTo>
                    <a:lnTo>
                      <a:pt x="76" y="6"/>
                    </a:lnTo>
                    <a:lnTo>
                      <a:pt x="34" y="12"/>
                    </a:lnTo>
                    <a:lnTo>
                      <a:pt x="0" y="18"/>
                    </a:lnTo>
                    <a:lnTo>
                      <a:pt x="0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6" name="Rectangle 1973"/>
              <p:cNvSpPr>
                <a:spLocks noChangeArrowheads="1"/>
              </p:cNvSpPr>
              <p:nvPr/>
            </p:nvSpPr>
            <p:spPr bwMode="auto">
              <a:xfrm>
                <a:off x="3940175" y="2055813"/>
                <a:ext cx="311150" cy="22225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7" name="Rectangle 1974"/>
              <p:cNvSpPr>
                <a:spLocks noChangeArrowheads="1"/>
              </p:cNvSpPr>
              <p:nvPr/>
            </p:nvSpPr>
            <p:spPr bwMode="auto">
              <a:xfrm>
                <a:off x="3940175" y="2214563"/>
                <a:ext cx="3111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8" name="Rectangle 1975"/>
              <p:cNvSpPr>
                <a:spLocks noChangeArrowheads="1"/>
              </p:cNvSpPr>
              <p:nvPr/>
            </p:nvSpPr>
            <p:spPr bwMode="auto">
              <a:xfrm>
                <a:off x="3940175" y="2135188"/>
                <a:ext cx="3111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19" name="Rectangle 1976"/>
              <p:cNvSpPr>
                <a:spLocks noChangeArrowheads="1"/>
              </p:cNvSpPr>
              <p:nvPr/>
            </p:nvSpPr>
            <p:spPr bwMode="auto">
              <a:xfrm>
                <a:off x="3940175" y="2290763"/>
                <a:ext cx="193675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20" name="Rectangle 1977"/>
              <p:cNvSpPr>
                <a:spLocks noChangeArrowheads="1"/>
              </p:cNvSpPr>
              <p:nvPr/>
            </p:nvSpPr>
            <p:spPr bwMode="auto">
              <a:xfrm>
                <a:off x="3940175" y="1979613"/>
                <a:ext cx="311150" cy="19050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21" name="Freeform 1978"/>
              <p:cNvSpPr>
                <a:spLocks noEditPoints="1"/>
              </p:cNvSpPr>
              <p:nvPr/>
            </p:nvSpPr>
            <p:spPr bwMode="auto">
              <a:xfrm>
                <a:off x="3394075" y="1763713"/>
                <a:ext cx="955675" cy="781050"/>
              </a:xfrm>
              <a:custGeom>
                <a:avLst/>
                <a:gdLst/>
                <a:ahLst/>
                <a:cxnLst>
                  <a:cxn ang="0">
                    <a:pos x="300" y="492"/>
                  </a:cxn>
                  <a:cxn ang="0">
                    <a:pos x="326" y="488"/>
                  </a:cxn>
                  <a:cxn ang="0">
                    <a:pos x="340" y="480"/>
                  </a:cxn>
                  <a:cxn ang="0">
                    <a:pos x="590" y="480"/>
                  </a:cxn>
                  <a:cxn ang="0">
                    <a:pos x="598" y="476"/>
                  </a:cxn>
                  <a:cxn ang="0">
                    <a:pos x="602" y="468"/>
                  </a:cxn>
                  <a:cxn ang="0">
                    <a:pos x="602" y="38"/>
                  </a:cxn>
                  <a:cxn ang="0">
                    <a:pos x="600" y="32"/>
                  </a:cxn>
                  <a:cxn ang="0">
                    <a:pos x="594" y="26"/>
                  </a:cxn>
                  <a:cxn ang="0">
                    <a:pos x="332" y="26"/>
                  </a:cxn>
                  <a:cxn ang="0">
                    <a:pos x="294" y="26"/>
                  </a:cxn>
                  <a:cxn ang="0">
                    <a:pos x="292" y="16"/>
                  </a:cxn>
                  <a:cxn ang="0">
                    <a:pos x="284" y="8"/>
                  </a:cxn>
                  <a:cxn ang="0">
                    <a:pos x="264" y="2"/>
                  </a:cxn>
                  <a:cxn ang="0">
                    <a:pos x="232" y="0"/>
                  </a:cxn>
                  <a:cxn ang="0">
                    <a:pos x="182" y="2"/>
                  </a:cxn>
                  <a:cxn ang="0">
                    <a:pos x="124" y="8"/>
                  </a:cxn>
                  <a:cxn ang="0">
                    <a:pos x="28" y="20"/>
                  </a:cxn>
                  <a:cxn ang="0">
                    <a:pos x="10" y="26"/>
                  </a:cxn>
                  <a:cxn ang="0">
                    <a:pos x="2" y="30"/>
                  </a:cxn>
                  <a:cxn ang="0">
                    <a:pos x="0" y="38"/>
                  </a:cxn>
                  <a:cxn ang="0">
                    <a:pos x="0" y="468"/>
                  </a:cxn>
                  <a:cxn ang="0">
                    <a:pos x="0" y="472"/>
                  </a:cxn>
                  <a:cxn ang="0">
                    <a:pos x="6" y="478"/>
                  </a:cxn>
                  <a:cxn ang="0">
                    <a:pos x="24" y="480"/>
                  </a:cxn>
                  <a:cxn ang="0">
                    <a:pos x="260" y="480"/>
                  </a:cxn>
                  <a:cxn ang="0">
                    <a:pos x="266" y="484"/>
                  </a:cxn>
                  <a:cxn ang="0">
                    <a:pos x="286" y="492"/>
                  </a:cxn>
                  <a:cxn ang="0">
                    <a:pos x="300" y="492"/>
                  </a:cxn>
                  <a:cxn ang="0">
                    <a:pos x="306" y="50"/>
                  </a:cxn>
                  <a:cxn ang="0">
                    <a:pos x="576" y="50"/>
                  </a:cxn>
                  <a:cxn ang="0">
                    <a:pos x="576" y="456"/>
                  </a:cxn>
                  <a:cxn ang="0">
                    <a:pos x="306" y="456"/>
                  </a:cxn>
                  <a:cxn ang="0">
                    <a:pos x="306" y="98"/>
                  </a:cxn>
                  <a:cxn ang="0">
                    <a:pos x="124" y="448"/>
                  </a:cxn>
                  <a:cxn ang="0">
                    <a:pos x="38" y="458"/>
                  </a:cxn>
                  <a:cxn ang="0">
                    <a:pos x="24" y="116"/>
                  </a:cxn>
                  <a:cxn ang="0">
                    <a:pos x="24" y="58"/>
                  </a:cxn>
                  <a:cxn ang="0">
                    <a:pos x="24" y="56"/>
                  </a:cxn>
                  <a:cxn ang="0">
                    <a:pos x="26" y="54"/>
                  </a:cxn>
                  <a:cxn ang="0">
                    <a:pos x="58" y="44"/>
                  </a:cxn>
                  <a:cxn ang="0">
                    <a:pos x="88" y="38"/>
                  </a:cxn>
                  <a:cxn ang="0">
                    <a:pos x="124" y="34"/>
                  </a:cxn>
                  <a:cxn ang="0">
                    <a:pos x="232" y="26"/>
                  </a:cxn>
                  <a:cxn ang="0">
                    <a:pos x="256" y="26"/>
                  </a:cxn>
                  <a:cxn ang="0">
                    <a:pos x="272" y="30"/>
                  </a:cxn>
                  <a:cxn ang="0">
                    <a:pos x="286" y="36"/>
                  </a:cxn>
                  <a:cxn ang="0">
                    <a:pos x="294" y="42"/>
                  </a:cxn>
                  <a:cxn ang="0">
                    <a:pos x="294" y="46"/>
                  </a:cxn>
                  <a:cxn ang="0">
                    <a:pos x="294" y="98"/>
                  </a:cxn>
                  <a:cxn ang="0">
                    <a:pos x="294" y="454"/>
                  </a:cxn>
                  <a:cxn ang="0">
                    <a:pos x="286" y="448"/>
                  </a:cxn>
                  <a:cxn ang="0">
                    <a:pos x="270" y="444"/>
                  </a:cxn>
                  <a:cxn ang="0">
                    <a:pos x="234" y="442"/>
                  </a:cxn>
                  <a:cxn ang="0">
                    <a:pos x="182" y="444"/>
                  </a:cxn>
                  <a:cxn ang="0">
                    <a:pos x="124" y="448"/>
                  </a:cxn>
                </a:cxnLst>
                <a:rect l="0" t="0" r="r" b="b"/>
                <a:pathLst>
                  <a:path w="602" h="492">
                    <a:moveTo>
                      <a:pt x="300" y="492"/>
                    </a:moveTo>
                    <a:lnTo>
                      <a:pt x="300" y="492"/>
                    </a:lnTo>
                    <a:lnTo>
                      <a:pt x="314" y="492"/>
                    </a:lnTo>
                    <a:lnTo>
                      <a:pt x="326" y="488"/>
                    </a:lnTo>
                    <a:lnTo>
                      <a:pt x="334" y="484"/>
                    </a:lnTo>
                    <a:lnTo>
                      <a:pt x="340" y="480"/>
                    </a:lnTo>
                    <a:lnTo>
                      <a:pt x="590" y="480"/>
                    </a:lnTo>
                    <a:lnTo>
                      <a:pt x="590" y="480"/>
                    </a:lnTo>
                    <a:lnTo>
                      <a:pt x="594" y="478"/>
                    </a:lnTo>
                    <a:lnTo>
                      <a:pt x="598" y="476"/>
                    </a:lnTo>
                    <a:lnTo>
                      <a:pt x="600" y="472"/>
                    </a:lnTo>
                    <a:lnTo>
                      <a:pt x="602" y="468"/>
                    </a:lnTo>
                    <a:lnTo>
                      <a:pt x="602" y="116"/>
                    </a:lnTo>
                    <a:lnTo>
                      <a:pt x="602" y="38"/>
                    </a:lnTo>
                    <a:lnTo>
                      <a:pt x="602" y="38"/>
                    </a:lnTo>
                    <a:lnTo>
                      <a:pt x="600" y="32"/>
                    </a:lnTo>
                    <a:lnTo>
                      <a:pt x="598" y="28"/>
                    </a:lnTo>
                    <a:lnTo>
                      <a:pt x="594" y="26"/>
                    </a:lnTo>
                    <a:lnTo>
                      <a:pt x="590" y="26"/>
                    </a:lnTo>
                    <a:lnTo>
                      <a:pt x="332" y="26"/>
                    </a:lnTo>
                    <a:lnTo>
                      <a:pt x="294" y="26"/>
                    </a:lnTo>
                    <a:lnTo>
                      <a:pt x="294" y="26"/>
                    </a:lnTo>
                    <a:lnTo>
                      <a:pt x="294" y="20"/>
                    </a:lnTo>
                    <a:lnTo>
                      <a:pt x="292" y="16"/>
                    </a:lnTo>
                    <a:lnTo>
                      <a:pt x="288" y="12"/>
                    </a:lnTo>
                    <a:lnTo>
                      <a:pt x="284" y="8"/>
                    </a:lnTo>
                    <a:lnTo>
                      <a:pt x="276" y="6"/>
                    </a:lnTo>
                    <a:lnTo>
                      <a:pt x="264" y="2"/>
                    </a:lnTo>
                    <a:lnTo>
                      <a:pt x="250" y="2"/>
                    </a:lnTo>
                    <a:lnTo>
                      <a:pt x="232" y="0"/>
                    </a:lnTo>
                    <a:lnTo>
                      <a:pt x="232" y="0"/>
                    </a:lnTo>
                    <a:lnTo>
                      <a:pt x="182" y="2"/>
                    </a:lnTo>
                    <a:lnTo>
                      <a:pt x="124" y="8"/>
                    </a:lnTo>
                    <a:lnTo>
                      <a:pt x="124" y="8"/>
                    </a:lnTo>
                    <a:lnTo>
                      <a:pt x="54" y="16"/>
                    </a:lnTo>
                    <a:lnTo>
                      <a:pt x="28" y="20"/>
                    </a:lnTo>
                    <a:lnTo>
                      <a:pt x="10" y="26"/>
                    </a:lnTo>
                    <a:lnTo>
                      <a:pt x="10" y="26"/>
                    </a:lnTo>
                    <a:lnTo>
                      <a:pt x="6" y="26"/>
                    </a:lnTo>
                    <a:lnTo>
                      <a:pt x="2" y="30"/>
                    </a:lnTo>
                    <a:lnTo>
                      <a:pt x="0" y="34"/>
                    </a:lnTo>
                    <a:lnTo>
                      <a:pt x="0" y="38"/>
                    </a:lnTo>
                    <a:lnTo>
                      <a:pt x="0" y="116"/>
                    </a:lnTo>
                    <a:lnTo>
                      <a:pt x="0" y="468"/>
                    </a:lnTo>
                    <a:lnTo>
                      <a:pt x="0" y="468"/>
                    </a:lnTo>
                    <a:lnTo>
                      <a:pt x="0" y="472"/>
                    </a:lnTo>
                    <a:lnTo>
                      <a:pt x="2" y="476"/>
                    </a:lnTo>
                    <a:lnTo>
                      <a:pt x="6" y="478"/>
                    </a:lnTo>
                    <a:lnTo>
                      <a:pt x="12" y="480"/>
                    </a:lnTo>
                    <a:lnTo>
                      <a:pt x="24" y="480"/>
                    </a:lnTo>
                    <a:lnTo>
                      <a:pt x="124" y="480"/>
                    </a:lnTo>
                    <a:lnTo>
                      <a:pt x="260" y="480"/>
                    </a:lnTo>
                    <a:lnTo>
                      <a:pt x="260" y="480"/>
                    </a:lnTo>
                    <a:lnTo>
                      <a:pt x="266" y="484"/>
                    </a:lnTo>
                    <a:lnTo>
                      <a:pt x="276" y="488"/>
                    </a:lnTo>
                    <a:lnTo>
                      <a:pt x="286" y="492"/>
                    </a:lnTo>
                    <a:lnTo>
                      <a:pt x="300" y="492"/>
                    </a:lnTo>
                    <a:lnTo>
                      <a:pt x="300" y="492"/>
                    </a:lnTo>
                    <a:close/>
                    <a:moveTo>
                      <a:pt x="306" y="98"/>
                    </a:moveTo>
                    <a:lnTo>
                      <a:pt x="306" y="50"/>
                    </a:lnTo>
                    <a:lnTo>
                      <a:pt x="344" y="50"/>
                    </a:lnTo>
                    <a:lnTo>
                      <a:pt x="576" y="50"/>
                    </a:lnTo>
                    <a:lnTo>
                      <a:pt x="576" y="116"/>
                    </a:lnTo>
                    <a:lnTo>
                      <a:pt x="576" y="456"/>
                    </a:lnTo>
                    <a:lnTo>
                      <a:pt x="344" y="456"/>
                    </a:lnTo>
                    <a:lnTo>
                      <a:pt x="306" y="456"/>
                    </a:lnTo>
                    <a:lnTo>
                      <a:pt x="306" y="116"/>
                    </a:lnTo>
                    <a:lnTo>
                      <a:pt x="306" y="98"/>
                    </a:lnTo>
                    <a:close/>
                    <a:moveTo>
                      <a:pt x="124" y="448"/>
                    </a:moveTo>
                    <a:lnTo>
                      <a:pt x="124" y="448"/>
                    </a:lnTo>
                    <a:lnTo>
                      <a:pt x="62" y="454"/>
                    </a:lnTo>
                    <a:lnTo>
                      <a:pt x="38" y="458"/>
                    </a:lnTo>
                    <a:lnTo>
                      <a:pt x="24" y="462"/>
                    </a:lnTo>
                    <a:lnTo>
                      <a:pt x="24" y="116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4" y="58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6" y="54"/>
                    </a:lnTo>
                    <a:lnTo>
                      <a:pt x="34" y="50"/>
                    </a:lnTo>
                    <a:lnTo>
                      <a:pt x="58" y="44"/>
                    </a:lnTo>
                    <a:lnTo>
                      <a:pt x="58" y="44"/>
                    </a:lnTo>
                    <a:lnTo>
                      <a:pt x="88" y="38"/>
                    </a:lnTo>
                    <a:lnTo>
                      <a:pt x="124" y="34"/>
                    </a:lnTo>
                    <a:lnTo>
                      <a:pt x="124" y="34"/>
                    </a:lnTo>
                    <a:lnTo>
                      <a:pt x="180" y="28"/>
                    </a:lnTo>
                    <a:lnTo>
                      <a:pt x="232" y="26"/>
                    </a:lnTo>
                    <a:lnTo>
                      <a:pt x="232" y="26"/>
                    </a:lnTo>
                    <a:lnTo>
                      <a:pt x="256" y="26"/>
                    </a:lnTo>
                    <a:lnTo>
                      <a:pt x="272" y="30"/>
                    </a:lnTo>
                    <a:lnTo>
                      <a:pt x="272" y="30"/>
                    </a:lnTo>
                    <a:lnTo>
                      <a:pt x="280" y="32"/>
                    </a:lnTo>
                    <a:lnTo>
                      <a:pt x="286" y="36"/>
                    </a:lnTo>
                    <a:lnTo>
                      <a:pt x="290" y="38"/>
                    </a:lnTo>
                    <a:lnTo>
                      <a:pt x="294" y="42"/>
                    </a:lnTo>
                    <a:lnTo>
                      <a:pt x="294" y="42"/>
                    </a:lnTo>
                    <a:lnTo>
                      <a:pt x="294" y="46"/>
                    </a:lnTo>
                    <a:lnTo>
                      <a:pt x="294" y="62"/>
                    </a:lnTo>
                    <a:lnTo>
                      <a:pt x="294" y="98"/>
                    </a:lnTo>
                    <a:lnTo>
                      <a:pt x="294" y="116"/>
                    </a:lnTo>
                    <a:lnTo>
                      <a:pt x="294" y="454"/>
                    </a:lnTo>
                    <a:lnTo>
                      <a:pt x="294" y="454"/>
                    </a:lnTo>
                    <a:lnTo>
                      <a:pt x="286" y="448"/>
                    </a:lnTo>
                    <a:lnTo>
                      <a:pt x="270" y="444"/>
                    </a:lnTo>
                    <a:lnTo>
                      <a:pt x="270" y="444"/>
                    </a:lnTo>
                    <a:lnTo>
                      <a:pt x="254" y="442"/>
                    </a:lnTo>
                    <a:lnTo>
                      <a:pt x="234" y="442"/>
                    </a:lnTo>
                    <a:lnTo>
                      <a:pt x="234" y="442"/>
                    </a:lnTo>
                    <a:lnTo>
                      <a:pt x="182" y="444"/>
                    </a:lnTo>
                    <a:lnTo>
                      <a:pt x="124" y="448"/>
                    </a:lnTo>
                    <a:lnTo>
                      <a:pt x="124" y="44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22" name="Freeform 1979"/>
              <p:cNvSpPr>
                <a:spLocks/>
              </p:cNvSpPr>
              <p:nvPr/>
            </p:nvSpPr>
            <p:spPr bwMode="auto">
              <a:xfrm>
                <a:off x="3470275" y="1979613"/>
                <a:ext cx="352425" cy="53975"/>
              </a:xfrm>
              <a:custGeom>
                <a:avLst/>
                <a:gdLst/>
                <a:ahLst/>
                <a:cxnLst>
                  <a:cxn ang="0">
                    <a:pos x="184" y="12"/>
                  </a:cxn>
                  <a:cxn ang="0">
                    <a:pos x="184" y="12"/>
                  </a:cxn>
                  <a:cxn ang="0">
                    <a:pos x="206" y="12"/>
                  </a:cxn>
                  <a:cxn ang="0">
                    <a:pos x="222" y="16"/>
                  </a:cxn>
                  <a:cxn ang="0">
                    <a:pos x="222" y="4"/>
                  </a:cxn>
                  <a:cxn ang="0">
                    <a:pos x="222" y="4"/>
                  </a:cxn>
                  <a:cxn ang="0">
                    <a:pos x="206" y="0"/>
                  </a:cxn>
                  <a:cxn ang="0">
                    <a:pos x="184" y="0"/>
                  </a:cxn>
                  <a:cxn ang="0">
                    <a:pos x="184" y="0"/>
                  </a:cxn>
                  <a:cxn ang="0">
                    <a:pos x="180" y="0"/>
                  </a:cxn>
                  <a:cxn ang="0">
                    <a:pos x="180" y="0"/>
                  </a:cxn>
                  <a:cxn ang="0">
                    <a:pos x="140" y="2"/>
                  </a:cxn>
                  <a:cxn ang="0">
                    <a:pos x="140" y="2"/>
                  </a:cxn>
                  <a:cxn ang="0">
                    <a:pos x="76" y="8"/>
                  </a:cxn>
                  <a:cxn ang="0">
                    <a:pos x="76" y="8"/>
                  </a:cxn>
                  <a:cxn ang="0">
                    <a:pos x="34" y="14"/>
                  </a:cxn>
                  <a:cxn ang="0">
                    <a:pos x="0" y="20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34" y="26"/>
                  </a:cxn>
                  <a:cxn ang="0">
                    <a:pos x="76" y="20"/>
                  </a:cxn>
                  <a:cxn ang="0">
                    <a:pos x="76" y="20"/>
                  </a:cxn>
                  <a:cxn ang="0">
                    <a:pos x="132" y="14"/>
                  </a:cxn>
                  <a:cxn ang="0">
                    <a:pos x="184" y="12"/>
                  </a:cxn>
                  <a:cxn ang="0">
                    <a:pos x="184" y="12"/>
                  </a:cxn>
                </a:cxnLst>
                <a:rect l="0" t="0" r="r" b="b"/>
                <a:pathLst>
                  <a:path w="222" h="34">
                    <a:moveTo>
                      <a:pt x="184" y="12"/>
                    </a:moveTo>
                    <a:lnTo>
                      <a:pt x="184" y="12"/>
                    </a:lnTo>
                    <a:lnTo>
                      <a:pt x="206" y="12"/>
                    </a:lnTo>
                    <a:lnTo>
                      <a:pt x="222" y="16"/>
                    </a:lnTo>
                    <a:lnTo>
                      <a:pt x="222" y="4"/>
                    </a:lnTo>
                    <a:lnTo>
                      <a:pt x="222" y="4"/>
                    </a:lnTo>
                    <a:lnTo>
                      <a:pt x="206" y="0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80" y="0"/>
                    </a:lnTo>
                    <a:lnTo>
                      <a:pt x="180" y="0"/>
                    </a:lnTo>
                    <a:lnTo>
                      <a:pt x="140" y="2"/>
                    </a:lnTo>
                    <a:lnTo>
                      <a:pt x="140" y="2"/>
                    </a:lnTo>
                    <a:lnTo>
                      <a:pt x="76" y="8"/>
                    </a:lnTo>
                    <a:lnTo>
                      <a:pt x="76" y="8"/>
                    </a:lnTo>
                    <a:lnTo>
                      <a:pt x="34" y="14"/>
                    </a:lnTo>
                    <a:lnTo>
                      <a:pt x="0" y="20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4" y="26"/>
                    </a:lnTo>
                    <a:lnTo>
                      <a:pt x="76" y="20"/>
                    </a:lnTo>
                    <a:lnTo>
                      <a:pt x="76" y="20"/>
                    </a:lnTo>
                    <a:lnTo>
                      <a:pt x="132" y="14"/>
                    </a:lnTo>
                    <a:lnTo>
                      <a:pt x="184" y="12"/>
                    </a:lnTo>
                    <a:lnTo>
                      <a:pt x="184" y="1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23" name="Freeform 1980"/>
              <p:cNvSpPr>
                <a:spLocks/>
              </p:cNvSpPr>
              <p:nvPr/>
            </p:nvSpPr>
            <p:spPr bwMode="auto">
              <a:xfrm>
                <a:off x="3470275" y="2055813"/>
                <a:ext cx="352425" cy="53975"/>
              </a:xfrm>
              <a:custGeom>
                <a:avLst/>
                <a:gdLst/>
                <a:ahLst/>
                <a:cxnLst>
                  <a:cxn ang="0">
                    <a:pos x="222" y="4"/>
                  </a:cxn>
                  <a:cxn ang="0">
                    <a:pos x="222" y="4"/>
                  </a:cxn>
                  <a:cxn ang="0">
                    <a:pos x="206" y="2"/>
                  </a:cxn>
                  <a:cxn ang="0">
                    <a:pos x="184" y="0"/>
                  </a:cxn>
                  <a:cxn ang="0">
                    <a:pos x="184" y="0"/>
                  </a:cxn>
                  <a:cxn ang="0">
                    <a:pos x="132" y="4"/>
                  </a:cxn>
                  <a:cxn ang="0">
                    <a:pos x="76" y="10"/>
                  </a:cxn>
                  <a:cxn ang="0">
                    <a:pos x="76" y="10"/>
                  </a:cxn>
                  <a:cxn ang="0">
                    <a:pos x="34" y="16"/>
                  </a:cxn>
                  <a:cxn ang="0">
                    <a:pos x="0" y="22"/>
                  </a:cxn>
                  <a:cxn ang="0">
                    <a:pos x="0" y="34"/>
                  </a:cxn>
                  <a:cxn ang="0">
                    <a:pos x="0" y="34"/>
                  </a:cxn>
                  <a:cxn ang="0">
                    <a:pos x="34" y="28"/>
                  </a:cxn>
                  <a:cxn ang="0">
                    <a:pos x="76" y="22"/>
                  </a:cxn>
                  <a:cxn ang="0">
                    <a:pos x="76" y="22"/>
                  </a:cxn>
                  <a:cxn ang="0">
                    <a:pos x="132" y="16"/>
                  </a:cxn>
                  <a:cxn ang="0">
                    <a:pos x="184" y="14"/>
                  </a:cxn>
                  <a:cxn ang="0">
                    <a:pos x="184" y="14"/>
                  </a:cxn>
                  <a:cxn ang="0">
                    <a:pos x="206" y="14"/>
                  </a:cxn>
                  <a:cxn ang="0">
                    <a:pos x="222" y="16"/>
                  </a:cxn>
                  <a:cxn ang="0">
                    <a:pos x="222" y="4"/>
                  </a:cxn>
                </a:cxnLst>
                <a:rect l="0" t="0" r="r" b="b"/>
                <a:pathLst>
                  <a:path w="222" h="34">
                    <a:moveTo>
                      <a:pt x="222" y="4"/>
                    </a:moveTo>
                    <a:lnTo>
                      <a:pt x="222" y="4"/>
                    </a:lnTo>
                    <a:lnTo>
                      <a:pt x="206" y="2"/>
                    </a:lnTo>
                    <a:lnTo>
                      <a:pt x="184" y="0"/>
                    </a:lnTo>
                    <a:lnTo>
                      <a:pt x="184" y="0"/>
                    </a:lnTo>
                    <a:lnTo>
                      <a:pt x="132" y="4"/>
                    </a:lnTo>
                    <a:lnTo>
                      <a:pt x="76" y="10"/>
                    </a:lnTo>
                    <a:lnTo>
                      <a:pt x="76" y="10"/>
                    </a:lnTo>
                    <a:lnTo>
                      <a:pt x="34" y="16"/>
                    </a:lnTo>
                    <a:lnTo>
                      <a:pt x="0" y="22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4" y="28"/>
                    </a:lnTo>
                    <a:lnTo>
                      <a:pt x="76" y="22"/>
                    </a:lnTo>
                    <a:lnTo>
                      <a:pt x="76" y="22"/>
                    </a:lnTo>
                    <a:lnTo>
                      <a:pt x="132" y="16"/>
                    </a:lnTo>
                    <a:lnTo>
                      <a:pt x="184" y="14"/>
                    </a:lnTo>
                    <a:lnTo>
                      <a:pt x="184" y="14"/>
                    </a:lnTo>
                    <a:lnTo>
                      <a:pt x="206" y="14"/>
                    </a:lnTo>
                    <a:lnTo>
                      <a:pt x="222" y="16"/>
                    </a:lnTo>
                    <a:lnTo>
                      <a:pt x="222" y="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136" name="그룹 135"/>
          <p:cNvGrpSpPr/>
          <p:nvPr/>
        </p:nvGrpSpPr>
        <p:grpSpPr>
          <a:xfrm>
            <a:off x="6124575" y="1731963"/>
            <a:ext cx="1809750" cy="1920875"/>
            <a:chOff x="6124575" y="1731963"/>
            <a:chExt cx="1809750" cy="1920875"/>
          </a:xfrm>
        </p:grpSpPr>
        <p:sp>
          <p:nvSpPr>
            <p:cNvPr id="93" name="Freeform 7"/>
            <p:cNvSpPr>
              <a:spLocks noEditPoints="1"/>
            </p:cNvSpPr>
            <p:nvPr/>
          </p:nvSpPr>
          <p:spPr bwMode="auto">
            <a:xfrm>
              <a:off x="6124575" y="1731963"/>
              <a:ext cx="1809750" cy="1920875"/>
            </a:xfrm>
            <a:custGeom>
              <a:avLst/>
              <a:gdLst/>
              <a:ahLst/>
              <a:cxnLst>
                <a:cxn ang="0">
                  <a:pos x="1132" y="482"/>
                </a:cxn>
                <a:cxn ang="0">
                  <a:pos x="1094" y="348"/>
                </a:cxn>
                <a:cxn ang="0">
                  <a:pos x="1026" y="228"/>
                </a:cxn>
                <a:cxn ang="0">
                  <a:pos x="932" y="130"/>
                </a:cxn>
                <a:cxn ang="0">
                  <a:pos x="816" y="56"/>
                </a:cxn>
                <a:cxn ang="0">
                  <a:pos x="684" y="12"/>
                </a:cxn>
                <a:cxn ang="0">
                  <a:pos x="570" y="0"/>
                </a:cxn>
                <a:cxn ang="0">
                  <a:pos x="428" y="18"/>
                </a:cxn>
                <a:cxn ang="0">
                  <a:pos x="298" y="68"/>
                </a:cxn>
                <a:cxn ang="0">
                  <a:pos x="186" y="148"/>
                </a:cxn>
                <a:cxn ang="0">
                  <a:pos x="98" y="250"/>
                </a:cxn>
                <a:cxn ang="0">
                  <a:pos x="34" y="374"/>
                </a:cxn>
                <a:cxn ang="0">
                  <a:pos x="2" y="512"/>
                </a:cxn>
                <a:cxn ang="0">
                  <a:pos x="2" y="624"/>
                </a:cxn>
                <a:cxn ang="0">
                  <a:pos x="30" y="754"/>
                </a:cxn>
                <a:cxn ang="0">
                  <a:pos x="116" y="914"/>
                </a:cxn>
                <a:cxn ang="0">
                  <a:pos x="312" y="1078"/>
                </a:cxn>
                <a:cxn ang="0">
                  <a:pos x="434" y="1122"/>
                </a:cxn>
                <a:cxn ang="0">
                  <a:pos x="626" y="1136"/>
                </a:cxn>
                <a:cxn ang="0">
                  <a:pos x="730" y="1116"/>
                </a:cxn>
                <a:cxn ang="0">
                  <a:pos x="872" y="1052"/>
                </a:cxn>
                <a:cxn ang="0">
                  <a:pos x="1052" y="870"/>
                </a:cxn>
                <a:cxn ang="0">
                  <a:pos x="1116" y="728"/>
                </a:cxn>
                <a:cxn ang="0">
                  <a:pos x="1138" y="596"/>
                </a:cxn>
                <a:cxn ang="0">
                  <a:pos x="542" y="1100"/>
                </a:cxn>
                <a:cxn ang="0">
                  <a:pos x="412" y="1076"/>
                </a:cxn>
                <a:cxn ang="0">
                  <a:pos x="294" y="1024"/>
                </a:cxn>
                <a:cxn ang="0">
                  <a:pos x="194" y="944"/>
                </a:cxn>
                <a:cxn ang="0">
                  <a:pos x="116" y="844"/>
                </a:cxn>
                <a:cxn ang="0">
                  <a:pos x="62" y="728"/>
                </a:cxn>
                <a:cxn ang="0">
                  <a:pos x="38" y="596"/>
                </a:cxn>
                <a:cxn ang="0">
                  <a:pos x="44" y="488"/>
                </a:cxn>
                <a:cxn ang="0">
                  <a:pos x="80" y="362"/>
                </a:cxn>
                <a:cxn ang="0">
                  <a:pos x="144" y="252"/>
                </a:cxn>
                <a:cxn ang="0">
                  <a:pos x="232" y="160"/>
                </a:cxn>
                <a:cxn ang="0">
                  <a:pos x="340" y="90"/>
                </a:cxn>
                <a:cxn ang="0">
                  <a:pos x="462" y="48"/>
                </a:cxn>
                <a:cxn ang="0">
                  <a:pos x="570" y="38"/>
                </a:cxn>
                <a:cxn ang="0">
                  <a:pos x="702" y="54"/>
                </a:cxn>
                <a:cxn ang="0">
                  <a:pos x="822" y="102"/>
                </a:cxn>
                <a:cxn ang="0">
                  <a:pos x="926" y="176"/>
                </a:cxn>
                <a:cxn ang="0">
                  <a:pos x="1010" y="272"/>
                </a:cxn>
                <a:cxn ang="0">
                  <a:pos x="1068" y="386"/>
                </a:cxn>
                <a:cxn ang="0">
                  <a:pos x="1098" y="516"/>
                </a:cxn>
                <a:cxn ang="0">
                  <a:pos x="1098" y="624"/>
                </a:cxn>
                <a:cxn ang="0">
                  <a:pos x="1068" y="752"/>
                </a:cxn>
                <a:cxn ang="0">
                  <a:pos x="1010" y="866"/>
                </a:cxn>
                <a:cxn ang="0">
                  <a:pos x="926" y="962"/>
                </a:cxn>
                <a:cxn ang="0">
                  <a:pos x="822" y="1036"/>
                </a:cxn>
                <a:cxn ang="0">
                  <a:pos x="702" y="1084"/>
                </a:cxn>
                <a:cxn ang="0">
                  <a:pos x="570" y="1100"/>
                </a:cxn>
              </a:cxnLst>
              <a:rect l="0" t="0" r="r" b="b"/>
              <a:pathLst>
                <a:path w="1140" h="1210">
                  <a:moveTo>
                    <a:pt x="1140" y="570"/>
                  </a:moveTo>
                  <a:lnTo>
                    <a:pt x="1140" y="570"/>
                  </a:lnTo>
                  <a:lnTo>
                    <a:pt x="1138" y="540"/>
                  </a:lnTo>
                  <a:lnTo>
                    <a:pt x="1136" y="512"/>
                  </a:lnTo>
                  <a:lnTo>
                    <a:pt x="1132" y="482"/>
                  </a:lnTo>
                  <a:lnTo>
                    <a:pt x="1128" y="454"/>
                  </a:lnTo>
                  <a:lnTo>
                    <a:pt x="1122" y="428"/>
                  </a:lnTo>
                  <a:lnTo>
                    <a:pt x="1114" y="400"/>
                  </a:lnTo>
                  <a:lnTo>
                    <a:pt x="1104" y="374"/>
                  </a:lnTo>
                  <a:lnTo>
                    <a:pt x="1094" y="348"/>
                  </a:lnTo>
                  <a:lnTo>
                    <a:pt x="1082" y="322"/>
                  </a:lnTo>
                  <a:lnTo>
                    <a:pt x="1070" y="298"/>
                  </a:lnTo>
                  <a:lnTo>
                    <a:pt x="1056" y="274"/>
                  </a:lnTo>
                  <a:lnTo>
                    <a:pt x="1042" y="250"/>
                  </a:lnTo>
                  <a:lnTo>
                    <a:pt x="1026" y="228"/>
                  </a:lnTo>
                  <a:lnTo>
                    <a:pt x="1008" y="208"/>
                  </a:lnTo>
                  <a:lnTo>
                    <a:pt x="990" y="186"/>
                  </a:lnTo>
                  <a:lnTo>
                    <a:pt x="972" y="166"/>
                  </a:lnTo>
                  <a:lnTo>
                    <a:pt x="952" y="148"/>
                  </a:lnTo>
                  <a:lnTo>
                    <a:pt x="932" y="130"/>
                  </a:lnTo>
                  <a:lnTo>
                    <a:pt x="910" y="112"/>
                  </a:lnTo>
                  <a:lnTo>
                    <a:pt x="888" y="96"/>
                  </a:lnTo>
                  <a:lnTo>
                    <a:pt x="864" y="82"/>
                  </a:lnTo>
                  <a:lnTo>
                    <a:pt x="840" y="68"/>
                  </a:lnTo>
                  <a:lnTo>
                    <a:pt x="816" y="56"/>
                  </a:lnTo>
                  <a:lnTo>
                    <a:pt x="790" y="44"/>
                  </a:lnTo>
                  <a:lnTo>
                    <a:pt x="766" y="34"/>
                  </a:lnTo>
                  <a:lnTo>
                    <a:pt x="738" y="26"/>
                  </a:lnTo>
                  <a:lnTo>
                    <a:pt x="712" y="18"/>
                  </a:lnTo>
                  <a:lnTo>
                    <a:pt x="684" y="12"/>
                  </a:lnTo>
                  <a:lnTo>
                    <a:pt x="656" y="6"/>
                  </a:lnTo>
                  <a:lnTo>
                    <a:pt x="628" y="2"/>
                  </a:lnTo>
                  <a:lnTo>
                    <a:pt x="598" y="0"/>
                  </a:lnTo>
                  <a:lnTo>
                    <a:pt x="570" y="0"/>
                  </a:lnTo>
                  <a:lnTo>
                    <a:pt x="570" y="0"/>
                  </a:lnTo>
                  <a:lnTo>
                    <a:pt x="540" y="0"/>
                  </a:lnTo>
                  <a:lnTo>
                    <a:pt x="512" y="2"/>
                  </a:lnTo>
                  <a:lnTo>
                    <a:pt x="482" y="6"/>
                  </a:lnTo>
                  <a:lnTo>
                    <a:pt x="454" y="12"/>
                  </a:lnTo>
                  <a:lnTo>
                    <a:pt x="428" y="18"/>
                  </a:lnTo>
                  <a:lnTo>
                    <a:pt x="400" y="26"/>
                  </a:lnTo>
                  <a:lnTo>
                    <a:pt x="374" y="34"/>
                  </a:lnTo>
                  <a:lnTo>
                    <a:pt x="348" y="44"/>
                  </a:lnTo>
                  <a:lnTo>
                    <a:pt x="322" y="56"/>
                  </a:lnTo>
                  <a:lnTo>
                    <a:pt x="298" y="68"/>
                  </a:lnTo>
                  <a:lnTo>
                    <a:pt x="274" y="82"/>
                  </a:lnTo>
                  <a:lnTo>
                    <a:pt x="252" y="96"/>
                  </a:lnTo>
                  <a:lnTo>
                    <a:pt x="228" y="112"/>
                  </a:lnTo>
                  <a:lnTo>
                    <a:pt x="208" y="130"/>
                  </a:lnTo>
                  <a:lnTo>
                    <a:pt x="186" y="148"/>
                  </a:lnTo>
                  <a:lnTo>
                    <a:pt x="166" y="166"/>
                  </a:lnTo>
                  <a:lnTo>
                    <a:pt x="148" y="186"/>
                  </a:lnTo>
                  <a:lnTo>
                    <a:pt x="130" y="208"/>
                  </a:lnTo>
                  <a:lnTo>
                    <a:pt x="112" y="228"/>
                  </a:lnTo>
                  <a:lnTo>
                    <a:pt x="98" y="250"/>
                  </a:lnTo>
                  <a:lnTo>
                    <a:pt x="82" y="274"/>
                  </a:lnTo>
                  <a:lnTo>
                    <a:pt x="68" y="298"/>
                  </a:lnTo>
                  <a:lnTo>
                    <a:pt x="56" y="322"/>
                  </a:lnTo>
                  <a:lnTo>
                    <a:pt x="44" y="348"/>
                  </a:lnTo>
                  <a:lnTo>
                    <a:pt x="34" y="374"/>
                  </a:lnTo>
                  <a:lnTo>
                    <a:pt x="26" y="400"/>
                  </a:lnTo>
                  <a:lnTo>
                    <a:pt x="18" y="428"/>
                  </a:lnTo>
                  <a:lnTo>
                    <a:pt x="12" y="454"/>
                  </a:lnTo>
                  <a:lnTo>
                    <a:pt x="6" y="482"/>
                  </a:lnTo>
                  <a:lnTo>
                    <a:pt x="2" y="512"/>
                  </a:lnTo>
                  <a:lnTo>
                    <a:pt x="0" y="54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0" y="596"/>
                  </a:lnTo>
                  <a:lnTo>
                    <a:pt x="2" y="624"/>
                  </a:lnTo>
                  <a:lnTo>
                    <a:pt x="6" y="650"/>
                  </a:lnTo>
                  <a:lnTo>
                    <a:pt x="10" y="678"/>
                  </a:lnTo>
                  <a:lnTo>
                    <a:pt x="16" y="704"/>
                  </a:lnTo>
                  <a:lnTo>
                    <a:pt x="22" y="728"/>
                  </a:lnTo>
                  <a:lnTo>
                    <a:pt x="30" y="754"/>
                  </a:lnTo>
                  <a:lnTo>
                    <a:pt x="40" y="778"/>
                  </a:lnTo>
                  <a:lnTo>
                    <a:pt x="50" y="802"/>
                  </a:lnTo>
                  <a:lnTo>
                    <a:pt x="60" y="826"/>
                  </a:lnTo>
                  <a:lnTo>
                    <a:pt x="86" y="870"/>
                  </a:lnTo>
                  <a:lnTo>
                    <a:pt x="116" y="914"/>
                  </a:lnTo>
                  <a:lnTo>
                    <a:pt x="148" y="952"/>
                  </a:lnTo>
                  <a:lnTo>
                    <a:pt x="184" y="990"/>
                  </a:lnTo>
                  <a:lnTo>
                    <a:pt x="224" y="1022"/>
                  </a:lnTo>
                  <a:lnTo>
                    <a:pt x="266" y="1052"/>
                  </a:lnTo>
                  <a:lnTo>
                    <a:pt x="312" y="1078"/>
                  </a:lnTo>
                  <a:lnTo>
                    <a:pt x="336" y="1088"/>
                  </a:lnTo>
                  <a:lnTo>
                    <a:pt x="360" y="1098"/>
                  </a:lnTo>
                  <a:lnTo>
                    <a:pt x="384" y="1108"/>
                  </a:lnTo>
                  <a:lnTo>
                    <a:pt x="408" y="1116"/>
                  </a:lnTo>
                  <a:lnTo>
                    <a:pt x="434" y="1122"/>
                  </a:lnTo>
                  <a:lnTo>
                    <a:pt x="460" y="1128"/>
                  </a:lnTo>
                  <a:lnTo>
                    <a:pt x="486" y="1132"/>
                  </a:lnTo>
                  <a:lnTo>
                    <a:pt x="514" y="1136"/>
                  </a:lnTo>
                  <a:lnTo>
                    <a:pt x="570" y="1210"/>
                  </a:lnTo>
                  <a:lnTo>
                    <a:pt x="626" y="1136"/>
                  </a:lnTo>
                  <a:lnTo>
                    <a:pt x="626" y="1136"/>
                  </a:lnTo>
                  <a:lnTo>
                    <a:pt x="652" y="1132"/>
                  </a:lnTo>
                  <a:lnTo>
                    <a:pt x="678" y="1128"/>
                  </a:lnTo>
                  <a:lnTo>
                    <a:pt x="704" y="1122"/>
                  </a:lnTo>
                  <a:lnTo>
                    <a:pt x="730" y="1116"/>
                  </a:lnTo>
                  <a:lnTo>
                    <a:pt x="756" y="1108"/>
                  </a:lnTo>
                  <a:lnTo>
                    <a:pt x="780" y="1098"/>
                  </a:lnTo>
                  <a:lnTo>
                    <a:pt x="804" y="1088"/>
                  </a:lnTo>
                  <a:lnTo>
                    <a:pt x="828" y="1078"/>
                  </a:lnTo>
                  <a:lnTo>
                    <a:pt x="872" y="1052"/>
                  </a:lnTo>
                  <a:lnTo>
                    <a:pt x="914" y="1022"/>
                  </a:lnTo>
                  <a:lnTo>
                    <a:pt x="954" y="990"/>
                  </a:lnTo>
                  <a:lnTo>
                    <a:pt x="990" y="952"/>
                  </a:lnTo>
                  <a:lnTo>
                    <a:pt x="1024" y="914"/>
                  </a:lnTo>
                  <a:lnTo>
                    <a:pt x="1052" y="870"/>
                  </a:lnTo>
                  <a:lnTo>
                    <a:pt x="1078" y="826"/>
                  </a:lnTo>
                  <a:lnTo>
                    <a:pt x="1090" y="802"/>
                  </a:lnTo>
                  <a:lnTo>
                    <a:pt x="1100" y="778"/>
                  </a:lnTo>
                  <a:lnTo>
                    <a:pt x="1108" y="754"/>
                  </a:lnTo>
                  <a:lnTo>
                    <a:pt x="1116" y="728"/>
                  </a:lnTo>
                  <a:lnTo>
                    <a:pt x="1124" y="704"/>
                  </a:lnTo>
                  <a:lnTo>
                    <a:pt x="1128" y="678"/>
                  </a:lnTo>
                  <a:lnTo>
                    <a:pt x="1134" y="650"/>
                  </a:lnTo>
                  <a:lnTo>
                    <a:pt x="1136" y="624"/>
                  </a:lnTo>
                  <a:lnTo>
                    <a:pt x="1138" y="596"/>
                  </a:lnTo>
                  <a:lnTo>
                    <a:pt x="1140" y="570"/>
                  </a:lnTo>
                  <a:lnTo>
                    <a:pt x="1140" y="570"/>
                  </a:lnTo>
                  <a:close/>
                  <a:moveTo>
                    <a:pt x="570" y="1100"/>
                  </a:moveTo>
                  <a:lnTo>
                    <a:pt x="570" y="1100"/>
                  </a:lnTo>
                  <a:lnTo>
                    <a:pt x="542" y="1100"/>
                  </a:lnTo>
                  <a:lnTo>
                    <a:pt x="516" y="1098"/>
                  </a:lnTo>
                  <a:lnTo>
                    <a:pt x="488" y="1094"/>
                  </a:lnTo>
                  <a:lnTo>
                    <a:pt x="462" y="1090"/>
                  </a:lnTo>
                  <a:lnTo>
                    <a:pt x="436" y="1084"/>
                  </a:lnTo>
                  <a:lnTo>
                    <a:pt x="412" y="1076"/>
                  </a:lnTo>
                  <a:lnTo>
                    <a:pt x="386" y="1068"/>
                  </a:lnTo>
                  <a:lnTo>
                    <a:pt x="362" y="1058"/>
                  </a:lnTo>
                  <a:lnTo>
                    <a:pt x="340" y="1048"/>
                  </a:lnTo>
                  <a:lnTo>
                    <a:pt x="316" y="1036"/>
                  </a:lnTo>
                  <a:lnTo>
                    <a:pt x="294" y="1024"/>
                  </a:lnTo>
                  <a:lnTo>
                    <a:pt x="272" y="1010"/>
                  </a:lnTo>
                  <a:lnTo>
                    <a:pt x="252" y="994"/>
                  </a:lnTo>
                  <a:lnTo>
                    <a:pt x="232" y="980"/>
                  </a:lnTo>
                  <a:lnTo>
                    <a:pt x="212" y="962"/>
                  </a:lnTo>
                  <a:lnTo>
                    <a:pt x="194" y="944"/>
                  </a:lnTo>
                  <a:lnTo>
                    <a:pt x="176" y="926"/>
                  </a:lnTo>
                  <a:lnTo>
                    <a:pt x="160" y="906"/>
                  </a:lnTo>
                  <a:lnTo>
                    <a:pt x="144" y="886"/>
                  </a:lnTo>
                  <a:lnTo>
                    <a:pt x="128" y="866"/>
                  </a:lnTo>
                  <a:lnTo>
                    <a:pt x="116" y="844"/>
                  </a:lnTo>
                  <a:lnTo>
                    <a:pt x="102" y="822"/>
                  </a:lnTo>
                  <a:lnTo>
                    <a:pt x="90" y="800"/>
                  </a:lnTo>
                  <a:lnTo>
                    <a:pt x="80" y="776"/>
                  </a:lnTo>
                  <a:lnTo>
                    <a:pt x="70" y="752"/>
                  </a:lnTo>
                  <a:lnTo>
                    <a:pt x="62" y="728"/>
                  </a:lnTo>
                  <a:lnTo>
                    <a:pt x="54" y="702"/>
                  </a:lnTo>
                  <a:lnTo>
                    <a:pt x="48" y="676"/>
                  </a:lnTo>
                  <a:lnTo>
                    <a:pt x="44" y="650"/>
                  </a:lnTo>
                  <a:lnTo>
                    <a:pt x="40" y="624"/>
                  </a:lnTo>
                  <a:lnTo>
                    <a:pt x="38" y="596"/>
                  </a:lnTo>
                  <a:lnTo>
                    <a:pt x="38" y="570"/>
                  </a:lnTo>
                  <a:lnTo>
                    <a:pt x="38" y="570"/>
                  </a:lnTo>
                  <a:lnTo>
                    <a:pt x="38" y="542"/>
                  </a:lnTo>
                  <a:lnTo>
                    <a:pt x="40" y="516"/>
                  </a:lnTo>
                  <a:lnTo>
                    <a:pt x="44" y="488"/>
                  </a:lnTo>
                  <a:lnTo>
                    <a:pt x="48" y="462"/>
                  </a:lnTo>
                  <a:lnTo>
                    <a:pt x="54" y="436"/>
                  </a:lnTo>
                  <a:lnTo>
                    <a:pt x="62" y="412"/>
                  </a:lnTo>
                  <a:lnTo>
                    <a:pt x="70" y="386"/>
                  </a:lnTo>
                  <a:lnTo>
                    <a:pt x="80" y="362"/>
                  </a:lnTo>
                  <a:lnTo>
                    <a:pt x="90" y="340"/>
                  </a:lnTo>
                  <a:lnTo>
                    <a:pt x="102" y="316"/>
                  </a:lnTo>
                  <a:lnTo>
                    <a:pt x="116" y="294"/>
                  </a:lnTo>
                  <a:lnTo>
                    <a:pt x="128" y="272"/>
                  </a:lnTo>
                  <a:lnTo>
                    <a:pt x="144" y="252"/>
                  </a:lnTo>
                  <a:lnTo>
                    <a:pt x="160" y="232"/>
                  </a:lnTo>
                  <a:lnTo>
                    <a:pt x="176" y="212"/>
                  </a:lnTo>
                  <a:lnTo>
                    <a:pt x="194" y="194"/>
                  </a:lnTo>
                  <a:lnTo>
                    <a:pt x="212" y="176"/>
                  </a:lnTo>
                  <a:lnTo>
                    <a:pt x="232" y="160"/>
                  </a:lnTo>
                  <a:lnTo>
                    <a:pt x="252" y="144"/>
                  </a:lnTo>
                  <a:lnTo>
                    <a:pt x="272" y="128"/>
                  </a:lnTo>
                  <a:lnTo>
                    <a:pt x="294" y="116"/>
                  </a:lnTo>
                  <a:lnTo>
                    <a:pt x="316" y="102"/>
                  </a:lnTo>
                  <a:lnTo>
                    <a:pt x="340" y="90"/>
                  </a:lnTo>
                  <a:lnTo>
                    <a:pt x="362" y="80"/>
                  </a:lnTo>
                  <a:lnTo>
                    <a:pt x="386" y="70"/>
                  </a:lnTo>
                  <a:lnTo>
                    <a:pt x="412" y="62"/>
                  </a:lnTo>
                  <a:lnTo>
                    <a:pt x="436" y="54"/>
                  </a:lnTo>
                  <a:lnTo>
                    <a:pt x="462" y="48"/>
                  </a:lnTo>
                  <a:lnTo>
                    <a:pt x="488" y="44"/>
                  </a:lnTo>
                  <a:lnTo>
                    <a:pt x="516" y="40"/>
                  </a:lnTo>
                  <a:lnTo>
                    <a:pt x="542" y="38"/>
                  </a:lnTo>
                  <a:lnTo>
                    <a:pt x="570" y="38"/>
                  </a:lnTo>
                  <a:lnTo>
                    <a:pt x="570" y="38"/>
                  </a:lnTo>
                  <a:lnTo>
                    <a:pt x="596" y="38"/>
                  </a:lnTo>
                  <a:lnTo>
                    <a:pt x="624" y="40"/>
                  </a:lnTo>
                  <a:lnTo>
                    <a:pt x="650" y="44"/>
                  </a:lnTo>
                  <a:lnTo>
                    <a:pt x="676" y="48"/>
                  </a:lnTo>
                  <a:lnTo>
                    <a:pt x="702" y="54"/>
                  </a:lnTo>
                  <a:lnTo>
                    <a:pt x="728" y="62"/>
                  </a:lnTo>
                  <a:lnTo>
                    <a:pt x="752" y="70"/>
                  </a:lnTo>
                  <a:lnTo>
                    <a:pt x="776" y="80"/>
                  </a:lnTo>
                  <a:lnTo>
                    <a:pt x="800" y="90"/>
                  </a:lnTo>
                  <a:lnTo>
                    <a:pt x="822" y="102"/>
                  </a:lnTo>
                  <a:lnTo>
                    <a:pt x="844" y="116"/>
                  </a:lnTo>
                  <a:lnTo>
                    <a:pt x="866" y="128"/>
                  </a:lnTo>
                  <a:lnTo>
                    <a:pt x="888" y="144"/>
                  </a:lnTo>
                  <a:lnTo>
                    <a:pt x="908" y="160"/>
                  </a:lnTo>
                  <a:lnTo>
                    <a:pt x="926" y="176"/>
                  </a:lnTo>
                  <a:lnTo>
                    <a:pt x="944" y="194"/>
                  </a:lnTo>
                  <a:lnTo>
                    <a:pt x="962" y="212"/>
                  </a:lnTo>
                  <a:lnTo>
                    <a:pt x="980" y="232"/>
                  </a:lnTo>
                  <a:lnTo>
                    <a:pt x="994" y="252"/>
                  </a:lnTo>
                  <a:lnTo>
                    <a:pt x="1010" y="272"/>
                  </a:lnTo>
                  <a:lnTo>
                    <a:pt x="1024" y="294"/>
                  </a:lnTo>
                  <a:lnTo>
                    <a:pt x="1036" y="316"/>
                  </a:lnTo>
                  <a:lnTo>
                    <a:pt x="1048" y="340"/>
                  </a:lnTo>
                  <a:lnTo>
                    <a:pt x="1058" y="362"/>
                  </a:lnTo>
                  <a:lnTo>
                    <a:pt x="1068" y="386"/>
                  </a:lnTo>
                  <a:lnTo>
                    <a:pt x="1076" y="412"/>
                  </a:lnTo>
                  <a:lnTo>
                    <a:pt x="1084" y="436"/>
                  </a:lnTo>
                  <a:lnTo>
                    <a:pt x="1090" y="462"/>
                  </a:lnTo>
                  <a:lnTo>
                    <a:pt x="1094" y="488"/>
                  </a:lnTo>
                  <a:lnTo>
                    <a:pt x="1098" y="516"/>
                  </a:lnTo>
                  <a:lnTo>
                    <a:pt x="1100" y="542"/>
                  </a:lnTo>
                  <a:lnTo>
                    <a:pt x="1100" y="570"/>
                  </a:lnTo>
                  <a:lnTo>
                    <a:pt x="1100" y="570"/>
                  </a:lnTo>
                  <a:lnTo>
                    <a:pt x="1100" y="596"/>
                  </a:lnTo>
                  <a:lnTo>
                    <a:pt x="1098" y="624"/>
                  </a:lnTo>
                  <a:lnTo>
                    <a:pt x="1094" y="650"/>
                  </a:lnTo>
                  <a:lnTo>
                    <a:pt x="1090" y="676"/>
                  </a:lnTo>
                  <a:lnTo>
                    <a:pt x="1084" y="702"/>
                  </a:lnTo>
                  <a:lnTo>
                    <a:pt x="1076" y="728"/>
                  </a:lnTo>
                  <a:lnTo>
                    <a:pt x="1068" y="752"/>
                  </a:lnTo>
                  <a:lnTo>
                    <a:pt x="1058" y="776"/>
                  </a:lnTo>
                  <a:lnTo>
                    <a:pt x="1048" y="800"/>
                  </a:lnTo>
                  <a:lnTo>
                    <a:pt x="1036" y="822"/>
                  </a:lnTo>
                  <a:lnTo>
                    <a:pt x="1024" y="844"/>
                  </a:lnTo>
                  <a:lnTo>
                    <a:pt x="1010" y="866"/>
                  </a:lnTo>
                  <a:lnTo>
                    <a:pt x="994" y="886"/>
                  </a:lnTo>
                  <a:lnTo>
                    <a:pt x="980" y="906"/>
                  </a:lnTo>
                  <a:lnTo>
                    <a:pt x="962" y="926"/>
                  </a:lnTo>
                  <a:lnTo>
                    <a:pt x="944" y="944"/>
                  </a:lnTo>
                  <a:lnTo>
                    <a:pt x="926" y="962"/>
                  </a:lnTo>
                  <a:lnTo>
                    <a:pt x="908" y="980"/>
                  </a:lnTo>
                  <a:lnTo>
                    <a:pt x="888" y="994"/>
                  </a:lnTo>
                  <a:lnTo>
                    <a:pt x="866" y="1010"/>
                  </a:lnTo>
                  <a:lnTo>
                    <a:pt x="844" y="1024"/>
                  </a:lnTo>
                  <a:lnTo>
                    <a:pt x="822" y="1036"/>
                  </a:lnTo>
                  <a:lnTo>
                    <a:pt x="800" y="1048"/>
                  </a:lnTo>
                  <a:lnTo>
                    <a:pt x="776" y="1058"/>
                  </a:lnTo>
                  <a:lnTo>
                    <a:pt x="752" y="1068"/>
                  </a:lnTo>
                  <a:lnTo>
                    <a:pt x="728" y="1076"/>
                  </a:lnTo>
                  <a:lnTo>
                    <a:pt x="702" y="1084"/>
                  </a:lnTo>
                  <a:lnTo>
                    <a:pt x="676" y="1090"/>
                  </a:lnTo>
                  <a:lnTo>
                    <a:pt x="650" y="1094"/>
                  </a:lnTo>
                  <a:lnTo>
                    <a:pt x="624" y="1098"/>
                  </a:lnTo>
                  <a:lnTo>
                    <a:pt x="596" y="1100"/>
                  </a:lnTo>
                  <a:lnTo>
                    <a:pt x="570" y="1100"/>
                  </a:lnTo>
                  <a:lnTo>
                    <a:pt x="570" y="1100"/>
                  </a:ln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26" name="Freeform 1990"/>
            <p:cNvSpPr>
              <a:spLocks noEditPoints="1"/>
            </p:cNvSpPr>
            <p:nvPr/>
          </p:nvSpPr>
          <p:spPr bwMode="auto">
            <a:xfrm>
              <a:off x="6646863" y="2114532"/>
              <a:ext cx="765175" cy="927100"/>
            </a:xfrm>
            <a:custGeom>
              <a:avLst/>
              <a:gdLst/>
              <a:ahLst/>
              <a:cxnLst>
                <a:cxn ang="0">
                  <a:pos x="182" y="474"/>
                </a:cxn>
                <a:cxn ang="0">
                  <a:pos x="400" y="134"/>
                </a:cxn>
                <a:cxn ang="0">
                  <a:pos x="414" y="156"/>
                </a:cxn>
                <a:cxn ang="0">
                  <a:pos x="186" y="498"/>
                </a:cxn>
                <a:cxn ang="0">
                  <a:pos x="98" y="532"/>
                </a:cxn>
                <a:cxn ang="0">
                  <a:pos x="78" y="542"/>
                </a:cxn>
                <a:cxn ang="0">
                  <a:pos x="50" y="552"/>
                </a:cxn>
                <a:cxn ang="0">
                  <a:pos x="40" y="552"/>
                </a:cxn>
                <a:cxn ang="0">
                  <a:pos x="36" y="550"/>
                </a:cxn>
                <a:cxn ang="0">
                  <a:pos x="30" y="532"/>
                </a:cxn>
                <a:cxn ang="0">
                  <a:pos x="32" y="496"/>
                </a:cxn>
                <a:cxn ang="0">
                  <a:pos x="32" y="486"/>
                </a:cxn>
                <a:cxn ang="0">
                  <a:pos x="32" y="484"/>
                </a:cxn>
                <a:cxn ang="0">
                  <a:pos x="40" y="484"/>
                </a:cxn>
                <a:cxn ang="0">
                  <a:pos x="54" y="488"/>
                </a:cxn>
                <a:cxn ang="0">
                  <a:pos x="64" y="492"/>
                </a:cxn>
                <a:cxn ang="0">
                  <a:pos x="74" y="500"/>
                </a:cxn>
                <a:cxn ang="0">
                  <a:pos x="96" y="524"/>
                </a:cxn>
                <a:cxn ang="0">
                  <a:pos x="98" y="530"/>
                </a:cxn>
                <a:cxn ang="0">
                  <a:pos x="98" y="532"/>
                </a:cxn>
                <a:cxn ang="0">
                  <a:pos x="278" y="70"/>
                </a:cxn>
                <a:cxn ang="0">
                  <a:pos x="322" y="82"/>
                </a:cxn>
                <a:cxn ang="0">
                  <a:pos x="68" y="430"/>
                </a:cxn>
                <a:cxn ang="0">
                  <a:pos x="44" y="386"/>
                </a:cxn>
                <a:cxn ang="0">
                  <a:pos x="278" y="70"/>
                </a:cxn>
                <a:cxn ang="0">
                  <a:pos x="126" y="464"/>
                </a:cxn>
                <a:cxn ang="0">
                  <a:pos x="126" y="430"/>
                </a:cxn>
                <a:cxn ang="0">
                  <a:pos x="122" y="428"/>
                </a:cxn>
                <a:cxn ang="0">
                  <a:pos x="90" y="438"/>
                </a:cxn>
                <a:cxn ang="0">
                  <a:pos x="346" y="94"/>
                </a:cxn>
                <a:cxn ang="0">
                  <a:pos x="366" y="106"/>
                </a:cxn>
                <a:cxn ang="0">
                  <a:pos x="126" y="464"/>
                </a:cxn>
                <a:cxn ang="0">
                  <a:pos x="418" y="36"/>
                </a:cxn>
                <a:cxn ang="0">
                  <a:pos x="396" y="24"/>
                </a:cxn>
                <a:cxn ang="0">
                  <a:pos x="356" y="8"/>
                </a:cxn>
                <a:cxn ang="0">
                  <a:pos x="324" y="0"/>
                </a:cxn>
                <a:cxn ang="0">
                  <a:pos x="304" y="2"/>
                </a:cxn>
                <a:cxn ang="0">
                  <a:pos x="282" y="28"/>
                </a:cxn>
                <a:cxn ang="0">
                  <a:pos x="16" y="386"/>
                </a:cxn>
                <a:cxn ang="0">
                  <a:pos x="8" y="396"/>
                </a:cxn>
                <a:cxn ang="0">
                  <a:pos x="0" y="476"/>
                </a:cxn>
                <a:cxn ang="0">
                  <a:pos x="0" y="522"/>
                </a:cxn>
                <a:cxn ang="0">
                  <a:pos x="2" y="542"/>
                </a:cxn>
                <a:cxn ang="0">
                  <a:pos x="10" y="574"/>
                </a:cxn>
                <a:cxn ang="0">
                  <a:pos x="14" y="582"/>
                </a:cxn>
                <a:cxn ang="0">
                  <a:pos x="18" y="584"/>
                </a:cxn>
                <a:cxn ang="0">
                  <a:pos x="40" y="582"/>
                </a:cxn>
                <a:cxn ang="0">
                  <a:pos x="190" y="530"/>
                </a:cxn>
                <a:cxn ang="0">
                  <a:pos x="438" y="198"/>
                </a:cxn>
                <a:cxn ang="0">
                  <a:pos x="480" y="140"/>
                </a:cxn>
                <a:cxn ang="0">
                  <a:pos x="482" y="134"/>
                </a:cxn>
                <a:cxn ang="0">
                  <a:pos x="478" y="112"/>
                </a:cxn>
                <a:cxn ang="0">
                  <a:pos x="464" y="82"/>
                </a:cxn>
                <a:cxn ang="0">
                  <a:pos x="436" y="50"/>
                </a:cxn>
                <a:cxn ang="0">
                  <a:pos x="418" y="36"/>
                </a:cxn>
              </a:cxnLst>
              <a:rect l="0" t="0" r="r" b="b"/>
              <a:pathLst>
                <a:path w="482" h="584">
                  <a:moveTo>
                    <a:pt x="186" y="498"/>
                  </a:moveTo>
                  <a:lnTo>
                    <a:pt x="182" y="474"/>
                  </a:lnTo>
                  <a:lnTo>
                    <a:pt x="140" y="484"/>
                  </a:lnTo>
                  <a:lnTo>
                    <a:pt x="400" y="134"/>
                  </a:lnTo>
                  <a:lnTo>
                    <a:pt x="400" y="134"/>
                  </a:lnTo>
                  <a:lnTo>
                    <a:pt x="414" y="156"/>
                  </a:lnTo>
                  <a:lnTo>
                    <a:pt x="424" y="176"/>
                  </a:lnTo>
                  <a:lnTo>
                    <a:pt x="186" y="498"/>
                  </a:lnTo>
                  <a:lnTo>
                    <a:pt x="186" y="498"/>
                  </a:lnTo>
                  <a:close/>
                  <a:moveTo>
                    <a:pt x="98" y="532"/>
                  </a:moveTo>
                  <a:lnTo>
                    <a:pt x="98" y="532"/>
                  </a:lnTo>
                  <a:lnTo>
                    <a:pt x="78" y="542"/>
                  </a:lnTo>
                  <a:lnTo>
                    <a:pt x="60" y="550"/>
                  </a:lnTo>
                  <a:lnTo>
                    <a:pt x="50" y="552"/>
                  </a:lnTo>
                  <a:lnTo>
                    <a:pt x="40" y="552"/>
                  </a:lnTo>
                  <a:lnTo>
                    <a:pt x="40" y="552"/>
                  </a:lnTo>
                  <a:lnTo>
                    <a:pt x="38" y="552"/>
                  </a:lnTo>
                  <a:lnTo>
                    <a:pt x="36" y="550"/>
                  </a:lnTo>
                  <a:lnTo>
                    <a:pt x="32" y="542"/>
                  </a:lnTo>
                  <a:lnTo>
                    <a:pt x="30" y="532"/>
                  </a:lnTo>
                  <a:lnTo>
                    <a:pt x="30" y="520"/>
                  </a:lnTo>
                  <a:lnTo>
                    <a:pt x="32" y="49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6"/>
                  </a:lnTo>
                  <a:lnTo>
                    <a:pt x="32" y="484"/>
                  </a:lnTo>
                  <a:lnTo>
                    <a:pt x="32" y="484"/>
                  </a:lnTo>
                  <a:lnTo>
                    <a:pt x="40" y="484"/>
                  </a:lnTo>
                  <a:lnTo>
                    <a:pt x="46" y="484"/>
                  </a:lnTo>
                  <a:lnTo>
                    <a:pt x="54" y="488"/>
                  </a:lnTo>
                  <a:lnTo>
                    <a:pt x="54" y="488"/>
                  </a:lnTo>
                  <a:lnTo>
                    <a:pt x="64" y="492"/>
                  </a:lnTo>
                  <a:lnTo>
                    <a:pt x="74" y="500"/>
                  </a:lnTo>
                  <a:lnTo>
                    <a:pt x="74" y="500"/>
                  </a:lnTo>
                  <a:lnTo>
                    <a:pt x="88" y="512"/>
                  </a:lnTo>
                  <a:lnTo>
                    <a:pt x="96" y="524"/>
                  </a:lnTo>
                  <a:lnTo>
                    <a:pt x="96" y="524"/>
                  </a:lnTo>
                  <a:lnTo>
                    <a:pt x="98" y="530"/>
                  </a:lnTo>
                  <a:lnTo>
                    <a:pt x="98" y="532"/>
                  </a:lnTo>
                  <a:lnTo>
                    <a:pt x="98" y="532"/>
                  </a:lnTo>
                  <a:close/>
                  <a:moveTo>
                    <a:pt x="278" y="70"/>
                  </a:moveTo>
                  <a:lnTo>
                    <a:pt x="278" y="70"/>
                  </a:lnTo>
                  <a:lnTo>
                    <a:pt x="298" y="74"/>
                  </a:lnTo>
                  <a:lnTo>
                    <a:pt x="322" y="82"/>
                  </a:lnTo>
                  <a:lnTo>
                    <a:pt x="324" y="84"/>
                  </a:lnTo>
                  <a:lnTo>
                    <a:pt x="68" y="430"/>
                  </a:lnTo>
                  <a:lnTo>
                    <a:pt x="68" y="384"/>
                  </a:lnTo>
                  <a:lnTo>
                    <a:pt x="44" y="386"/>
                  </a:lnTo>
                  <a:lnTo>
                    <a:pt x="278" y="70"/>
                  </a:lnTo>
                  <a:lnTo>
                    <a:pt x="278" y="70"/>
                  </a:lnTo>
                  <a:close/>
                  <a:moveTo>
                    <a:pt x="126" y="464"/>
                  </a:moveTo>
                  <a:lnTo>
                    <a:pt x="126" y="464"/>
                  </a:lnTo>
                  <a:lnTo>
                    <a:pt x="126" y="430"/>
                  </a:lnTo>
                  <a:lnTo>
                    <a:pt x="126" y="430"/>
                  </a:lnTo>
                  <a:lnTo>
                    <a:pt x="126" y="428"/>
                  </a:lnTo>
                  <a:lnTo>
                    <a:pt x="122" y="428"/>
                  </a:lnTo>
                  <a:lnTo>
                    <a:pt x="114" y="428"/>
                  </a:lnTo>
                  <a:lnTo>
                    <a:pt x="90" y="438"/>
                  </a:lnTo>
                  <a:lnTo>
                    <a:pt x="346" y="94"/>
                  </a:lnTo>
                  <a:lnTo>
                    <a:pt x="346" y="94"/>
                  </a:lnTo>
                  <a:lnTo>
                    <a:pt x="366" y="106"/>
                  </a:lnTo>
                  <a:lnTo>
                    <a:pt x="366" y="106"/>
                  </a:lnTo>
                  <a:lnTo>
                    <a:pt x="384" y="118"/>
                  </a:lnTo>
                  <a:lnTo>
                    <a:pt x="126" y="464"/>
                  </a:lnTo>
                  <a:lnTo>
                    <a:pt x="126" y="464"/>
                  </a:lnTo>
                  <a:close/>
                  <a:moveTo>
                    <a:pt x="418" y="36"/>
                  </a:moveTo>
                  <a:lnTo>
                    <a:pt x="418" y="36"/>
                  </a:lnTo>
                  <a:lnTo>
                    <a:pt x="396" y="24"/>
                  </a:lnTo>
                  <a:lnTo>
                    <a:pt x="376" y="14"/>
                  </a:lnTo>
                  <a:lnTo>
                    <a:pt x="356" y="8"/>
                  </a:lnTo>
                  <a:lnTo>
                    <a:pt x="340" y="4"/>
                  </a:lnTo>
                  <a:lnTo>
                    <a:pt x="324" y="0"/>
                  </a:lnTo>
                  <a:lnTo>
                    <a:pt x="312" y="0"/>
                  </a:lnTo>
                  <a:lnTo>
                    <a:pt x="304" y="2"/>
                  </a:lnTo>
                  <a:lnTo>
                    <a:pt x="298" y="4"/>
                  </a:lnTo>
                  <a:lnTo>
                    <a:pt x="282" y="28"/>
                  </a:lnTo>
                  <a:lnTo>
                    <a:pt x="252" y="68"/>
                  </a:lnTo>
                  <a:lnTo>
                    <a:pt x="16" y="386"/>
                  </a:lnTo>
                  <a:lnTo>
                    <a:pt x="8" y="396"/>
                  </a:lnTo>
                  <a:lnTo>
                    <a:pt x="8" y="396"/>
                  </a:lnTo>
                  <a:lnTo>
                    <a:pt x="4" y="436"/>
                  </a:lnTo>
                  <a:lnTo>
                    <a:pt x="0" y="476"/>
                  </a:lnTo>
                  <a:lnTo>
                    <a:pt x="0" y="500"/>
                  </a:lnTo>
                  <a:lnTo>
                    <a:pt x="0" y="522"/>
                  </a:lnTo>
                  <a:lnTo>
                    <a:pt x="0" y="522"/>
                  </a:lnTo>
                  <a:lnTo>
                    <a:pt x="2" y="542"/>
                  </a:lnTo>
                  <a:lnTo>
                    <a:pt x="6" y="560"/>
                  </a:lnTo>
                  <a:lnTo>
                    <a:pt x="10" y="574"/>
                  </a:lnTo>
                  <a:lnTo>
                    <a:pt x="12" y="580"/>
                  </a:lnTo>
                  <a:lnTo>
                    <a:pt x="14" y="582"/>
                  </a:lnTo>
                  <a:lnTo>
                    <a:pt x="14" y="582"/>
                  </a:lnTo>
                  <a:lnTo>
                    <a:pt x="18" y="584"/>
                  </a:lnTo>
                  <a:lnTo>
                    <a:pt x="24" y="584"/>
                  </a:lnTo>
                  <a:lnTo>
                    <a:pt x="40" y="582"/>
                  </a:lnTo>
                  <a:lnTo>
                    <a:pt x="60" y="576"/>
                  </a:lnTo>
                  <a:lnTo>
                    <a:pt x="190" y="530"/>
                  </a:lnTo>
                  <a:lnTo>
                    <a:pt x="432" y="204"/>
                  </a:lnTo>
                  <a:lnTo>
                    <a:pt x="438" y="198"/>
                  </a:lnTo>
                  <a:lnTo>
                    <a:pt x="464" y="162"/>
                  </a:lnTo>
                  <a:lnTo>
                    <a:pt x="480" y="140"/>
                  </a:lnTo>
                  <a:lnTo>
                    <a:pt x="480" y="140"/>
                  </a:lnTo>
                  <a:lnTo>
                    <a:pt x="482" y="134"/>
                  </a:lnTo>
                  <a:lnTo>
                    <a:pt x="482" y="124"/>
                  </a:lnTo>
                  <a:lnTo>
                    <a:pt x="478" y="112"/>
                  </a:lnTo>
                  <a:lnTo>
                    <a:pt x="472" y="98"/>
                  </a:lnTo>
                  <a:lnTo>
                    <a:pt x="464" y="82"/>
                  </a:lnTo>
                  <a:lnTo>
                    <a:pt x="452" y="66"/>
                  </a:lnTo>
                  <a:lnTo>
                    <a:pt x="436" y="50"/>
                  </a:lnTo>
                  <a:lnTo>
                    <a:pt x="418" y="36"/>
                  </a:lnTo>
                  <a:lnTo>
                    <a:pt x="418" y="36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dirty="0">
                <a:latin typeface="+mn-lt"/>
                <a:ea typeface="+mn-ea"/>
              </a:endParaRPr>
            </a:p>
          </p:txBody>
        </p:sp>
      </p:grpSp>
      <p:grpSp>
        <p:nvGrpSpPr>
          <p:cNvPr id="138" name="그룹 137"/>
          <p:cNvGrpSpPr/>
          <p:nvPr/>
        </p:nvGrpSpPr>
        <p:grpSpPr>
          <a:xfrm>
            <a:off x="1209675" y="1731963"/>
            <a:ext cx="1809750" cy="1920875"/>
            <a:chOff x="1209675" y="1731963"/>
            <a:chExt cx="1809750" cy="1920875"/>
          </a:xfrm>
        </p:grpSpPr>
        <p:sp>
          <p:nvSpPr>
            <p:cNvPr id="56" name="Freeform 5"/>
            <p:cNvSpPr>
              <a:spLocks noEditPoints="1"/>
            </p:cNvSpPr>
            <p:nvPr/>
          </p:nvSpPr>
          <p:spPr bwMode="auto">
            <a:xfrm>
              <a:off x="1209675" y="1731963"/>
              <a:ext cx="1809750" cy="1920875"/>
            </a:xfrm>
            <a:custGeom>
              <a:avLst/>
              <a:gdLst/>
              <a:ahLst/>
              <a:cxnLst>
                <a:cxn ang="0">
                  <a:pos x="1134" y="482"/>
                </a:cxn>
                <a:cxn ang="0">
                  <a:pos x="1096" y="348"/>
                </a:cxn>
                <a:cxn ang="0">
                  <a:pos x="1026" y="228"/>
                </a:cxn>
                <a:cxn ang="0">
                  <a:pos x="932" y="130"/>
                </a:cxn>
                <a:cxn ang="0">
                  <a:pos x="818" y="56"/>
                </a:cxn>
                <a:cxn ang="0">
                  <a:pos x="686" y="12"/>
                </a:cxn>
                <a:cxn ang="0">
                  <a:pos x="570" y="0"/>
                </a:cxn>
                <a:cxn ang="0">
                  <a:pos x="428" y="18"/>
                </a:cxn>
                <a:cxn ang="0">
                  <a:pos x="300" y="68"/>
                </a:cxn>
                <a:cxn ang="0">
                  <a:pos x="188" y="148"/>
                </a:cxn>
                <a:cxn ang="0">
                  <a:pos x="98" y="250"/>
                </a:cxn>
                <a:cxn ang="0">
                  <a:pos x="36" y="374"/>
                </a:cxn>
                <a:cxn ang="0">
                  <a:pos x="4" y="512"/>
                </a:cxn>
                <a:cxn ang="0">
                  <a:pos x="4" y="624"/>
                </a:cxn>
                <a:cxn ang="0">
                  <a:pos x="32" y="754"/>
                </a:cxn>
                <a:cxn ang="0">
                  <a:pos x="116" y="914"/>
                </a:cxn>
                <a:cxn ang="0">
                  <a:pos x="312" y="1078"/>
                </a:cxn>
                <a:cxn ang="0">
                  <a:pos x="436" y="1122"/>
                </a:cxn>
                <a:cxn ang="0">
                  <a:pos x="626" y="1136"/>
                </a:cxn>
                <a:cxn ang="0">
                  <a:pos x="732" y="1116"/>
                </a:cxn>
                <a:cxn ang="0">
                  <a:pos x="874" y="1052"/>
                </a:cxn>
                <a:cxn ang="0">
                  <a:pos x="1054" y="870"/>
                </a:cxn>
                <a:cxn ang="0">
                  <a:pos x="1118" y="728"/>
                </a:cxn>
                <a:cxn ang="0">
                  <a:pos x="1140" y="596"/>
                </a:cxn>
                <a:cxn ang="0">
                  <a:pos x="544" y="1100"/>
                </a:cxn>
                <a:cxn ang="0">
                  <a:pos x="412" y="1076"/>
                </a:cxn>
                <a:cxn ang="0">
                  <a:pos x="296" y="1024"/>
                </a:cxn>
                <a:cxn ang="0">
                  <a:pos x="194" y="944"/>
                </a:cxn>
                <a:cxn ang="0">
                  <a:pos x="116" y="844"/>
                </a:cxn>
                <a:cxn ang="0">
                  <a:pos x="64" y="728"/>
                </a:cxn>
                <a:cxn ang="0">
                  <a:pos x="40" y="596"/>
                </a:cxn>
                <a:cxn ang="0">
                  <a:pos x="46" y="488"/>
                </a:cxn>
                <a:cxn ang="0">
                  <a:pos x="82" y="362"/>
                </a:cxn>
                <a:cxn ang="0">
                  <a:pos x="144" y="252"/>
                </a:cxn>
                <a:cxn ang="0">
                  <a:pos x="232" y="160"/>
                </a:cxn>
                <a:cxn ang="0">
                  <a:pos x="340" y="90"/>
                </a:cxn>
                <a:cxn ang="0">
                  <a:pos x="464" y="48"/>
                </a:cxn>
                <a:cxn ang="0">
                  <a:pos x="570" y="38"/>
                </a:cxn>
                <a:cxn ang="0">
                  <a:pos x="704" y="54"/>
                </a:cxn>
                <a:cxn ang="0">
                  <a:pos x="824" y="102"/>
                </a:cxn>
                <a:cxn ang="0">
                  <a:pos x="928" y="176"/>
                </a:cxn>
                <a:cxn ang="0">
                  <a:pos x="1010" y="272"/>
                </a:cxn>
                <a:cxn ang="0">
                  <a:pos x="1070" y="386"/>
                </a:cxn>
                <a:cxn ang="0">
                  <a:pos x="1098" y="516"/>
                </a:cxn>
                <a:cxn ang="0">
                  <a:pos x="1098" y="624"/>
                </a:cxn>
                <a:cxn ang="0">
                  <a:pos x="1070" y="752"/>
                </a:cxn>
                <a:cxn ang="0">
                  <a:pos x="1010" y="866"/>
                </a:cxn>
                <a:cxn ang="0">
                  <a:pos x="928" y="962"/>
                </a:cxn>
                <a:cxn ang="0">
                  <a:pos x="824" y="1036"/>
                </a:cxn>
                <a:cxn ang="0">
                  <a:pos x="704" y="1084"/>
                </a:cxn>
                <a:cxn ang="0">
                  <a:pos x="570" y="1100"/>
                </a:cxn>
              </a:cxnLst>
              <a:rect l="0" t="0" r="r" b="b"/>
              <a:pathLst>
                <a:path w="1140" h="1210">
                  <a:moveTo>
                    <a:pt x="1140" y="570"/>
                  </a:moveTo>
                  <a:lnTo>
                    <a:pt x="1140" y="570"/>
                  </a:lnTo>
                  <a:lnTo>
                    <a:pt x="1140" y="540"/>
                  </a:lnTo>
                  <a:lnTo>
                    <a:pt x="1138" y="512"/>
                  </a:lnTo>
                  <a:lnTo>
                    <a:pt x="1134" y="482"/>
                  </a:lnTo>
                  <a:lnTo>
                    <a:pt x="1128" y="454"/>
                  </a:lnTo>
                  <a:lnTo>
                    <a:pt x="1122" y="428"/>
                  </a:lnTo>
                  <a:lnTo>
                    <a:pt x="1114" y="400"/>
                  </a:lnTo>
                  <a:lnTo>
                    <a:pt x="1106" y="374"/>
                  </a:lnTo>
                  <a:lnTo>
                    <a:pt x="1096" y="348"/>
                  </a:lnTo>
                  <a:lnTo>
                    <a:pt x="1084" y="322"/>
                  </a:lnTo>
                  <a:lnTo>
                    <a:pt x="1072" y="298"/>
                  </a:lnTo>
                  <a:lnTo>
                    <a:pt x="1058" y="274"/>
                  </a:lnTo>
                  <a:lnTo>
                    <a:pt x="1042" y="250"/>
                  </a:lnTo>
                  <a:lnTo>
                    <a:pt x="1026" y="228"/>
                  </a:lnTo>
                  <a:lnTo>
                    <a:pt x="1010" y="208"/>
                  </a:lnTo>
                  <a:lnTo>
                    <a:pt x="992" y="186"/>
                  </a:lnTo>
                  <a:lnTo>
                    <a:pt x="974" y="166"/>
                  </a:lnTo>
                  <a:lnTo>
                    <a:pt x="954" y="148"/>
                  </a:lnTo>
                  <a:lnTo>
                    <a:pt x="932" y="130"/>
                  </a:lnTo>
                  <a:lnTo>
                    <a:pt x="912" y="112"/>
                  </a:lnTo>
                  <a:lnTo>
                    <a:pt x="888" y="96"/>
                  </a:lnTo>
                  <a:lnTo>
                    <a:pt x="866" y="82"/>
                  </a:lnTo>
                  <a:lnTo>
                    <a:pt x="842" y="68"/>
                  </a:lnTo>
                  <a:lnTo>
                    <a:pt x="818" y="56"/>
                  </a:lnTo>
                  <a:lnTo>
                    <a:pt x="792" y="44"/>
                  </a:lnTo>
                  <a:lnTo>
                    <a:pt x="766" y="34"/>
                  </a:lnTo>
                  <a:lnTo>
                    <a:pt x="740" y="26"/>
                  </a:lnTo>
                  <a:lnTo>
                    <a:pt x="712" y="18"/>
                  </a:lnTo>
                  <a:lnTo>
                    <a:pt x="686" y="12"/>
                  </a:lnTo>
                  <a:lnTo>
                    <a:pt x="658" y="6"/>
                  </a:lnTo>
                  <a:lnTo>
                    <a:pt x="628" y="2"/>
                  </a:lnTo>
                  <a:lnTo>
                    <a:pt x="600" y="0"/>
                  </a:lnTo>
                  <a:lnTo>
                    <a:pt x="570" y="0"/>
                  </a:lnTo>
                  <a:lnTo>
                    <a:pt x="570" y="0"/>
                  </a:lnTo>
                  <a:lnTo>
                    <a:pt x="542" y="0"/>
                  </a:lnTo>
                  <a:lnTo>
                    <a:pt x="512" y="2"/>
                  </a:lnTo>
                  <a:lnTo>
                    <a:pt x="484" y="6"/>
                  </a:lnTo>
                  <a:lnTo>
                    <a:pt x="456" y="12"/>
                  </a:lnTo>
                  <a:lnTo>
                    <a:pt x="428" y="18"/>
                  </a:lnTo>
                  <a:lnTo>
                    <a:pt x="402" y="26"/>
                  </a:lnTo>
                  <a:lnTo>
                    <a:pt x="374" y="34"/>
                  </a:lnTo>
                  <a:lnTo>
                    <a:pt x="348" y="44"/>
                  </a:lnTo>
                  <a:lnTo>
                    <a:pt x="324" y="56"/>
                  </a:lnTo>
                  <a:lnTo>
                    <a:pt x="300" y="68"/>
                  </a:lnTo>
                  <a:lnTo>
                    <a:pt x="276" y="82"/>
                  </a:lnTo>
                  <a:lnTo>
                    <a:pt x="252" y="96"/>
                  </a:lnTo>
                  <a:lnTo>
                    <a:pt x="230" y="112"/>
                  </a:lnTo>
                  <a:lnTo>
                    <a:pt x="208" y="130"/>
                  </a:lnTo>
                  <a:lnTo>
                    <a:pt x="188" y="148"/>
                  </a:lnTo>
                  <a:lnTo>
                    <a:pt x="168" y="166"/>
                  </a:lnTo>
                  <a:lnTo>
                    <a:pt x="148" y="186"/>
                  </a:lnTo>
                  <a:lnTo>
                    <a:pt x="130" y="208"/>
                  </a:lnTo>
                  <a:lnTo>
                    <a:pt x="114" y="228"/>
                  </a:lnTo>
                  <a:lnTo>
                    <a:pt x="98" y="250"/>
                  </a:lnTo>
                  <a:lnTo>
                    <a:pt x="84" y="274"/>
                  </a:lnTo>
                  <a:lnTo>
                    <a:pt x="70" y="298"/>
                  </a:lnTo>
                  <a:lnTo>
                    <a:pt x="56" y="322"/>
                  </a:lnTo>
                  <a:lnTo>
                    <a:pt x="46" y="348"/>
                  </a:lnTo>
                  <a:lnTo>
                    <a:pt x="36" y="374"/>
                  </a:lnTo>
                  <a:lnTo>
                    <a:pt x="26" y="400"/>
                  </a:lnTo>
                  <a:lnTo>
                    <a:pt x="18" y="428"/>
                  </a:lnTo>
                  <a:lnTo>
                    <a:pt x="12" y="454"/>
                  </a:lnTo>
                  <a:lnTo>
                    <a:pt x="8" y="482"/>
                  </a:lnTo>
                  <a:lnTo>
                    <a:pt x="4" y="512"/>
                  </a:lnTo>
                  <a:lnTo>
                    <a:pt x="2" y="540"/>
                  </a:lnTo>
                  <a:lnTo>
                    <a:pt x="0" y="570"/>
                  </a:lnTo>
                  <a:lnTo>
                    <a:pt x="0" y="570"/>
                  </a:lnTo>
                  <a:lnTo>
                    <a:pt x="2" y="596"/>
                  </a:lnTo>
                  <a:lnTo>
                    <a:pt x="4" y="624"/>
                  </a:lnTo>
                  <a:lnTo>
                    <a:pt x="6" y="650"/>
                  </a:lnTo>
                  <a:lnTo>
                    <a:pt x="10" y="678"/>
                  </a:lnTo>
                  <a:lnTo>
                    <a:pt x="16" y="704"/>
                  </a:lnTo>
                  <a:lnTo>
                    <a:pt x="24" y="728"/>
                  </a:lnTo>
                  <a:lnTo>
                    <a:pt x="32" y="754"/>
                  </a:lnTo>
                  <a:lnTo>
                    <a:pt x="40" y="778"/>
                  </a:lnTo>
                  <a:lnTo>
                    <a:pt x="50" y="802"/>
                  </a:lnTo>
                  <a:lnTo>
                    <a:pt x="62" y="826"/>
                  </a:lnTo>
                  <a:lnTo>
                    <a:pt x="88" y="870"/>
                  </a:lnTo>
                  <a:lnTo>
                    <a:pt x="116" y="914"/>
                  </a:lnTo>
                  <a:lnTo>
                    <a:pt x="150" y="952"/>
                  </a:lnTo>
                  <a:lnTo>
                    <a:pt x="186" y="990"/>
                  </a:lnTo>
                  <a:lnTo>
                    <a:pt x="226" y="1022"/>
                  </a:lnTo>
                  <a:lnTo>
                    <a:pt x="268" y="1052"/>
                  </a:lnTo>
                  <a:lnTo>
                    <a:pt x="312" y="1078"/>
                  </a:lnTo>
                  <a:lnTo>
                    <a:pt x="336" y="1088"/>
                  </a:lnTo>
                  <a:lnTo>
                    <a:pt x="360" y="1098"/>
                  </a:lnTo>
                  <a:lnTo>
                    <a:pt x="384" y="1108"/>
                  </a:lnTo>
                  <a:lnTo>
                    <a:pt x="410" y="1116"/>
                  </a:lnTo>
                  <a:lnTo>
                    <a:pt x="436" y="1122"/>
                  </a:lnTo>
                  <a:lnTo>
                    <a:pt x="462" y="1128"/>
                  </a:lnTo>
                  <a:lnTo>
                    <a:pt x="488" y="1132"/>
                  </a:lnTo>
                  <a:lnTo>
                    <a:pt x="514" y="1136"/>
                  </a:lnTo>
                  <a:lnTo>
                    <a:pt x="570" y="1210"/>
                  </a:lnTo>
                  <a:lnTo>
                    <a:pt x="626" y="1136"/>
                  </a:lnTo>
                  <a:lnTo>
                    <a:pt x="626" y="1136"/>
                  </a:lnTo>
                  <a:lnTo>
                    <a:pt x="654" y="1132"/>
                  </a:lnTo>
                  <a:lnTo>
                    <a:pt x="680" y="1128"/>
                  </a:lnTo>
                  <a:lnTo>
                    <a:pt x="706" y="1122"/>
                  </a:lnTo>
                  <a:lnTo>
                    <a:pt x="732" y="1116"/>
                  </a:lnTo>
                  <a:lnTo>
                    <a:pt x="756" y="1108"/>
                  </a:lnTo>
                  <a:lnTo>
                    <a:pt x="780" y="1098"/>
                  </a:lnTo>
                  <a:lnTo>
                    <a:pt x="804" y="1088"/>
                  </a:lnTo>
                  <a:lnTo>
                    <a:pt x="828" y="1078"/>
                  </a:lnTo>
                  <a:lnTo>
                    <a:pt x="874" y="1052"/>
                  </a:lnTo>
                  <a:lnTo>
                    <a:pt x="916" y="1022"/>
                  </a:lnTo>
                  <a:lnTo>
                    <a:pt x="954" y="990"/>
                  </a:lnTo>
                  <a:lnTo>
                    <a:pt x="992" y="952"/>
                  </a:lnTo>
                  <a:lnTo>
                    <a:pt x="1024" y="914"/>
                  </a:lnTo>
                  <a:lnTo>
                    <a:pt x="1054" y="870"/>
                  </a:lnTo>
                  <a:lnTo>
                    <a:pt x="1078" y="826"/>
                  </a:lnTo>
                  <a:lnTo>
                    <a:pt x="1090" y="802"/>
                  </a:lnTo>
                  <a:lnTo>
                    <a:pt x="1100" y="778"/>
                  </a:lnTo>
                  <a:lnTo>
                    <a:pt x="1110" y="754"/>
                  </a:lnTo>
                  <a:lnTo>
                    <a:pt x="1118" y="728"/>
                  </a:lnTo>
                  <a:lnTo>
                    <a:pt x="1124" y="704"/>
                  </a:lnTo>
                  <a:lnTo>
                    <a:pt x="1130" y="678"/>
                  </a:lnTo>
                  <a:lnTo>
                    <a:pt x="1134" y="650"/>
                  </a:lnTo>
                  <a:lnTo>
                    <a:pt x="1138" y="624"/>
                  </a:lnTo>
                  <a:lnTo>
                    <a:pt x="1140" y="596"/>
                  </a:lnTo>
                  <a:lnTo>
                    <a:pt x="1140" y="570"/>
                  </a:lnTo>
                  <a:lnTo>
                    <a:pt x="1140" y="570"/>
                  </a:lnTo>
                  <a:close/>
                  <a:moveTo>
                    <a:pt x="570" y="1100"/>
                  </a:moveTo>
                  <a:lnTo>
                    <a:pt x="570" y="1100"/>
                  </a:lnTo>
                  <a:lnTo>
                    <a:pt x="544" y="1100"/>
                  </a:lnTo>
                  <a:lnTo>
                    <a:pt x="516" y="1098"/>
                  </a:lnTo>
                  <a:lnTo>
                    <a:pt x="490" y="1094"/>
                  </a:lnTo>
                  <a:lnTo>
                    <a:pt x="464" y="1090"/>
                  </a:lnTo>
                  <a:lnTo>
                    <a:pt x="438" y="1084"/>
                  </a:lnTo>
                  <a:lnTo>
                    <a:pt x="412" y="1076"/>
                  </a:lnTo>
                  <a:lnTo>
                    <a:pt x="388" y="1068"/>
                  </a:lnTo>
                  <a:lnTo>
                    <a:pt x="364" y="1058"/>
                  </a:lnTo>
                  <a:lnTo>
                    <a:pt x="340" y="1048"/>
                  </a:lnTo>
                  <a:lnTo>
                    <a:pt x="318" y="1036"/>
                  </a:lnTo>
                  <a:lnTo>
                    <a:pt x="296" y="1024"/>
                  </a:lnTo>
                  <a:lnTo>
                    <a:pt x="274" y="1010"/>
                  </a:lnTo>
                  <a:lnTo>
                    <a:pt x="252" y="994"/>
                  </a:lnTo>
                  <a:lnTo>
                    <a:pt x="232" y="980"/>
                  </a:lnTo>
                  <a:lnTo>
                    <a:pt x="214" y="962"/>
                  </a:lnTo>
                  <a:lnTo>
                    <a:pt x="194" y="944"/>
                  </a:lnTo>
                  <a:lnTo>
                    <a:pt x="178" y="926"/>
                  </a:lnTo>
                  <a:lnTo>
                    <a:pt x="160" y="906"/>
                  </a:lnTo>
                  <a:lnTo>
                    <a:pt x="144" y="886"/>
                  </a:lnTo>
                  <a:lnTo>
                    <a:pt x="130" y="866"/>
                  </a:lnTo>
                  <a:lnTo>
                    <a:pt x="116" y="844"/>
                  </a:lnTo>
                  <a:lnTo>
                    <a:pt x="104" y="822"/>
                  </a:lnTo>
                  <a:lnTo>
                    <a:pt x="92" y="800"/>
                  </a:lnTo>
                  <a:lnTo>
                    <a:pt x="82" y="776"/>
                  </a:lnTo>
                  <a:lnTo>
                    <a:pt x="72" y="752"/>
                  </a:lnTo>
                  <a:lnTo>
                    <a:pt x="64" y="728"/>
                  </a:lnTo>
                  <a:lnTo>
                    <a:pt x="56" y="702"/>
                  </a:lnTo>
                  <a:lnTo>
                    <a:pt x="50" y="676"/>
                  </a:lnTo>
                  <a:lnTo>
                    <a:pt x="46" y="650"/>
                  </a:lnTo>
                  <a:lnTo>
                    <a:pt x="42" y="624"/>
                  </a:lnTo>
                  <a:lnTo>
                    <a:pt x="40" y="596"/>
                  </a:lnTo>
                  <a:lnTo>
                    <a:pt x="40" y="570"/>
                  </a:lnTo>
                  <a:lnTo>
                    <a:pt x="40" y="570"/>
                  </a:lnTo>
                  <a:lnTo>
                    <a:pt x="40" y="542"/>
                  </a:lnTo>
                  <a:lnTo>
                    <a:pt x="42" y="516"/>
                  </a:lnTo>
                  <a:lnTo>
                    <a:pt x="46" y="488"/>
                  </a:lnTo>
                  <a:lnTo>
                    <a:pt x="50" y="462"/>
                  </a:lnTo>
                  <a:lnTo>
                    <a:pt x="56" y="436"/>
                  </a:lnTo>
                  <a:lnTo>
                    <a:pt x="64" y="412"/>
                  </a:lnTo>
                  <a:lnTo>
                    <a:pt x="72" y="386"/>
                  </a:lnTo>
                  <a:lnTo>
                    <a:pt x="82" y="362"/>
                  </a:lnTo>
                  <a:lnTo>
                    <a:pt x="92" y="340"/>
                  </a:lnTo>
                  <a:lnTo>
                    <a:pt x="104" y="316"/>
                  </a:lnTo>
                  <a:lnTo>
                    <a:pt x="116" y="294"/>
                  </a:lnTo>
                  <a:lnTo>
                    <a:pt x="130" y="272"/>
                  </a:lnTo>
                  <a:lnTo>
                    <a:pt x="144" y="252"/>
                  </a:lnTo>
                  <a:lnTo>
                    <a:pt x="160" y="232"/>
                  </a:lnTo>
                  <a:lnTo>
                    <a:pt x="178" y="212"/>
                  </a:lnTo>
                  <a:lnTo>
                    <a:pt x="194" y="194"/>
                  </a:lnTo>
                  <a:lnTo>
                    <a:pt x="214" y="176"/>
                  </a:lnTo>
                  <a:lnTo>
                    <a:pt x="232" y="160"/>
                  </a:lnTo>
                  <a:lnTo>
                    <a:pt x="252" y="144"/>
                  </a:lnTo>
                  <a:lnTo>
                    <a:pt x="274" y="128"/>
                  </a:lnTo>
                  <a:lnTo>
                    <a:pt x="296" y="116"/>
                  </a:lnTo>
                  <a:lnTo>
                    <a:pt x="318" y="102"/>
                  </a:lnTo>
                  <a:lnTo>
                    <a:pt x="340" y="90"/>
                  </a:lnTo>
                  <a:lnTo>
                    <a:pt x="364" y="80"/>
                  </a:lnTo>
                  <a:lnTo>
                    <a:pt x="388" y="70"/>
                  </a:lnTo>
                  <a:lnTo>
                    <a:pt x="412" y="62"/>
                  </a:lnTo>
                  <a:lnTo>
                    <a:pt x="438" y="54"/>
                  </a:lnTo>
                  <a:lnTo>
                    <a:pt x="464" y="48"/>
                  </a:lnTo>
                  <a:lnTo>
                    <a:pt x="490" y="44"/>
                  </a:lnTo>
                  <a:lnTo>
                    <a:pt x="516" y="40"/>
                  </a:lnTo>
                  <a:lnTo>
                    <a:pt x="544" y="38"/>
                  </a:lnTo>
                  <a:lnTo>
                    <a:pt x="570" y="38"/>
                  </a:lnTo>
                  <a:lnTo>
                    <a:pt x="570" y="38"/>
                  </a:lnTo>
                  <a:lnTo>
                    <a:pt x="598" y="38"/>
                  </a:lnTo>
                  <a:lnTo>
                    <a:pt x="624" y="40"/>
                  </a:lnTo>
                  <a:lnTo>
                    <a:pt x="652" y="44"/>
                  </a:lnTo>
                  <a:lnTo>
                    <a:pt x="678" y="48"/>
                  </a:lnTo>
                  <a:lnTo>
                    <a:pt x="704" y="54"/>
                  </a:lnTo>
                  <a:lnTo>
                    <a:pt x="728" y="62"/>
                  </a:lnTo>
                  <a:lnTo>
                    <a:pt x="752" y="70"/>
                  </a:lnTo>
                  <a:lnTo>
                    <a:pt x="778" y="80"/>
                  </a:lnTo>
                  <a:lnTo>
                    <a:pt x="800" y="90"/>
                  </a:lnTo>
                  <a:lnTo>
                    <a:pt x="824" y="102"/>
                  </a:lnTo>
                  <a:lnTo>
                    <a:pt x="846" y="116"/>
                  </a:lnTo>
                  <a:lnTo>
                    <a:pt x="868" y="128"/>
                  </a:lnTo>
                  <a:lnTo>
                    <a:pt x="888" y="144"/>
                  </a:lnTo>
                  <a:lnTo>
                    <a:pt x="908" y="160"/>
                  </a:lnTo>
                  <a:lnTo>
                    <a:pt x="928" y="176"/>
                  </a:lnTo>
                  <a:lnTo>
                    <a:pt x="946" y="194"/>
                  </a:lnTo>
                  <a:lnTo>
                    <a:pt x="964" y="212"/>
                  </a:lnTo>
                  <a:lnTo>
                    <a:pt x="980" y="232"/>
                  </a:lnTo>
                  <a:lnTo>
                    <a:pt x="996" y="252"/>
                  </a:lnTo>
                  <a:lnTo>
                    <a:pt x="1010" y="272"/>
                  </a:lnTo>
                  <a:lnTo>
                    <a:pt x="1024" y="294"/>
                  </a:lnTo>
                  <a:lnTo>
                    <a:pt x="1038" y="316"/>
                  </a:lnTo>
                  <a:lnTo>
                    <a:pt x="1050" y="340"/>
                  </a:lnTo>
                  <a:lnTo>
                    <a:pt x="1060" y="362"/>
                  </a:lnTo>
                  <a:lnTo>
                    <a:pt x="1070" y="386"/>
                  </a:lnTo>
                  <a:lnTo>
                    <a:pt x="1078" y="412"/>
                  </a:lnTo>
                  <a:lnTo>
                    <a:pt x="1084" y="436"/>
                  </a:lnTo>
                  <a:lnTo>
                    <a:pt x="1090" y="462"/>
                  </a:lnTo>
                  <a:lnTo>
                    <a:pt x="1096" y="488"/>
                  </a:lnTo>
                  <a:lnTo>
                    <a:pt x="1098" y="516"/>
                  </a:lnTo>
                  <a:lnTo>
                    <a:pt x="1100" y="542"/>
                  </a:lnTo>
                  <a:lnTo>
                    <a:pt x="1102" y="570"/>
                  </a:lnTo>
                  <a:lnTo>
                    <a:pt x="1102" y="570"/>
                  </a:lnTo>
                  <a:lnTo>
                    <a:pt x="1100" y="596"/>
                  </a:lnTo>
                  <a:lnTo>
                    <a:pt x="1098" y="624"/>
                  </a:lnTo>
                  <a:lnTo>
                    <a:pt x="1096" y="650"/>
                  </a:lnTo>
                  <a:lnTo>
                    <a:pt x="1090" y="676"/>
                  </a:lnTo>
                  <a:lnTo>
                    <a:pt x="1084" y="702"/>
                  </a:lnTo>
                  <a:lnTo>
                    <a:pt x="1078" y="728"/>
                  </a:lnTo>
                  <a:lnTo>
                    <a:pt x="1070" y="752"/>
                  </a:lnTo>
                  <a:lnTo>
                    <a:pt x="1060" y="776"/>
                  </a:lnTo>
                  <a:lnTo>
                    <a:pt x="1050" y="800"/>
                  </a:lnTo>
                  <a:lnTo>
                    <a:pt x="1038" y="822"/>
                  </a:lnTo>
                  <a:lnTo>
                    <a:pt x="1024" y="844"/>
                  </a:lnTo>
                  <a:lnTo>
                    <a:pt x="1010" y="866"/>
                  </a:lnTo>
                  <a:lnTo>
                    <a:pt x="996" y="886"/>
                  </a:lnTo>
                  <a:lnTo>
                    <a:pt x="980" y="906"/>
                  </a:lnTo>
                  <a:lnTo>
                    <a:pt x="964" y="926"/>
                  </a:lnTo>
                  <a:lnTo>
                    <a:pt x="946" y="944"/>
                  </a:lnTo>
                  <a:lnTo>
                    <a:pt x="928" y="962"/>
                  </a:lnTo>
                  <a:lnTo>
                    <a:pt x="908" y="980"/>
                  </a:lnTo>
                  <a:lnTo>
                    <a:pt x="888" y="994"/>
                  </a:lnTo>
                  <a:lnTo>
                    <a:pt x="868" y="1010"/>
                  </a:lnTo>
                  <a:lnTo>
                    <a:pt x="846" y="1024"/>
                  </a:lnTo>
                  <a:lnTo>
                    <a:pt x="824" y="1036"/>
                  </a:lnTo>
                  <a:lnTo>
                    <a:pt x="800" y="1048"/>
                  </a:lnTo>
                  <a:lnTo>
                    <a:pt x="778" y="1058"/>
                  </a:lnTo>
                  <a:lnTo>
                    <a:pt x="752" y="1068"/>
                  </a:lnTo>
                  <a:lnTo>
                    <a:pt x="728" y="1076"/>
                  </a:lnTo>
                  <a:lnTo>
                    <a:pt x="704" y="1084"/>
                  </a:lnTo>
                  <a:lnTo>
                    <a:pt x="678" y="1090"/>
                  </a:lnTo>
                  <a:lnTo>
                    <a:pt x="652" y="1094"/>
                  </a:lnTo>
                  <a:lnTo>
                    <a:pt x="624" y="1098"/>
                  </a:lnTo>
                  <a:lnTo>
                    <a:pt x="598" y="1100"/>
                  </a:lnTo>
                  <a:lnTo>
                    <a:pt x="570" y="1100"/>
                  </a:lnTo>
                  <a:lnTo>
                    <a:pt x="570" y="110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129" name="그룹 3175"/>
            <p:cNvGrpSpPr/>
            <p:nvPr/>
          </p:nvGrpSpPr>
          <p:grpSpPr>
            <a:xfrm>
              <a:off x="1568450" y="2078019"/>
              <a:ext cx="1092200" cy="1006475"/>
              <a:chOff x="3330575" y="3100388"/>
              <a:chExt cx="1092200" cy="1006475"/>
            </a:xfrm>
            <a:solidFill>
              <a:schemeClr val="bg1">
                <a:lumMod val="50000"/>
              </a:schemeClr>
            </a:solidFill>
          </p:grpSpPr>
          <p:sp>
            <p:nvSpPr>
              <p:cNvPr id="130" name="Freeform 1985"/>
              <p:cNvSpPr>
                <a:spLocks noEditPoints="1"/>
              </p:cNvSpPr>
              <p:nvPr/>
            </p:nvSpPr>
            <p:spPr bwMode="auto">
              <a:xfrm>
                <a:off x="3330575" y="3100388"/>
                <a:ext cx="1092200" cy="1006475"/>
              </a:xfrm>
              <a:custGeom>
                <a:avLst/>
                <a:gdLst/>
                <a:ahLst/>
                <a:cxnLst>
                  <a:cxn ang="0">
                    <a:pos x="440" y="554"/>
                  </a:cxn>
                  <a:cxn ang="0">
                    <a:pos x="402" y="442"/>
                  </a:cxn>
                  <a:cxn ang="0">
                    <a:pos x="532" y="504"/>
                  </a:cxn>
                  <a:cxn ang="0">
                    <a:pos x="446" y="314"/>
                  </a:cxn>
                  <a:cxn ang="0">
                    <a:pos x="434" y="352"/>
                  </a:cxn>
                  <a:cxn ang="0">
                    <a:pos x="648" y="250"/>
                  </a:cxn>
                  <a:cxn ang="0">
                    <a:pos x="540" y="354"/>
                  </a:cxn>
                  <a:cxn ang="0">
                    <a:pos x="468" y="190"/>
                  </a:cxn>
                  <a:cxn ang="0">
                    <a:pos x="628" y="214"/>
                  </a:cxn>
                  <a:cxn ang="0">
                    <a:pos x="336" y="432"/>
                  </a:cxn>
                  <a:cxn ang="0">
                    <a:pos x="230" y="290"/>
                  </a:cxn>
                  <a:cxn ang="0">
                    <a:pos x="356" y="204"/>
                  </a:cxn>
                  <a:cxn ang="0">
                    <a:pos x="416" y="314"/>
                  </a:cxn>
                  <a:cxn ang="0">
                    <a:pos x="344" y="488"/>
                  </a:cxn>
                  <a:cxn ang="0">
                    <a:pos x="240" y="582"/>
                  </a:cxn>
                  <a:cxn ang="0">
                    <a:pos x="206" y="520"/>
                  </a:cxn>
                  <a:cxn ang="0">
                    <a:pos x="330" y="510"/>
                  </a:cxn>
                  <a:cxn ang="0">
                    <a:pos x="258" y="580"/>
                  </a:cxn>
                  <a:cxn ang="0">
                    <a:pos x="222" y="398"/>
                  </a:cxn>
                  <a:cxn ang="0">
                    <a:pos x="208" y="382"/>
                  </a:cxn>
                  <a:cxn ang="0">
                    <a:pos x="304" y="188"/>
                  </a:cxn>
                  <a:cxn ang="0">
                    <a:pos x="404" y="54"/>
                  </a:cxn>
                  <a:cxn ang="0">
                    <a:pos x="438" y="140"/>
                  </a:cxn>
                  <a:cxn ang="0">
                    <a:pos x="308" y="126"/>
                  </a:cxn>
                  <a:cxn ang="0">
                    <a:pos x="384" y="54"/>
                  </a:cxn>
                  <a:cxn ang="0">
                    <a:pos x="412" y="236"/>
                  </a:cxn>
                  <a:cxn ang="0">
                    <a:pos x="428" y="256"/>
                  </a:cxn>
                  <a:cxn ang="0">
                    <a:pos x="78" y="340"/>
                  </a:cxn>
                  <a:cxn ang="0">
                    <a:pos x="188" y="356"/>
                  </a:cxn>
                  <a:cxn ang="0">
                    <a:pos x="84" y="444"/>
                  </a:cxn>
                  <a:cxn ang="0">
                    <a:pos x="198" y="318"/>
                  </a:cxn>
                  <a:cxn ang="0">
                    <a:pos x="198" y="318"/>
                  </a:cxn>
                  <a:cxn ang="0">
                    <a:pos x="162" y="68"/>
                  </a:cxn>
                  <a:cxn ang="0">
                    <a:pos x="252" y="168"/>
                  </a:cxn>
                  <a:cxn ang="0">
                    <a:pos x="130" y="188"/>
                  </a:cxn>
                  <a:cxn ang="0">
                    <a:pos x="122" y="74"/>
                  </a:cxn>
                  <a:cxn ang="0">
                    <a:pos x="664" y="194"/>
                  </a:cxn>
                  <a:cxn ang="0">
                    <a:pos x="470" y="158"/>
                  </a:cxn>
                  <a:cxn ang="0">
                    <a:pos x="444" y="20"/>
                  </a:cxn>
                  <a:cxn ang="0">
                    <a:pos x="388" y="4"/>
                  </a:cxn>
                  <a:cxn ang="0">
                    <a:pos x="286" y="106"/>
                  </a:cxn>
                  <a:cxn ang="0">
                    <a:pos x="120" y="30"/>
                  </a:cxn>
                  <a:cxn ang="0">
                    <a:pos x="80" y="64"/>
                  </a:cxn>
                  <a:cxn ang="0">
                    <a:pos x="110" y="226"/>
                  </a:cxn>
                  <a:cxn ang="0">
                    <a:pos x="12" y="368"/>
                  </a:cxn>
                  <a:cxn ang="0">
                    <a:pos x="4" y="432"/>
                  </a:cxn>
                  <a:cxn ang="0">
                    <a:pos x="138" y="484"/>
                  </a:cxn>
                  <a:cxn ang="0">
                    <a:pos x="190" y="602"/>
                  </a:cxn>
                  <a:cxn ang="0">
                    <a:pos x="254" y="632"/>
                  </a:cxn>
                  <a:cxn ang="0">
                    <a:pos x="354" y="532"/>
                  </a:cxn>
                  <a:cxn ang="0">
                    <a:pos x="522" y="606"/>
                  </a:cxn>
                  <a:cxn ang="0">
                    <a:pos x="562" y="574"/>
                  </a:cxn>
                  <a:cxn ang="0">
                    <a:pos x="520" y="396"/>
                  </a:cxn>
                  <a:cxn ang="0">
                    <a:pos x="678" y="276"/>
                  </a:cxn>
                </a:cxnLst>
                <a:rect l="0" t="0" r="r" b="b"/>
                <a:pathLst>
                  <a:path w="688" h="634">
                    <a:moveTo>
                      <a:pt x="520" y="562"/>
                    </a:moveTo>
                    <a:lnTo>
                      <a:pt x="520" y="562"/>
                    </a:lnTo>
                    <a:lnTo>
                      <a:pt x="510" y="568"/>
                    </a:lnTo>
                    <a:lnTo>
                      <a:pt x="496" y="570"/>
                    </a:lnTo>
                    <a:lnTo>
                      <a:pt x="480" y="568"/>
                    </a:lnTo>
                    <a:lnTo>
                      <a:pt x="460" y="562"/>
                    </a:lnTo>
                    <a:lnTo>
                      <a:pt x="440" y="554"/>
                    </a:lnTo>
                    <a:lnTo>
                      <a:pt x="418" y="542"/>
                    </a:lnTo>
                    <a:lnTo>
                      <a:pt x="394" y="526"/>
                    </a:lnTo>
                    <a:lnTo>
                      <a:pt x="368" y="508"/>
                    </a:lnTo>
                    <a:lnTo>
                      <a:pt x="368" y="508"/>
                    </a:lnTo>
                    <a:lnTo>
                      <a:pt x="386" y="476"/>
                    </a:lnTo>
                    <a:lnTo>
                      <a:pt x="402" y="442"/>
                    </a:lnTo>
                    <a:lnTo>
                      <a:pt x="402" y="442"/>
                    </a:lnTo>
                    <a:lnTo>
                      <a:pt x="452" y="424"/>
                    </a:lnTo>
                    <a:lnTo>
                      <a:pt x="498" y="404"/>
                    </a:lnTo>
                    <a:lnTo>
                      <a:pt x="498" y="404"/>
                    </a:lnTo>
                    <a:lnTo>
                      <a:pt x="512" y="432"/>
                    </a:lnTo>
                    <a:lnTo>
                      <a:pt x="522" y="458"/>
                    </a:lnTo>
                    <a:lnTo>
                      <a:pt x="528" y="482"/>
                    </a:lnTo>
                    <a:lnTo>
                      <a:pt x="532" y="504"/>
                    </a:lnTo>
                    <a:lnTo>
                      <a:pt x="534" y="524"/>
                    </a:lnTo>
                    <a:lnTo>
                      <a:pt x="532" y="540"/>
                    </a:lnTo>
                    <a:lnTo>
                      <a:pt x="528" y="552"/>
                    </a:lnTo>
                    <a:lnTo>
                      <a:pt x="520" y="562"/>
                    </a:lnTo>
                    <a:lnTo>
                      <a:pt x="520" y="562"/>
                    </a:lnTo>
                    <a:close/>
                    <a:moveTo>
                      <a:pt x="446" y="314"/>
                    </a:moveTo>
                    <a:lnTo>
                      <a:pt x="446" y="314"/>
                    </a:lnTo>
                    <a:lnTo>
                      <a:pt x="468" y="348"/>
                    </a:lnTo>
                    <a:lnTo>
                      <a:pt x="486" y="382"/>
                    </a:lnTo>
                    <a:lnTo>
                      <a:pt x="486" y="382"/>
                    </a:lnTo>
                    <a:lnTo>
                      <a:pt x="452" y="396"/>
                    </a:lnTo>
                    <a:lnTo>
                      <a:pt x="414" y="410"/>
                    </a:lnTo>
                    <a:lnTo>
                      <a:pt x="414" y="410"/>
                    </a:lnTo>
                    <a:lnTo>
                      <a:pt x="434" y="352"/>
                    </a:lnTo>
                    <a:lnTo>
                      <a:pt x="434" y="352"/>
                    </a:lnTo>
                    <a:lnTo>
                      <a:pt x="446" y="314"/>
                    </a:lnTo>
                    <a:lnTo>
                      <a:pt x="446" y="314"/>
                    </a:lnTo>
                    <a:close/>
                    <a:moveTo>
                      <a:pt x="646" y="236"/>
                    </a:moveTo>
                    <a:lnTo>
                      <a:pt x="646" y="236"/>
                    </a:lnTo>
                    <a:lnTo>
                      <a:pt x="648" y="242"/>
                    </a:lnTo>
                    <a:lnTo>
                      <a:pt x="648" y="250"/>
                    </a:lnTo>
                    <a:lnTo>
                      <a:pt x="646" y="258"/>
                    </a:lnTo>
                    <a:lnTo>
                      <a:pt x="642" y="266"/>
                    </a:lnTo>
                    <a:lnTo>
                      <a:pt x="632" y="282"/>
                    </a:lnTo>
                    <a:lnTo>
                      <a:pt x="616" y="300"/>
                    </a:lnTo>
                    <a:lnTo>
                      <a:pt x="596" y="318"/>
                    </a:lnTo>
                    <a:lnTo>
                      <a:pt x="570" y="336"/>
                    </a:lnTo>
                    <a:lnTo>
                      <a:pt x="540" y="354"/>
                    </a:lnTo>
                    <a:lnTo>
                      <a:pt x="506" y="372"/>
                    </a:lnTo>
                    <a:lnTo>
                      <a:pt x="506" y="372"/>
                    </a:lnTo>
                    <a:lnTo>
                      <a:pt x="482" y="330"/>
                    </a:lnTo>
                    <a:lnTo>
                      <a:pt x="452" y="288"/>
                    </a:lnTo>
                    <a:lnTo>
                      <a:pt x="452" y="288"/>
                    </a:lnTo>
                    <a:lnTo>
                      <a:pt x="462" y="236"/>
                    </a:lnTo>
                    <a:lnTo>
                      <a:pt x="468" y="190"/>
                    </a:lnTo>
                    <a:lnTo>
                      <a:pt x="468" y="190"/>
                    </a:lnTo>
                    <a:lnTo>
                      <a:pt x="504" y="188"/>
                    </a:lnTo>
                    <a:lnTo>
                      <a:pt x="536" y="190"/>
                    </a:lnTo>
                    <a:lnTo>
                      <a:pt x="564" y="194"/>
                    </a:lnTo>
                    <a:lnTo>
                      <a:pt x="590" y="200"/>
                    </a:lnTo>
                    <a:lnTo>
                      <a:pt x="612" y="206"/>
                    </a:lnTo>
                    <a:lnTo>
                      <a:pt x="628" y="214"/>
                    </a:lnTo>
                    <a:lnTo>
                      <a:pt x="640" y="224"/>
                    </a:lnTo>
                    <a:lnTo>
                      <a:pt x="644" y="230"/>
                    </a:lnTo>
                    <a:lnTo>
                      <a:pt x="646" y="236"/>
                    </a:lnTo>
                    <a:lnTo>
                      <a:pt x="646" y="236"/>
                    </a:lnTo>
                    <a:close/>
                    <a:moveTo>
                      <a:pt x="378" y="422"/>
                    </a:moveTo>
                    <a:lnTo>
                      <a:pt x="378" y="422"/>
                    </a:lnTo>
                    <a:lnTo>
                      <a:pt x="336" y="432"/>
                    </a:lnTo>
                    <a:lnTo>
                      <a:pt x="294" y="440"/>
                    </a:lnTo>
                    <a:lnTo>
                      <a:pt x="294" y="440"/>
                    </a:lnTo>
                    <a:lnTo>
                      <a:pt x="254" y="394"/>
                    </a:lnTo>
                    <a:lnTo>
                      <a:pt x="254" y="394"/>
                    </a:lnTo>
                    <a:lnTo>
                      <a:pt x="216" y="344"/>
                    </a:lnTo>
                    <a:lnTo>
                      <a:pt x="216" y="344"/>
                    </a:lnTo>
                    <a:lnTo>
                      <a:pt x="230" y="290"/>
                    </a:lnTo>
                    <a:lnTo>
                      <a:pt x="230" y="290"/>
                    </a:lnTo>
                    <a:lnTo>
                      <a:pt x="248" y="238"/>
                    </a:lnTo>
                    <a:lnTo>
                      <a:pt x="248" y="238"/>
                    </a:lnTo>
                    <a:lnTo>
                      <a:pt x="278" y="226"/>
                    </a:lnTo>
                    <a:lnTo>
                      <a:pt x="308" y="216"/>
                    </a:lnTo>
                    <a:lnTo>
                      <a:pt x="308" y="216"/>
                    </a:lnTo>
                    <a:lnTo>
                      <a:pt x="356" y="204"/>
                    </a:lnTo>
                    <a:lnTo>
                      <a:pt x="356" y="204"/>
                    </a:lnTo>
                    <a:lnTo>
                      <a:pt x="380" y="232"/>
                    </a:lnTo>
                    <a:lnTo>
                      <a:pt x="404" y="260"/>
                    </a:lnTo>
                    <a:lnTo>
                      <a:pt x="404" y="260"/>
                    </a:lnTo>
                    <a:lnTo>
                      <a:pt x="422" y="284"/>
                    </a:lnTo>
                    <a:lnTo>
                      <a:pt x="422" y="284"/>
                    </a:lnTo>
                    <a:lnTo>
                      <a:pt x="416" y="314"/>
                    </a:lnTo>
                    <a:lnTo>
                      <a:pt x="406" y="344"/>
                    </a:lnTo>
                    <a:lnTo>
                      <a:pt x="406" y="344"/>
                    </a:lnTo>
                    <a:lnTo>
                      <a:pt x="394" y="384"/>
                    </a:lnTo>
                    <a:lnTo>
                      <a:pt x="378" y="422"/>
                    </a:lnTo>
                    <a:lnTo>
                      <a:pt x="378" y="422"/>
                    </a:lnTo>
                    <a:close/>
                    <a:moveTo>
                      <a:pt x="344" y="488"/>
                    </a:moveTo>
                    <a:lnTo>
                      <a:pt x="344" y="488"/>
                    </a:lnTo>
                    <a:lnTo>
                      <a:pt x="318" y="464"/>
                    </a:lnTo>
                    <a:lnTo>
                      <a:pt x="318" y="464"/>
                    </a:lnTo>
                    <a:lnTo>
                      <a:pt x="364" y="452"/>
                    </a:lnTo>
                    <a:lnTo>
                      <a:pt x="364" y="452"/>
                    </a:lnTo>
                    <a:lnTo>
                      <a:pt x="344" y="488"/>
                    </a:lnTo>
                    <a:lnTo>
                      <a:pt x="344" y="488"/>
                    </a:lnTo>
                    <a:close/>
                    <a:moveTo>
                      <a:pt x="240" y="582"/>
                    </a:moveTo>
                    <a:lnTo>
                      <a:pt x="240" y="582"/>
                    </a:lnTo>
                    <a:lnTo>
                      <a:pt x="232" y="578"/>
                    </a:lnTo>
                    <a:lnTo>
                      <a:pt x="224" y="572"/>
                    </a:lnTo>
                    <a:lnTo>
                      <a:pt x="218" y="562"/>
                    </a:lnTo>
                    <a:lnTo>
                      <a:pt x="214" y="550"/>
                    </a:lnTo>
                    <a:lnTo>
                      <a:pt x="210" y="536"/>
                    </a:lnTo>
                    <a:lnTo>
                      <a:pt x="206" y="520"/>
                    </a:lnTo>
                    <a:lnTo>
                      <a:pt x="204" y="502"/>
                    </a:lnTo>
                    <a:lnTo>
                      <a:pt x="202" y="482"/>
                    </a:lnTo>
                    <a:lnTo>
                      <a:pt x="202" y="482"/>
                    </a:lnTo>
                    <a:lnTo>
                      <a:pt x="244" y="478"/>
                    </a:lnTo>
                    <a:lnTo>
                      <a:pt x="286" y="470"/>
                    </a:lnTo>
                    <a:lnTo>
                      <a:pt x="286" y="470"/>
                    </a:lnTo>
                    <a:lnTo>
                      <a:pt x="330" y="510"/>
                    </a:lnTo>
                    <a:lnTo>
                      <a:pt x="330" y="510"/>
                    </a:lnTo>
                    <a:lnTo>
                      <a:pt x="316" y="528"/>
                    </a:lnTo>
                    <a:lnTo>
                      <a:pt x="304" y="544"/>
                    </a:lnTo>
                    <a:lnTo>
                      <a:pt x="292" y="558"/>
                    </a:lnTo>
                    <a:lnTo>
                      <a:pt x="280" y="568"/>
                    </a:lnTo>
                    <a:lnTo>
                      <a:pt x="268" y="576"/>
                    </a:lnTo>
                    <a:lnTo>
                      <a:pt x="258" y="580"/>
                    </a:lnTo>
                    <a:lnTo>
                      <a:pt x="248" y="582"/>
                    </a:lnTo>
                    <a:lnTo>
                      <a:pt x="240" y="582"/>
                    </a:lnTo>
                    <a:lnTo>
                      <a:pt x="240" y="582"/>
                    </a:lnTo>
                    <a:close/>
                    <a:moveTo>
                      <a:pt x="208" y="382"/>
                    </a:moveTo>
                    <a:lnTo>
                      <a:pt x="208" y="382"/>
                    </a:lnTo>
                    <a:lnTo>
                      <a:pt x="222" y="398"/>
                    </a:lnTo>
                    <a:lnTo>
                      <a:pt x="222" y="398"/>
                    </a:lnTo>
                    <a:lnTo>
                      <a:pt x="262" y="446"/>
                    </a:lnTo>
                    <a:lnTo>
                      <a:pt x="262" y="446"/>
                    </a:lnTo>
                    <a:lnTo>
                      <a:pt x="232" y="450"/>
                    </a:lnTo>
                    <a:lnTo>
                      <a:pt x="202" y="452"/>
                    </a:lnTo>
                    <a:lnTo>
                      <a:pt x="202" y="452"/>
                    </a:lnTo>
                    <a:lnTo>
                      <a:pt x="204" y="418"/>
                    </a:lnTo>
                    <a:lnTo>
                      <a:pt x="208" y="382"/>
                    </a:lnTo>
                    <a:lnTo>
                      <a:pt x="208" y="382"/>
                    </a:lnTo>
                    <a:close/>
                    <a:moveTo>
                      <a:pt x="294" y="148"/>
                    </a:moveTo>
                    <a:lnTo>
                      <a:pt x="294" y="148"/>
                    </a:lnTo>
                    <a:lnTo>
                      <a:pt x="330" y="180"/>
                    </a:lnTo>
                    <a:lnTo>
                      <a:pt x="330" y="180"/>
                    </a:lnTo>
                    <a:lnTo>
                      <a:pt x="304" y="188"/>
                    </a:lnTo>
                    <a:lnTo>
                      <a:pt x="304" y="188"/>
                    </a:lnTo>
                    <a:lnTo>
                      <a:pt x="266" y="200"/>
                    </a:lnTo>
                    <a:lnTo>
                      <a:pt x="266" y="200"/>
                    </a:lnTo>
                    <a:lnTo>
                      <a:pt x="280" y="172"/>
                    </a:lnTo>
                    <a:lnTo>
                      <a:pt x="294" y="148"/>
                    </a:lnTo>
                    <a:lnTo>
                      <a:pt x="294" y="148"/>
                    </a:lnTo>
                    <a:close/>
                    <a:moveTo>
                      <a:pt x="404" y="54"/>
                    </a:moveTo>
                    <a:lnTo>
                      <a:pt x="404" y="54"/>
                    </a:lnTo>
                    <a:lnTo>
                      <a:pt x="412" y="58"/>
                    </a:lnTo>
                    <a:lnTo>
                      <a:pt x="418" y="64"/>
                    </a:lnTo>
                    <a:lnTo>
                      <a:pt x="424" y="74"/>
                    </a:lnTo>
                    <a:lnTo>
                      <a:pt x="428" y="88"/>
                    </a:lnTo>
                    <a:lnTo>
                      <a:pt x="432" y="102"/>
                    </a:lnTo>
                    <a:lnTo>
                      <a:pt x="436" y="120"/>
                    </a:lnTo>
                    <a:lnTo>
                      <a:pt x="438" y="140"/>
                    </a:lnTo>
                    <a:lnTo>
                      <a:pt x="438" y="160"/>
                    </a:lnTo>
                    <a:lnTo>
                      <a:pt x="438" y="160"/>
                    </a:lnTo>
                    <a:lnTo>
                      <a:pt x="398" y="166"/>
                    </a:lnTo>
                    <a:lnTo>
                      <a:pt x="358" y="174"/>
                    </a:lnTo>
                    <a:lnTo>
                      <a:pt x="358" y="174"/>
                    </a:lnTo>
                    <a:lnTo>
                      <a:pt x="334" y="148"/>
                    </a:lnTo>
                    <a:lnTo>
                      <a:pt x="308" y="126"/>
                    </a:lnTo>
                    <a:lnTo>
                      <a:pt x="308" y="126"/>
                    </a:lnTo>
                    <a:lnTo>
                      <a:pt x="322" y="108"/>
                    </a:lnTo>
                    <a:lnTo>
                      <a:pt x="334" y="92"/>
                    </a:lnTo>
                    <a:lnTo>
                      <a:pt x="348" y="78"/>
                    </a:lnTo>
                    <a:lnTo>
                      <a:pt x="360" y="68"/>
                    </a:lnTo>
                    <a:lnTo>
                      <a:pt x="372" y="60"/>
                    </a:lnTo>
                    <a:lnTo>
                      <a:pt x="384" y="54"/>
                    </a:lnTo>
                    <a:lnTo>
                      <a:pt x="394" y="52"/>
                    </a:lnTo>
                    <a:lnTo>
                      <a:pt x="404" y="54"/>
                    </a:lnTo>
                    <a:lnTo>
                      <a:pt x="404" y="54"/>
                    </a:lnTo>
                    <a:close/>
                    <a:moveTo>
                      <a:pt x="428" y="256"/>
                    </a:moveTo>
                    <a:lnTo>
                      <a:pt x="428" y="256"/>
                    </a:lnTo>
                    <a:lnTo>
                      <a:pt x="412" y="236"/>
                    </a:lnTo>
                    <a:lnTo>
                      <a:pt x="412" y="236"/>
                    </a:lnTo>
                    <a:lnTo>
                      <a:pt x="382" y="200"/>
                    </a:lnTo>
                    <a:lnTo>
                      <a:pt x="382" y="200"/>
                    </a:lnTo>
                    <a:lnTo>
                      <a:pt x="436" y="192"/>
                    </a:lnTo>
                    <a:lnTo>
                      <a:pt x="436" y="192"/>
                    </a:lnTo>
                    <a:lnTo>
                      <a:pt x="434" y="222"/>
                    </a:lnTo>
                    <a:lnTo>
                      <a:pt x="428" y="256"/>
                    </a:lnTo>
                    <a:lnTo>
                      <a:pt x="428" y="256"/>
                    </a:lnTo>
                    <a:close/>
                    <a:moveTo>
                      <a:pt x="42" y="414"/>
                    </a:moveTo>
                    <a:lnTo>
                      <a:pt x="42" y="414"/>
                    </a:lnTo>
                    <a:lnTo>
                      <a:pt x="40" y="402"/>
                    </a:lnTo>
                    <a:lnTo>
                      <a:pt x="44" y="388"/>
                    </a:lnTo>
                    <a:lnTo>
                      <a:pt x="52" y="374"/>
                    </a:lnTo>
                    <a:lnTo>
                      <a:pt x="64" y="358"/>
                    </a:lnTo>
                    <a:lnTo>
                      <a:pt x="78" y="340"/>
                    </a:lnTo>
                    <a:lnTo>
                      <a:pt x="98" y="324"/>
                    </a:lnTo>
                    <a:lnTo>
                      <a:pt x="120" y="306"/>
                    </a:lnTo>
                    <a:lnTo>
                      <a:pt x="144" y="290"/>
                    </a:lnTo>
                    <a:lnTo>
                      <a:pt x="144" y="290"/>
                    </a:lnTo>
                    <a:lnTo>
                      <a:pt x="166" y="322"/>
                    </a:lnTo>
                    <a:lnTo>
                      <a:pt x="188" y="356"/>
                    </a:lnTo>
                    <a:lnTo>
                      <a:pt x="188" y="356"/>
                    </a:lnTo>
                    <a:lnTo>
                      <a:pt x="180" y="406"/>
                    </a:lnTo>
                    <a:lnTo>
                      <a:pt x="174" y="452"/>
                    </a:lnTo>
                    <a:lnTo>
                      <a:pt x="174" y="452"/>
                    </a:lnTo>
                    <a:lnTo>
                      <a:pt x="148" y="452"/>
                    </a:lnTo>
                    <a:lnTo>
                      <a:pt x="124" y="450"/>
                    </a:lnTo>
                    <a:lnTo>
                      <a:pt x="102" y="448"/>
                    </a:lnTo>
                    <a:lnTo>
                      <a:pt x="84" y="444"/>
                    </a:lnTo>
                    <a:lnTo>
                      <a:pt x="68" y="438"/>
                    </a:lnTo>
                    <a:lnTo>
                      <a:pt x="56" y="430"/>
                    </a:lnTo>
                    <a:lnTo>
                      <a:pt x="46" y="422"/>
                    </a:lnTo>
                    <a:lnTo>
                      <a:pt x="42" y="414"/>
                    </a:lnTo>
                    <a:lnTo>
                      <a:pt x="42" y="414"/>
                    </a:lnTo>
                    <a:close/>
                    <a:moveTo>
                      <a:pt x="198" y="318"/>
                    </a:moveTo>
                    <a:lnTo>
                      <a:pt x="198" y="318"/>
                    </a:lnTo>
                    <a:lnTo>
                      <a:pt x="172" y="274"/>
                    </a:lnTo>
                    <a:lnTo>
                      <a:pt x="172" y="274"/>
                    </a:lnTo>
                    <a:lnTo>
                      <a:pt x="218" y="250"/>
                    </a:lnTo>
                    <a:lnTo>
                      <a:pt x="218" y="250"/>
                    </a:lnTo>
                    <a:lnTo>
                      <a:pt x="208" y="282"/>
                    </a:lnTo>
                    <a:lnTo>
                      <a:pt x="208" y="282"/>
                    </a:lnTo>
                    <a:lnTo>
                      <a:pt x="198" y="318"/>
                    </a:lnTo>
                    <a:lnTo>
                      <a:pt x="198" y="318"/>
                    </a:lnTo>
                    <a:close/>
                    <a:moveTo>
                      <a:pt x="122" y="74"/>
                    </a:moveTo>
                    <a:lnTo>
                      <a:pt x="122" y="74"/>
                    </a:lnTo>
                    <a:lnTo>
                      <a:pt x="126" y="70"/>
                    </a:lnTo>
                    <a:lnTo>
                      <a:pt x="132" y="68"/>
                    </a:lnTo>
                    <a:lnTo>
                      <a:pt x="146" y="66"/>
                    </a:lnTo>
                    <a:lnTo>
                      <a:pt x="162" y="68"/>
                    </a:lnTo>
                    <a:lnTo>
                      <a:pt x="180" y="74"/>
                    </a:lnTo>
                    <a:lnTo>
                      <a:pt x="202" y="84"/>
                    </a:lnTo>
                    <a:lnTo>
                      <a:pt x="224" y="96"/>
                    </a:lnTo>
                    <a:lnTo>
                      <a:pt x="248" y="112"/>
                    </a:lnTo>
                    <a:lnTo>
                      <a:pt x="272" y="130"/>
                    </a:lnTo>
                    <a:lnTo>
                      <a:pt x="272" y="130"/>
                    </a:lnTo>
                    <a:lnTo>
                      <a:pt x="252" y="168"/>
                    </a:lnTo>
                    <a:lnTo>
                      <a:pt x="232" y="212"/>
                    </a:lnTo>
                    <a:lnTo>
                      <a:pt x="232" y="212"/>
                    </a:lnTo>
                    <a:lnTo>
                      <a:pt x="194" y="230"/>
                    </a:lnTo>
                    <a:lnTo>
                      <a:pt x="156" y="248"/>
                    </a:lnTo>
                    <a:lnTo>
                      <a:pt x="156" y="248"/>
                    </a:lnTo>
                    <a:lnTo>
                      <a:pt x="142" y="216"/>
                    </a:lnTo>
                    <a:lnTo>
                      <a:pt x="130" y="188"/>
                    </a:lnTo>
                    <a:lnTo>
                      <a:pt x="120" y="160"/>
                    </a:lnTo>
                    <a:lnTo>
                      <a:pt x="114" y="136"/>
                    </a:lnTo>
                    <a:lnTo>
                      <a:pt x="110" y="116"/>
                    </a:lnTo>
                    <a:lnTo>
                      <a:pt x="110" y="98"/>
                    </a:lnTo>
                    <a:lnTo>
                      <a:pt x="114" y="82"/>
                    </a:lnTo>
                    <a:lnTo>
                      <a:pt x="118" y="78"/>
                    </a:lnTo>
                    <a:lnTo>
                      <a:pt x="122" y="74"/>
                    </a:lnTo>
                    <a:lnTo>
                      <a:pt x="122" y="74"/>
                    </a:lnTo>
                    <a:close/>
                    <a:moveTo>
                      <a:pt x="686" y="224"/>
                    </a:moveTo>
                    <a:lnTo>
                      <a:pt x="686" y="224"/>
                    </a:lnTo>
                    <a:lnTo>
                      <a:pt x="684" y="216"/>
                    </a:lnTo>
                    <a:lnTo>
                      <a:pt x="678" y="208"/>
                    </a:lnTo>
                    <a:lnTo>
                      <a:pt x="672" y="200"/>
                    </a:lnTo>
                    <a:lnTo>
                      <a:pt x="664" y="194"/>
                    </a:lnTo>
                    <a:lnTo>
                      <a:pt x="654" y="186"/>
                    </a:lnTo>
                    <a:lnTo>
                      <a:pt x="642" y="180"/>
                    </a:lnTo>
                    <a:lnTo>
                      <a:pt x="616" y="170"/>
                    </a:lnTo>
                    <a:lnTo>
                      <a:pt x="586" y="164"/>
                    </a:lnTo>
                    <a:lnTo>
                      <a:pt x="550" y="158"/>
                    </a:lnTo>
                    <a:lnTo>
                      <a:pt x="512" y="156"/>
                    </a:lnTo>
                    <a:lnTo>
                      <a:pt x="470" y="158"/>
                    </a:lnTo>
                    <a:lnTo>
                      <a:pt x="470" y="158"/>
                    </a:lnTo>
                    <a:lnTo>
                      <a:pt x="470" y="128"/>
                    </a:lnTo>
                    <a:lnTo>
                      <a:pt x="468" y="100"/>
                    </a:lnTo>
                    <a:lnTo>
                      <a:pt x="466" y="76"/>
                    </a:lnTo>
                    <a:lnTo>
                      <a:pt x="460" y="54"/>
                    </a:lnTo>
                    <a:lnTo>
                      <a:pt x="452" y="34"/>
                    </a:lnTo>
                    <a:lnTo>
                      <a:pt x="444" y="20"/>
                    </a:lnTo>
                    <a:lnTo>
                      <a:pt x="432" y="10"/>
                    </a:lnTo>
                    <a:lnTo>
                      <a:pt x="426" y="6"/>
                    </a:lnTo>
                    <a:lnTo>
                      <a:pt x="418" y="2"/>
                    </a:lnTo>
                    <a:lnTo>
                      <a:pt x="418" y="2"/>
                    </a:lnTo>
                    <a:lnTo>
                      <a:pt x="412" y="2"/>
                    </a:lnTo>
                    <a:lnTo>
                      <a:pt x="404" y="0"/>
                    </a:lnTo>
                    <a:lnTo>
                      <a:pt x="388" y="4"/>
                    </a:lnTo>
                    <a:lnTo>
                      <a:pt x="372" y="10"/>
                    </a:lnTo>
                    <a:lnTo>
                      <a:pt x="356" y="22"/>
                    </a:lnTo>
                    <a:lnTo>
                      <a:pt x="338" y="38"/>
                    </a:lnTo>
                    <a:lnTo>
                      <a:pt x="320" y="58"/>
                    </a:lnTo>
                    <a:lnTo>
                      <a:pt x="302" y="80"/>
                    </a:lnTo>
                    <a:lnTo>
                      <a:pt x="286" y="106"/>
                    </a:lnTo>
                    <a:lnTo>
                      <a:pt x="286" y="106"/>
                    </a:lnTo>
                    <a:lnTo>
                      <a:pt x="256" y="82"/>
                    </a:lnTo>
                    <a:lnTo>
                      <a:pt x="228" y="64"/>
                    </a:lnTo>
                    <a:lnTo>
                      <a:pt x="200" y="48"/>
                    </a:lnTo>
                    <a:lnTo>
                      <a:pt x="174" y="38"/>
                    </a:lnTo>
                    <a:lnTo>
                      <a:pt x="150" y="30"/>
                    </a:lnTo>
                    <a:lnTo>
                      <a:pt x="130" y="28"/>
                    </a:lnTo>
                    <a:lnTo>
                      <a:pt x="120" y="30"/>
                    </a:lnTo>
                    <a:lnTo>
                      <a:pt x="110" y="32"/>
                    </a:lnTo>
                    <a:lnTo>
                      <a:pt x="102" y="36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90" y="48"/>
                    </a:lnTo>
                    <a:lnTo>
                      <a:pt x="84" y="54"/>
                    </a:lnTo>
                    <a:lnTo>
                      <a:pt x="80" y="64"/>
                    </a:lnTo>
                    <a:lnTo>
                      <a:pt x="76" y="74"/>
                    </a:lnTo>
                    <a:lnTo>
                      <a:pt x="76" y="86"/>
                    </a:lnTo>
                    <a:lnTo>
                      <a:pt x="74" y="98"/>
                    </a:lnTo>
                    <a:lnTo>
                      <a:pt x="76" y="126"/>
                    </a:lnTo>
                    <a:lnTo>
                      <a:pt x="84" y="156"/>
                    </a:lnTo>
                    <a:lnTo>
                      <a:pt x="94" y="190"/>
                    </a:lnTo>
                    <a:lnTo>
                      <a:pt x="110" y="226"/>
                    </a:lnTo>
                    <a:lnTo>
                      <a:pt x="130" y="264"/>
                    </a:lnTo>
                    <a:lnTo>
                      <a:pt x="130" y="264"/>
                    </a:lnTo>
                    <a:lnTo>
                      <a:pt x="98" y="284"/>
                    </a:lnTo>
                    <a:lnTo>
                      <a:pt x="70" y="306"/>
                    </a:lnTo>
                    <a:lnTo>
                      <a:pt x="46" y="326"/>
                    </a:lnTo>
                    <a:lnTo>
                      <a:pt x="28" y="348"/>
                    </a:lnTo>
                    <a:lnTo>
                      <a:pt x="12" y="368"/>
                    </a:lnTo>
                    <a:lnTo>
                      <a:pt x="4" y="388"/>
                    </a:lnTo>
                    <a:lnTo>
                      <a:pt x="0" y="398"/>
                    </a:lnTo>
                    <a:lnTo>
                      <a:pt x="0" y="408"/>
                    </a:lnTo>
                    <a:lnTo>
                      <a:pt x="0" y="416"/>
                    </a:lnTo>
                    <a:lnTo>
                      <a:pt x="2" y="426"/>
                    </a:lnTo>
                    <a:lnTo>
                      <a:pt x="2" y="426"/>
                    </a:lnTo>
                    <a:lnTo>
                      <a:pt x="4" y="432"/>
                    </a:lnTo>
                    <a:lnTo>
                      <a:pt x="8" y="440"/>
                    </a:lnTo>
                    <a:lnTo>
                      <a:pt x="20" y="452"/>
                    </a:lnTo>
                    <a:lnTo>
                      <a:pt x="36" y="462"/>
                    </a:lnTo>
                    <a:lnTo>
                      <a:pt x="56" y="470"/>
                    </a:lnTo>
                    <a:lnTo>
                      <a:pt x="80" y="476"/>
                    </a:lnTo>
                    <a:lnTo>
                      <a:pt x="108" y="482"/>
                    </a:lnTo>
                    <a:lnTo>
                      <a:pt x="138" y="484"/>
                    </a:lnTo>
                    <a:lnTo>
                      <a:pt x="172" y="484"/>
                    </a:lnTo>
                    <a:lnTo>
                      <a:pt x="172" y="484"/>
                    </a:lnTo>
                    <a:lnTo>
                      <a:pt x="172" y="512"/>
                    </a:lnTo>
                    <a:lnTo>
                      <a:pt x="174" y="538"/>
                    </a:lnTo>
                    <a:lnTo>
                      <a:pt x="178" y="562"/>
                    </a:lnTo>
                    <a:lnTo>
                      <a:pt x="184" y="584"/>
                    </a:lnTo>
                    <a:lnTo>
                      <a:pt x="190" y="602"/>
                    </a:lnTo>
                    <a:lnTo>
                      <a:pt x="200" y="616"/>
                    </a:lnTo>
                    <a:lnTo>
                      <a:pt x="210" y="626"/>
                    </a:lnTo>
                    <a:lnTo>
                      <a:pt x="224" y="632"/>
                    </a:lnTo>
                    <a:lnTo>
                      <a:pt x="224" y="632"/>
                    </a:lnTo>
                    <a:lnTo>
                      <a:pt x="230" y="634"/>
                    </a:lnTo>
                    <a:lnTo>
                      <a:pt x="238" y="634"/>
                    </a:lnTo>
                    <a:lnTo>
                      <a:pt x="254" y="632"/>
                    </a:lnTo>
                    <a:lnTo>
                      <a:pt x="270" y="624"/>
                    </a:lnTo>
                    <a:lnTo>
                      <a:pt x="286" y="614"/>
                    </a:lnTo>
                    <a:lnTo>
                      <a:pt x="304" y="598"/>
                    </a:lnTo>
                    <a:lnTo>
                      <a:pt x="320" y="580"/>
                    </a:lnTo>
                    <a:lnTo>
                      <a:pt x="338" y="558"/>
                    </a:lnTo>
                    <a:lnTo>
                      <a:pt x="354" y="532"/>
                    </a:lnTo>
                    <a:lnTo>
                      <a:pt x="354" y="532"/>
                    </a:lnTo>
                    <a:lnTo>
                      <a:pt x="386" y="554"/>
                    </a:lnTo>
                    <a:lnTo>
                      <a:pt x="414" y="574"/>
                    </a:lnTo>
                    <a:lnTo>
                      <a:pt x="442" y="588"/>
                    </a:lnTo>
                    <a:lnTo>
                      <a:pt x="468" y="598"/>
                    </a:lnTo>
                    <a:lnTo>
                      <a:pt x="492" y="604"/>
                    </a:lnTo>
                    <a:lnTo>
                      <a:pt x="514" y="606"/>
                    </a:lnTo>
                    <a:lnTo>
                      <a:pt x="522" y="606"/>
                    </a:lnTo>
                    <a:lnTo>
                      <a:pt x="532" y="602"/>
                    </a:lnTo>
                    <a:lnTo>
                      <a:pt x="540" y="600"/>
                    </a:lnTo>
                    <a:lnTo>
                      <a:pt x="546" y="594"/>
                    </a:lnTo>
                    <a:lnTo>
                      <a:pt x="546" y="594"/>
                    </a:lnTo>
                    <a:lnTo>
                      <a:pt x="552" y="588"/>
                    </a:lnTo>
                    <a:lnTo>
                      <a:pt x="558" y="582"/>
                    </a:lnTo>
                    <a:lnTo>
                      <a:pt x="562" y="574"/>
                    </a:lnTo>
                    <a:lnTo>
                      <a:pt x="564" y="564"/>
                    </a:lnTo>
                    <a:lnTo>
                      <a:pt x="566" y="544"/>
                    </a:lnTo>
                    <a:lnTo>
                      <a:pt x="564" y="518"/>
                    </a:lnTo>
                    <a:lnTo>
                      <a:pt x="558" y="492"/>
                    </a:lnTo>
                    <a:lnTo>
                      <a:pt x="550" y="462"/>
                    </a:lnTo>
                    <a:lnTo>
                      <a:pt x="536" y="430"/>
                    </a:lnTo>
                    <a:lnTo>
                      <a:pt x="520" y="396"/>
                    </a:lnTo>
                    <a:lnTo>
                      <a:pt x="520" y="396"/>
                    </a:lnTo>
                    <a:lnTo>
                      <a:pt x="560" y="374"/>
                    </a:lnTo>
                    <a:lnTo>
                      <a:pt x="596" y="352"/>
                    </a:lnTo>
                    <a:lnTo>
                      <a:pt x="626" y="330"/>
                    </a:lnTo>
                    <a:lnTo>
                      <a:pt x="650" y="308"/>
                    </a:lnTo>
                    <a:lnTo>
                      <a:pt x="670" y="286"/>
                    </a:lnTo>
                    <a:lnTo>
                      <a:pt x="678" y="276"/>
                    </a:lnTo>
                    <a:lnTo>
                      <a:pt x="682" y="264"/>
                    </a:lnTo>
                    <a:lnTo>
                      <a:pt x="686" y="254"/>
                    </a:lnTo>
                    <a:lnTo>
                      <a:pt x="688" y="244"/>
                    </a:lnTo>
                    <a:lnTo>
                      <a:pt x="688" y="234"/>
                    </a:lnTo>
                    <a:lnTo>
                      <a:pt x="686" y="224"/>
                    </a:lnTo>
                    <a:lnTo>
                      <a:pt x="686" y="224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  <p:sp>
            <p:nvSpPr>
              <p:cNvPr id="131" name="Freeform 1986"/>
              <p:cNvSpPr>
                <a:spLocks/>
              </p:cNvSpPr>
              <p:nvPr/>
            </p:nvSpPr>
            <p:spPr bwMode="auto">
              <a:xfrm>
                <a:off x="3768725" y="3544888"/>
                <a:ext cx="146050" cy="142875"/>
              </a:xfrm>
              <a:custGeom>
                <a:avLst/>
                <a:gdLst/>
                <a:ahLst/>
                <a:cxnLst>
                  <a:cxn ang="0">
                    <a:pos x="60" y="0"/>
                  </a:cxn>
                  <a:cxn ang="0">
                    <a:pos x="60" y="0"/>
                  </a:cxn>
                  <a:cxn ang="0">
                    <a:pos x="52" y="0"/>
                  </a:cxn>
                  <a:cxn ang="0">
                    <a:pos x="42" y="0"/>
                  </a:cxn>
                  <a:cxn ang="0">
                    <a:pos x="34" y="0"/>
                  </a:cxn>
                  <a:cxn ang="0">
                    <a:pos x="26" y="4"/>
                  </a:cxn>
                  <a:cxn ang="0">
                    <a:pos x="18" y="8"/>
                  </a:cxn>
                  <a:cxn ang="0">
                    <a:pos x="12" y="16"/>
                  </a:cxn>
                  <a:cxn ang="0">
                    <a:pos x="6" y="22"/>
                  </a:cxn>
                  <a:cxn ang="0">
                    <a:pos x="2" y="32"/>
                  </a:cxn>
                  <a:cxn ang="0">
                    <a:pos x="2" y="32"/>
                  </a:cxn>
                  <a:cxn ang="0">
                    <a:pos x="0" y="40"/>
                  </a:cxn>
                  <a:cxn ang="0">
                    <a:pos x="0" y="50"/>
                  </a:cxn>
                  <a:cxn ang="0">
                    <a:pos x="2" y="58"/>
                  </a:cxn>
                  <a:cxn ang="0">
                    <a:pos x="6" y="66"/>
                  </a:cxn>
                  <a:cxn ang="0">
                    <a:pos x="10" y="74"/>
                  </a:cxn>
                  <a:cxn ang="0">
                    <a:pos x="18" y="80"/>
                  </a:cxn>
                  <a:cxn ang="0">
                    <a:pos x="24" y="86"/>
                  </a:cxn>
                  <a:cxn ang="0">
                    <a:pos x="34" y="90"/>
                  </a:cxn>
                  <a:cxn ang="0">
                    <a:pos x="34" y="90"/>
                  </a:cxn>
                  <a:cxn ang="0">
                    <a:pos x="42" y="90"/>
                  </a:cxn>
                  <a:cxn ang="0">
                    <a:pos x="52" y="90"/>
                  </a:cxn>
                  <a:cxn ang="0">
                    <a:pos x="60" y="90"/>
                  </a:cxn>
                  <a:cxn ang="0">
                    <a:pos x="68" y="86"/>
                  </a:cxn>
                  <a:cxn ang="0">
                    <a:pos x="76" y="80"/>
                  </a:cxn>
                  <a:cxn ang="0">
                    <a:pos x="82" y="74"/>
                  </a:cxn>
                  <a:cxn ang="0">
                    <a:pos x="88" y="68"/>
                  </a:cxn>
                  <a:cxn ang="0">
                    <a:pos x="90" y="58"/>
                  </a:cxn>
                  <a:cxn ang="0">
                    <a:pos x="90" y="58"/>
                  </a:cxn>
                  <a:cxn ang="0">
                    <a:pos x="92" y="50"/>
                  </a:cxn>
                  <a:cxn ang="0">
                    <a:pos x="92" y="40"/>
                  </a:cxn>
                  <a:cxn ang="0">
                    <a:pos x="92" y="32"/>
                  </a:cxn>
                  <a:cxn ang="0">
                    <a:pos x="88" y="24"/>
                  </a:cxn>
                  <a:cxn ang="0">
                    <a:pos x="82" y="16"/>
                  </a:cxn>
                  <a:cxn ang="0">
                    <a:pos x="76" y="10"/>
                  </a:cxn>
                  <a:cxn ang="0">
                    <a:pos x="70" y="4"/>
                  </a:cxn>
                  <a:cxn ang="0">
                    <a:pos x="60" y="0"/>
                  </a:cxn>
                  <a:cxn ang="0">
                    <a:pos x="60" y="0"/>
                  </a:cxn>
                </a:cxnLst>
                <a:rect l="0" t="0" r="r" b="b"/>
                <a:pathLst>
                  <a:path w="92" h="90">
                    <a:moveTo>
                      <a:pt x="60" y="0"/>
                    </a:moveTo>
                    <a:lnTo>
                      <a:pt x="60" y="0"/>
                    </a:lnTo>
                    <a:lnTo>
                      <a:pt x="52" y="0"/>
                    </a:lnTo>
                    <a:lnTo>
                      <a:pt x="42" y="0"/>
                    </a:lnTo>
                    <a:lnTo>
                      <a:pt x="34" y="0"/>
                    </a:lnTo>
                    <a:lnTo>
                      <a:pt x="26" y="4"/>
                    </a:lnTo>
                    <a:lnTo>
                      <a:pt x="18" y="8"/>
                    </a:lnTo>
                    <a:lnTo>
                      <a:pt x="12" y="16"/>
                    </a:lnTo>
                    <a:lnTo>
                      <a:pt x="6" y="22"/>
                    </a:lnTo>
                    <a:lnTo>
                      <a:pt x="2" y="32"/>
                    </a:lnTo>
                    <a:lnTo>
                      <a:pt x="2" y="32"/>
                    </a:lnTo>
                    <a:lnTo>
                      <a:pt x="0" y="40"/>
                    </a:lnTo>
                    <a:lnTo>
                      <a:pt x="0" y="50"/>
                    </a:lnTo>
                    <a:lnTo>
                      <a:pt x="2" y="58"/>
                    </a:lnTo>
                    <a:lnTo>
                      <a:pt x="6" y="66"/>
                    </a:lnTo>
                    <a:lnTo>
                      <a:pt x="10" y="74"/>
                    </a:lnTo>
                    <a:lnTo>
                      <a:pt x="18" y="80"/>
                    </a:lnTo>
                    <a:lnTo>
                      <a:pt x="24" y="86"/>
                    </a:lnTo>
                    <a:lnTo>
                      <a:pt x="34" y="90"/>
                    </a:lnTo>
                    <a:lnTo>
                      <a:pt x="34" y="90"/>
                    </a:lnTo>
                    <a:lnTo>
                      <a:pt x="42" y="90"/>
                    </a:lnTo>
                    <a:lnTo>
                      <a:pt x="52" y="90"/>
                    </a:lnTo>
                    <a:lnTo>
                      <a:pt x="60" y="90"/>
                    </a:lnTo>
                    <a:lnTo>
                      <a:pt x="68" y="86"/>
                    </a:lnTo>
                    <a:lnTo>
                      <a:pt x="76" y="80"/>
                    </a:lnTo>
                    <a:lnTo>
                      <a:pt x="82" y="74"/>
                    </a:lnTo>
                    <a:lnTo>
                      <a:pt x="88" y="68"/>
                    </a:lnTo>
                    <a:lnTo>
                      <a:pt x="90" y="58"/>
                    </a:lnTo>
                    <a:lnTo>
                      <a:pt x="90" y="58"/>
                    </a:lnTo>
                    <a:lnTo>
                      <a:pt x="92" y="50"/>
                    </a:lnTo>
                    <a:lnTo>
                      <a:pt x="92" y="40"/>
                    </a:lnTo>
                    <a:lnTo>
                      <a:pt x="92" y="32"/>
                    </a:lnTo>
                    <a:lnTo>
                      <a:pt x="88" y="24"/>
                    </a:lnTo>
                    <a:lnTo>
                      <a:pt x="82" y="16"/>
                    </a:lnTo>
                    <a:lnTo>
                      <a:pt x="76" y="10"/>
                    </a:lnTo>
                    <a:lnTo>
                      <a:pt x="7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ko-KR" altLang="en-US" dirty="0">
                  <a:latin typeface="+mn-lt"/>
                  <a:ea typeface="+mn-ea"/>
                </a:endParaRPr>
              </a:p>
            </p:txBody>
          </p:sp>
        </p:grp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35925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98977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374AC8C3-8EB9-4D31-9190-B11B14186872}"/>
              </a:ext>
            </a:extLst>
          </p:cNvPr>
          <p:cNvSpPr/>
          <p:nvPr/>
        </p:nvSpPr>
        <p:spPr>
          <a:xfrm>
            <a:off x="107504" y="5653433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9EDCDEB8-B986-47D4-97F7-09EDD4EB840D}"/>
              </a:ext>
            </a:extLst>
          </p:cNvPr>
          <p:cNvSpPr/>
          <p:nvPr/>
        </p:nvSpPr>
        <p:spPr>
          <a:xfrm>
            <a:off x="107504" y="6265277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223D5AEB-37C4-4246-9DD9-861F619DEB7B}"/>
              </a:ext>
            </a:extLst>
          </p:cNvPr>
          <p:cNvSpPr/>
          <p:nvPr/>
        </p:nvSpPr>
        <p:spPr>
          <a:xfrm>
            <a:off x="1139597" y="5507572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B77C67F6-5714-45A5-AC39-D91785C4310B}"/>
              </a:ext>
            </a:extLst>
          </p:cNvPr>
          <p:cNvSpPr/>
          <p:nvPr/>
        </p:nvSpPr>
        <p:spPr>
          <a:xfrm>
            <a:off x="1009194" y="5833804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3164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B15635FF-5E83-4EA9-B3A4-66060E16F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7309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496EC351-9591-4E44-B7DD-4509D0DA4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13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861B45DA-551F-4EE0-BAF1-98B3087FF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401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5752FF79-C645-48B7-B790-5AC1083DB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6060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888C12A-926D-42C7-87CB-346E08A71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65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34F8030-7D0C-40C0-85ED-D9550174F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385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E7683465-E4E6-406E-B814-2B11932F4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63345" y="4239411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AEC99131-DBF8-4F41-8EFD-89DB26862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6135" y="4252481"/>
            <a:ext cx="1651895" cy="123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4B359D35-5905-4D6D-A2F5-899132E6C5E9}"/>
              </a:ext>
            </a:extLst>
          </p:cNvPr>
          <p:cNvSpPr/>
          <p:nvPr/>
        </p:nvSpPr>
        <p:spPr>
          <a:xfrm>
            <a:off x="757058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F8022514-DEBE-43F8-885F-B8E8643B1CAE}"/>
              </a:ext>
            </a:extLst>
          </p:cNvPr>
          <p:cNvSpPr/>
          <p:nvPr/>
        </p:nvSpPr>
        <p:spPr>
          <a:xfrm>
            <a:off x="2767653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5F4ABC1E-C305-4164-9D2C-1FCE0558E3A6}"/>
              </a:ext>
            </a:extLst>
          </p:cNvPr>
          <p:cNvSpPr/>
          <p:nvPr/>
        </p:nvSpPr>
        <p:spPr>
          <a:xfrm>
            <a:off x="4784355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233616D9-2ABD-4C8A-A39F-8930A48A82CE}"/>
              </a:ext>
            </a:extLst>
          </p:cNvPr>
          <p:cNvSpPr/>
          <p:nvPr/>
        </p:nvSpPr>
        <p:spPr>
          <a:xfrm>
            <a:off x="6794196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B0D23A2D-35E1-457F-899F-5674BFF6B5FF}"/>
              </a:ext>
            </a:extLst>
          </p:cNvPr>
          <p:cNvSpPr/>
          <p:nvPr/>
        </p:nvSpPr>
        <p:spPr>
          <a:xfrm>
            <a:off x="757058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2F853959-BB35-429C-9C12-93E02E059985}"/>
              </a:ext>
            </a:extLst>
          </p:cNvPr>
          <p:cNvSpPr/>
          <p:nvPr/>
        </p:nvSpPr>
        <p:spPr>
          <a:xfrm>
            <a:off x="2767653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CC05E694-CB3A-4C72-AFBC-E9EBD3D1F27F}"/>
              </a:ext>
            </a:extLst>
          </p:cNvPr>
          <p:cNvSpPr/>
          <p:nvPr/>
        </p:nvSpPr>
        <p:spPr>
          <a:xfrm>
            <a:off x="4784355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08601B9A-2C82-43B7-9782-9CF45E06ECDD}"/>
              </a:ext>
            </a:extLst>
          </p:cNvPr>
          <p:cNvSpPr/>
          <p:nvPr/>
        </p:nvSpPr>
        <p:spPr>
          <a:xfrm>
            <a:off x="6794196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E931C3EA-B095-4E3A-AB8D-6B5D5764DF00}"/>
              </a:ext>
            </a:extLst>
          </p:cNvPr>
          <p:cNvSpPr/>
          <p:nvPr/>
        </p:nvSpPr>
        <p:spPr>
          <a:xfrm>
            <a:off x="672841" y="1260281"/>
            <a:ext cx="3800745" cy="39048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rgbClr val="E99325"/>
                </a:solidFill>
                <a:latin typeface="+mn-ea"/>
              </a:rPr>
              <a:t>사업계획서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B755E3F0-76B5-45E2-B44A-A99AB5F769F7}"/>
              </a:ext>
            </a:extLst>
          </p:cNvPr>
          <p:cNvSpPr/>
          <p:nvPr/>
        </p:nvSpPr>
        <p:spPr>
          <a:xfrm>
            <a:off x="672841" y="1037318"/>
            <a:ext cx="1566614" cy="260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5D2DC554-96CD-4A43-AA1A-7DA89714CE1B}"/>
              </a:ext>
            </a:extLst>
          </p:cNvPr>
          <p:cNvSpPr/>
          <p:nvPr/>
        </p:nvSpPr>
        <p:spPr>
          <a:xfrm>
            <a:off x="6684280" y="1409112"/>
            <a:ext cx="1920168" cy="2082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74148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5C1BEE1-BE5F-4880-9B1C-4C2F0EA02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7309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56F77EA4-C94B-48D9-9CCD-EB8FA6102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6713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7ADE9D67-5B1A-4FDE-8289-95A5DB3C6E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401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C33B01D3-CF15-43F9-A624-DB7EBC7C9C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26060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C5A2EBF4-0203-4F7C-9865-AD049FAEC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65" y="4233683"/>
            <a:ext cx="1658963" cy="1244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4BDF57C6-5A84-4305-AF7C-A5B615C27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3850" y="2287138"/>
            <a:ext cx="1656466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B838B7A2-E949-4618-9DFF-158455F3FB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74785" y="4239411"/>
            <a:ext cx="1633587" cy="1242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9795B4FB-0B77-4EA5-8486-68E89E4D66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56135" y="4252481"/>
            <a:ext cx="1651895" cy="1238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D90F6B37-CB84-4E49-84E9-B8CCEE149615}"/>
              </a:ext>
            </a:extLst>
          </p:cNvPr>
          <p:cNvSpPr/>
          <p:nvPr/>
        </p:nvSpPr>
        <p:spPr>
          <a:xfrm>
            <a:off x="757058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160EBF42-276A-43C8-84BD-645DFF2E5603}"/>
              </a:ext>
            </a:extLst>
          </p:cNvPr>
          <p:cNvSpPr/>
          <p:nvPr/>
        </p:nvSpPr>
        <p:spPr>
          <a:xfrm>
            <a:off x="2767653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8A974ECF-4B4F-4611-AC5F-28C02EDD0D14}"/>
              </a:ext>
            </a:extLst>
          </p:cNvPr>
          <p:cNvSpPr/>
          <p:nvPr/>
        </p:nvSpPr>
        <p:spPr>
          <a:xfrm>
            <a:off x="4784355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AB5613D8-6610-4FC5-8395-A550E41A18EA}"/>
              </a:ext>
            </a:extLst>
          </p:cNvPr>
          <p:cNvSpPr/>
          <p:nvPr/>
        </p:nvSpPr>
        <p:spPr>
          <a:xfrm>
            <a:off x="6794196" y="3628965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23D3CCE6-1AF4-43A0-B070-F8C927004C25}"/>
              </a:ext>
            </a:extLst>
          </p:cNvPr>
          <p:cNvSpPr/>
          <p:nvPr/>
        </p:nvSpPr>
        <p:spPr>
          <a:xfrm>
            <a:off x="757058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6CF1CC52-E78D-460F-8D22-454D60650AEB}"/>
              </a:ext>
            </a:extLst>
          </p:cNvPr>
          <p:cNvSpPr/>
          <p:nvPr/>
        </p:nvSpPr>
        <p:spPr>
          <a:xfrm>
            <a:off x="2767653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E6A2AF98-92A2-449B-80BD-83431DBF9BDF}"/>
              </a:ext>
            </a:extLst>
          </p:cNvPr>
          <p:cNvSpPr/>
          <p:nvPr/>
        </p:nvSpPr>
        <p:spPr>
          <a:xfrm>
            <a:off x="4784355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EB147227-C954-42F1-8184-E9E1B9CA56E9}"/>
              </a:ext>
            </a:extLst>
          </p:cNvPr>
          <p:cNvSpPr/>
          <p:nvPr/>
        </p:nvSpPr>
        <p:spPr>
          <a:xfrm>
            <a:off x="6794196" y="5583894"/>
            <a:ext cx="1775777" cy="2885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15CC1C9-1E5D-4FEA-AC2E-3E7A41A8D972}"/>
              </a:ext>
            </a:extLst>
          </p:cNvPr>
          <p:cNvSpPr/>
          <p:nvPr/>
        </p:nvSpPr>
        <p:spPr>
          <a:xfrm>
            <a:off x="672841" y="1260281"/>
            <a:ext cx="3312636" cy="390488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00D7E4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CDEC9BB3-A7A4-4A32-9B1A-3E8E90C7551B}"/>
              </a:ext>
            </a:extLst>
          </p:cNvPr>
          <p:cNvSpPr/>
          <p:nvPr/>
        </p:nvSpPr>
        <p:spPr>
          <a:xfrm>
            <a:off x="672841" y="1037318"/>
            <a:ext cx="1566614" cy="2603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13F8399B-DF1E-4FED-B3DD-B1BD931716DA}"/>
              </a:ext>
            </a:extLst>
          </p:cNvPr>
          <p:cNvSpPr/>
          <p:nvPr/>
        </p:nvSpPr>
        <p:spPr>
          <a:xfrm>
            <a:off x="6684280" y="1409112"/>
            <a:ext cx="1920168" cy="20826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9175127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업계획서_사업운영_교육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FFB700"/>
      </a:accent1>
      <a:accent2>
        <a:srgbClr val="006A78"/>
      </a:accent2>
      <a:accent3>
        <a:srgbClr val="295489"/>
      </a:accent3>
      <a:accent4>
        <a:srgbClr val="313C5B"/>
      </a:accent4>
      <a:accent5>
        <a:srgbClr val="955942"/>
      </a:accent5>
      <a:accent6>
        <a:srgbClr val="1B2229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2047</TotalTime>
  <Words>433</Words>
  <Application>Microsoft Office PowerPoint</Application>
  <PresentationFormat>화면 슬라이드 쇼(4:3)</PresentationFormat>
  <Paragraphs>81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표준작성법_사업계획서_사업운영(교육)</dc:title>
  <dc:creator>㈜ 인비닷컴</dc:creator>
  <dc:description>무단 복제 배포시 법적 불이익을 받을 수 있습니다.</dc:description>
  <cp:lastModifiedBy>pro</cp:lastModifiedBy>
  <cp:revision>484</cp:revision>
  <dcterms:created xsi:type="dcterms:W3CDTF">2013-09-25T11:58:39Z</dcterms:created>
  <dcterms:modified xsi:type="dcterms:W3CDTF">2019-05-02T07:13:33Z</dcterms:modified>
  <cp:category>본 문서의 저작권은 비즈폼에 있습니다.</cp:category>
</cp:coreProperties>
</file>