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1" r:id="rId2"/>
    <p:sldId id="268" r:id="rId3"/>
    <p:sldId id="272" r:id="rId4"/>
    <p:sldId id="303" r:id="rId5"/>
    <p:sldId id="304" r:id="rId6"/>
    <p:sldId id="305" r:id="rId7"/>
    <p:sldId id="307" r:id="rId8"/>
    <p:sldId id="306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38B1855-1B75-4FBE-930C-398BA8C253C6}" styleName="테마 스타일 2 - 강조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78" autoAdjust="0"/>
  </p:normalViewPr>
  <p:slideViewPr>
    <p:cSldViewPr>
      <p:cViewPr varScale="1">
        <p:scale>
          <a:sx n="114" d="100"/>
          <a:sy n="114" d="100"/>
        </p:scale>
        <p:origin x="1734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앞표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그림 39" descr="하늘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26318" y="865844"/>
            <a:ext cx="7491365" cy="5126313"/>
          </a:xfrm>
          <a:prstGeom prst="rect">
            <a:avLst/>
          </a:prstGeom>
        </p:spPr>
      </p:pic>
      <p:sp>
        <p:nvSpPr>
          <p:cNvPr id="256" name="제목 1"/>
          <p:cNvSpPr>
            <a:spLocks noGrp="1"/>
          </p:cNvSpPr>
          <p:nvPr>
            <p:ph type="ctrTitle" hasCustomPrompt="1"/>
          </p:nvPr>
        </p:nvSpPr>
        <p:spPr>
          <a:xfrm>
            <a:off x="1084014" y="1311246"/>
            <a:ext cx="6336000" cy="692497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defRPr sz="3000" b="1">
                <a:solidFill>
                  <a:schemeClr val="accent2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084014" y="1165194"/>
            <a:ext cx="6336000" cy="332399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084014" y="1968196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accent5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0" name="Freeform 37"/>
          <p:cNvSpPr>
            <a:spLocks/>
          </p:cNvSpPr>
          <p:nvPr userDrawn="1"/>
        </p:nvSpPr>
        <p:spPr bwMode="auto">
          <a:xfrm>
            <a:off x="0" y="0"/>
            <a:ext cx="1162050" cy="6858000"/>
          </a:xfrm>
          <a:custGeom>
            <a:avLst/>
            <a:gdLst/>
            <a:ahLst/>
            <a:cxnLst>
              <a:cxn ang="0">
                <a:pos x="236" y="0"/>
              </a:cxn>
              <a:cxn ang="0">
                <a:pos x="0" y="0"/>
              </a:cxn>
              <a:cxn ang="0">
                <a:pos x="0" y="4320"/>
              </a:cxn>
              <a:cxn ang="0">
                <a:pos x="732" y="4320"/>
              </a:cxn>
              <a:cxn ang="0">
                <a:pos x="732" y="4320"/>
              </a:cxn>
              <a:cxn ang="0">
                <a:pos x="0" y="4320"/>
              </a:cxn>
              <a:cxn ang="0">
                <a:pos x="0" y="3898"/>
              </a:cxn>
              <a:cxn ang="0">
                <a:pos x="0" y="3898"/>
              </a:cxn>
              <a:cxn ang="0">
                <a:pos x="156" y="3916"/>
              </a:cxn>
              <a:cxn ang="0">
                <a:pos x="314" y="3932"/>
              </a:cxn>
              <a:cxn ang="0">
                <a:pos x="472" y="3944"/>
              </a:cxn>
              <a:cxn ang="0">
                <a:pos x="634" y="3956"/>
              </a:cxn>
              <a:cxn ang="0">
                <a:pos x="634" y="3956"/>
              </a:cxn>
              <a:cxn ang="0">
                <a:pos x="602" y="3832"/>
              </a:cxn>
              <a:cxn ang="0">
                <a:pos x="572" y="3706"/>
              </a:cxn>
              <a:cxn ang="0">
                <a:pos x="542" y="3580"/>
              </a:cxn>
              <a:cxn ang="0">
                <a:pos x="514" y="3454"/>
              </a:cxn>
              <a:cxn ang="0">
                <a:pos x="514" y="3454"/>
              </a:cxn>
              <a:cxn ang="0">
                <a:pos x="468" y="3232"/>
              </a:cxn>
              <a:cxn ang="0">
                <a:pos x="426" y="3012"/>
              </a:cxn>
              <a:cxn ang="0">
                <a:pos x="388" y="2792"/>
              </a:cxn>
              <a:cxn ang="0">
                <a:pos x="354" y="2572"/>
              </a:cxn>
              <a:cxn ang="0">
                <a:pos x="324" y="2352"/>
              </a:cxn>
              <a:cxn ang="0">
                <a:pos x="298" y="2134"/>
              </a:cxn>
              <a:cxn ang="0">
                <a:pos x="274" y="1916"/>
              </a:cxn>
              <a:cxn ang="0">
                <a:pos x="256" y="1700"/>
              </a:cxn>
              <a:cxn ang="0">
                <a:pos x="240" y="1484"/>
              </a:cxn>
              <a:cxn ang="0">
                <a:pos x="228" y="1268"/>
              </a:cxn>
              <a:cxn ang="0">
                <a:pos x="222" y="1054"/>
              </a:cxn>
              <a:cxn ang="0">
                <a:pos x="218" y="840"/>
              </a:cxn>
              <a:cxn ang="0">
                <a:pos x="216" y="628"/>
              </a:cxn>
              <a:cxn ang="0">
                <a:pos x="220" y="418"/>
              </a:cxn>
              <a:cxn ang="0">
                <a:pos x="226" y="208"/>
              </a:cxn>
              <a:cxn ang="0">
                <a:pos x="236" y="0"/>
              </a:cxn>
            </a:cxnLst>
            <a:rect l="0" t="0" r="r" b="b"/>
            <a:pathLst>
              <a:path w="732" h="4320">
                <a:moveTo>
                  <a:pt x="236" y="0"/>
                </a:moveTo>
                <a:lnTo>
                  <a:pt x="0" y="0"/>
                </a:lnTo>
                <a:lnTo>
                  <a:pt x="0" y="4320"/>
                </a:lnTo>
                <a:lnTo>
                  <a:pt x="732" y="4320"/>
                </a:lnTo>
                <a:lnTo>
                  <a:pt x="732" y="4320"/>
                </a:lnTo>
                <a:lnTo>
                  <a:pt x="0" y="4320"/>
                </a:lnTo>
                <a:lnTo>
                  <a:pt x="0" y="3898"/>
                </a:lnTo>
                <a:lnTo>
                  <a:pt x="0" y="3898"/>
                </a:lnTo>
                <a:lnTo>
                  <a:pt x="156" y="3916"/>
                </a:lnTo>
                <a:lnTo>
                  <a:pt x="314" y="3932"/>
                </a:lnTo>
                <a:lnTo>
                  <a:pt x="472" y="3944"/>
                </a:lnTo>
                <a:lnTo>
                  <a:pt x="634" y="3956"/>
                </a:lnTo>
                <a:lnTo>
                  <a:pt x="634" y="3956"/>
                </a:lnTo>
                <a:lnTo>
                  <a:pt x="602" y="3832"/>
                </a:lnTo>
                <a:lnTo>
                  <a:pt x="572" y="3706"/>
                </a:lnTo>
                <a:lnTo>
                  <a:pt x="542" y="3580"/>
                </a:lnTo>
                <a:lnTo>
                  <a:pt x="514" y="3454"/>
                </a:lnTo>
                <a:lnTo>
                  <a:pt x="514" y="3454"/>
                </a:lnTo>
                <a:lnTo>
                  <a:pt x="468" y="3232"/>
                </a:lnTo>
                <a:lnTo>
                  <a:pt x="426" y="3012"/>
                </a:lnTo>
                <a:lnTo>
                  <a:pt x="388" y="2792"/>
                </a:lnTo>
                <a:lnTo>
                  <a:pt x="354" y="2572"/>
                </a:lnTo>
                <a:lnTo>
                  <a:pt x="324" y="2352"/>
                </a:lnTo>
                <a:lnTo>
                  <a:pt x="298" y="2134"/>
                </a:lnTo>
                <a:lnTo>
                  <a:pt x="274" y="1916"/>
                </a:lnTo>
                <a:lnTo>
                  <a:pt x="256" y="1700"/>
                </a:lnTo>
                <a:lnTo>
                  <a:pt x="240" y="1484"/>
                </a:lnTo>
                <a:lnTo>
                  <a:pt x="228" y="1268"/>
                </a:lnTo>
                <a:lnTo>
                  <a:pt x="222" y="1054"/>
                </a:lnTo>
                <a:lnTo>
                  <a:pt x="218" y="840"/>
                </a:lnTo>
                <a:lnTo>
                  <a:pt x="216" y="628"/>
                </a:lnTo>
                <a:lnTo>
                  <a:pt x="220" y="418"/>
                </a:lnTo>
                <a:lnTo>
                  <a:pt x="226" y="208"/>
                </a:lnTo>
                <a:lnTo>
                  <a:pt x="236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2" name="Freeform 39"/>
          <p:cNvSpPr>
            <a:spLocks/>
          </p:cNvSpPr>
          <p:nvPr userDrawn="1"/>
        </p:nvSpPr>
        <p:spPr bwMode="auto">
          <a:xfrm>
            <a:off x="1006475" y="5572125"/>
            <a:ext cx="8137525" cy="1285875"/>
          </a:xfrm>
          <a:custGeom>
            <a:avLst/>
            <a:gdLst/>
            <a:ahLst/>
            <a:cxnLst>
              <a:cxn ang="0">
                <a:pos x="5126" y="0"/>
              </a:cxn>
              <a:cxn ang="0">
                <a:pos x="5126" y="0"/>
              </a:cxn>
              <a:cxn ang="0">
                <a:pos x="4902" y="50"/>
              </a:cxn>
              <a:cxn ang="0">
                <a:pos x="4902" y="50"/>
              </a:cxn>
              <a:cxn ang="0">
                <a:pos x="4648" y="104"/>
              </a:cxn>
              <a:cxn ang="0">
                <a:pos x="4398" y="154"/>
              </a:cxn>
              <a:cxn ang="0">
                <a:pos x="4146" y="200"/>
              </a:cxn>
              <a:cxn ang="0">
                <a:pos x="3898" y="242"/>
              </a:cxn>
              <a:cxn ang="0">
                <a:pos x="3650" y="280"/>
              </a:cxn>
              <a:cxn ang="0">
                <a:pos x="3402" y="316"/>
              </a:cxn>
              <a:cxn ang="0">
                <a:pos x="3156" y="348"/>
              </a:cxn>
              <a:cxn ang="0">
                <a:pos x="2912" y="376"/>
              </a:cxn>
              <a:cxn ang="0">
                <a:pos x="2670" y="400"/>
              </a:cxn>
              <a:cxn ang="0">
                <a:pos x="2430" y="422"/>
              </a:cxn>
              <a:cxn ang="0">
                <a:pos x="2190" y="440"/>
              </a:cxn>
              <a:cxn ang="0">
                <a:pos x="1954" y="454"/>
              </a:cxn>
              <a:cxn ang="0">
                <a:pos x="1718" y="466"/>
              </a:cxn>
              <a:cxn ang="0">
                <a:pos x="1486" y="474"/>
              </a:cxn>
              <a:cxn ang="0">
                <a:pos x="1254" y="480"/>
              </a:cxn>
              <a:cxn ang="0">
                <a:pos x="1026" y="480"/>
              </a:cxn>
              <a:cxn ang="0">
                <a:pos x="1026" y="480"/>
              </a:cxn>
              <a:cxn ang="0">
                <a:pos x="764" y="478"/>
              </a:cxn>
              <a:cxn ang="0">
                <a:pos x="506" y="472"/>
              </a:cxn>
              <a:cxn ang="0">
                <a:pos x="250" y="462"/>
              </a:cxn>
              <a:cxn ang="0">
                <a:pos x="0" y="446"/>
              </a:cxn>
              <a:cxn ang="0">
                <a:pos x="0" y="446"/>
              </a:cxn>
              <a:cxn ang="0">
                <a:pos x="48" y="630"/>
              </a:cxn>
              <a:cxn ang="0">
                <a:pos x="98" y="810"/>
              </a:cxn>
              <a:cxn ang="0">
                <a:pos x="5126" y="810"/>
              </a:cxn>
              <a:cxn ang="0">
                <a:pos x="5126" y="0"/>
              </a:cxn>
            </a:cxnLst>
            <a:rect l="0" t="0" r="r" b="b"/>
            <a:pathLst>
              <a:path w="5126" h="810">
                <a:moveTo>
                  <a:pt x="5126" y="0"/>
                </a:moveTo>
                <a:lnTo>
                  <a:pt x="5126" y="0"/>
                </a:lnTo>
                <a:lnTo>
                  <a:pt x="4902" y="50"/>
                </a:lnTo>
                <a:lnTo>
                  <a:pt x="4902" y="50"/>
                </a:lnTo>
                <a:lnTo>
                  <a:pt x="4648" y="104"/>
                </a:lnTo>
                <a:lnTo>
                  <a:pt x="4398" y="154"/>
                </a:lnTo>
                <a:lnTo>
                  <a:pt x="4146" y="200"/>
                </a:lnTo>
                <a:lnTo>
                  <a:pt x="3898" y="242"/>
                </a:lnTo>
                <a:lnTo>
                  <a:pt x="3650" y="280"/>
                </a:lnTo>
                <a:lnTo>
                  <a:pt x="3402" y="316"/>
                </a:lnTo>
                <a:lnTo>
                  <a:pt x="3156" y="348"/>
                </a:lnTo>
                <a:lnTo>
                  <a:pt x="2912" y="376"/>
                </a:lnTo>
                <a:lnTo>
                  <a:pt x="2670" y="400"/>
                </a:lnTo>
                <a:lnTo>
                  <a:pt x="2430" y="422"/>
                </a:lnTo>
                <a:lnTo>
                  <a:pt x="2190" y="440"/>
                </a:lnTo>
                <a:lnTo>
                  <a:pt x="1954" y="454"/>
                </a:lnTo>
                <a:lnTo>
                  <a:pt x="1718" y="466"/>
                </a:lnTo>
                <a:lnTo>
                  <a:pt x="1486" y="474"/>
                </a:lnTo>
                <a:lnTo>
                  <a:pt x="1254" y="480"/>
                </a:lnTo>
                <a:lnTo>
                  <a:pt x="1026" y="480"/>
                </a:lnTo>
                <a:lnTo>
                  <a:pt x="1026" y="480"/>
                </a:lnTo>
                <a:lnTo>
                  <a:pt x="764" y="478"/>
                </a:lnTo>
                <a:lnTo>
                  <a:pt x="506" y="472"/>
                </a:lnTo>
                <a:lnTo>
                  <a:pt x="250" y="462"/>
                </a:lnTo>
                <a:lnTo>
                  <a:pt x="0" y="446"/>
                </a:lnTo>
                <a:lnTo>
                  <a:pt x="0" y="446"/>
                </a:lnTo>
                <a:lnTo>
                  <a:pt x="48" y="630"/>
                </a:lnTo>
                <a:lnTo>
                  <a:pt x="98" y="810"/>
                </a:lnTo>
                <a:lnTo>
                  <a:pt x="5126" y="810"/>
                </a:lnTo>
                <a:lnTo>
                  <a:pt x="5126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4" name="Freeform 41"/>
          <p:cNvSpPr>
            <a:spLocks/>
          </p:cNvSpPr>
          <p:nvPr userDrawn="1"/>
        </p:nvSpPr>
        <p:spPr bwMode="auto">
          <a:xfrm>
            <a:off x="0" y="6188075"/>
            <a:ext cx="1162050" cy="6699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422"/>
              </a:cxn>
              <a:cxn ang="0">
                <a:pos x="732" y="422"/>
              </a:cxn>
              <a:cxn ang="0">
                <a:pos x="732" y="422"/>
              </a:cxn>
              <a:cxn ang="0">
                <a:pos x="682" y="242"/>
              </a:cxn>
              <a:cxn ang="0">
                <a:pos x="634" y="58"/>
              </a:cxn>
              <a:cxn ang="0">
                <a:pos x="634" y="58"/>
              </a:cxn>
              <a:cxn ang="0">
                <a:pos x="472" y="46"/>
              </a:cxn>
              <a:cxn ang="0">
                <a:pos x="314" y="34"/>
              </a:cxn>
              <a:cxn ang="0">
                <a:pos x="156" y="18"/>
              </a:cxn>
              <a:cxn ang="0">
                <a:pos x="0" y="0"/>
              </a:cxn>
            </a:cxnLst>
            <a:rect l="0" t="0" r="r" b="b"/>
            <a:pathLst>
              <a:path w="732" h="422">
                <a:moveTo>
                  <a:pt x="0" y="0"/>
                </a:moveTo>
                <a:lnTo>
                  <a:pt x="0" y="422"/>
                </a:lnTo>
                <a:lnTo>
                  <a:pt x="732" y="422"/>
                </a:lnTo>
                <a:lnTo>
                  <a:pt x="732" y="422"/>
                </a:lnTo>
                <a:lnTo>
                  <a:pt x="682" y="242"/>
                </a:lnTo>
                <a:lnTo>
                  <a:pt x="634" y="58"/>
                </a:lnTo>
                <a:lnTo>
                  <a:pt x="634" y="58"/>
                </a:lnTo>
                <a:lnTo>
                  <a:pt x="472" y="46"/>
                </a:lnTo>
                <a:lnTo>
                  <a:pt x="314" y="34"/>
                </a:lnTo>
                <a:lnTo>
                  <a:pt x="156" y="18"/>
                </a:lnTo>
                <a:lnTo>
                  <a:pt x="0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38" name="그림 37" descr="골프채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010156" y="-2084463"/>
            <a:ext cx="4798443" cy="6858000"/>
          </a:xfrm>
          <a:prstGeom prst="rect">
            <a:avLst/>
          </a:prstGeom>
        </p:spPr>
      </p:pic>
      <p:pic>
        <p:nvPicPr>
          <p:cNvPr id="39" name="그림 38" descr="잔디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826318" y="5211933"/>
            <a:ext cx="7491365" cy="780224"/>
          </a:xfrm>
          <a:prstGeom prst="rect">
            <a:avLst/>
          </a:prstGeom>
        </p:spPr>
      </p:pic>
      <p:pic>
        <p:nvPicPr>
          <p:cNvPr id="37" name="그림 36" descr="골프공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5703903" y="3209922"/>
            <a:ext cx="1621402" cy="2291907"/>
          </a:xfrm>
          <a:prstGeom prst="rect">
            <a:avLst/>
          </a:prstGeom>
        </p:spPr>
      </p:pic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목차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타원 83"/>
          <p:cNvSpPr/>
          <p:nvPr userDrawn="1"/>
        </p:nvSpPr>
        <p:spPr>
          <a:xfrm>
            <a:off x="3001941" y="2011149"/>
            <a:ext cx="432000" cy="43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5" name="타원 84"/>
          <p:cNvSpPr/>
          <p:nvPr userDrawn="1"/>
        </p:nvSpPr>
        <p:spPr>
          <a:xfrm>
            <a:off x="5278447" y="2011149"/>
            <a:ext cx="432000" cy="43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6" name="타원 85"/>
          <p:cNvSpPr/>
          <p:nvPr userDrawn="1"/>
        </p:nvSpPr>
        <p:spPr>
          <a:xfrm>
            <a:off x="3001941" y="3502026"/>
            <a:ext cx="432000" cy="43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7" name="타원 86"/>
          <p:cNvSpPr/>
          <p:nvPr userDrawn="1"/>
        </p:nvSpPr>
        <p:spPr>
          <a:xfrm>
            <a:off x="665109" y="3502026"/>
            <a:ext cx="432000" cy="43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70" name="그림 69" descr="골프채2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776929" y="0"/>
            <a:ext cx="2706400" cy="52787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1" name="타원 70"/>
          <p:cNvSpPr/>
          <p:nvPr userDrawn="1"/>
        </p:nvSpPr>
        <p:spPr>
          <a:xfrm>
            <a:off x="641296" y="2011149"/>
            <a:ext cx="432000" cy="43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539696" y="982629"/>
            <a:ext cx="3176631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32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20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336492" y="1987219"/>
            <a:ext cx="758306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2000" b="1">
                <a:solidFill>
                  <a:schemeClr val="accent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21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1058285" y="2043511"/>
            <a:ext cx="1570037" cy="732508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2" name="텍스트 개체 틀 5"/>
          <p:cNvSpPr>
            <a:spLocks noGrp="1"/>
          </p:cNvSpPr>
          <p:nvPr>
            <p:ph type="body" sz="quarter" idx="13" hasCustomPrompt="1"/>
          </p:nvPr>
        </p:nvSpPr>
        <p:spPr>
          <a:xfrm>
            <a:off x="1103285" y="2346330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bg1"/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4" name="텍스트 개체 틀 5"/>
          <p:cNvSpPr>
            <a:spLocks noGrp="1"/>
          </p:cNvSpPr>
          <p:nvPr>
            <p:ph type="body" sz="quarter" idx="15" hasCustomPrompt="1"/>
          </p:nvPr>
        </p:nvSpPr>
        <p:spPr>
          <a:xfrm>
            <a:off x="3386650" y="2043511"/>
            <a:ext cx="1570037" cy="732508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5" name="텍스트 개체 틀 5"/>
          <p:cNvSpPr>
            <a:spLocks noGrp="1"/>
          </p:cNvSpPr>
          <p:nvPr>
            <p:ph type="body" sz="quarter" idx="16" hasCustomPrompt="1"/>
          </p:nvPr>
        </p:nvSpPr>
        <p:spPr>
          <a:xfrm>
            <a:off x="3431650" y="2346330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bg1"/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7" name="텍스트 개체 틀 5"/>
          <p:cNvSpPr>
            <a:spLocks noGrp="1"/>
          </p:cNvSpPr>
          <p:nvPr>
            <p:ph type="body" sz="quarter" idx="18" hasCustomPrompt="1"/>
          </p:nvPr>
        </p:nvSpPr>
        <p:spPr>
          <a:xfrm>
            <a:off x="1058285" y="3540544"/>
            <a:ext cx="1570037" cy="732508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8" name="텍스트 개체 틀 5"/>
          <p:cNvSpPr>
            <a:spLocks noGrp="1"/>
          </p:cNvSpPr>
          <p:nvPr>
            <p:ph type="body" sz="quarter" idx="19" hasCustomPrompt="1"/>
          </p:nvPr>
        </p:nvSpPr>
        <p:spPr>
          <a:xfrm>
            <a:off x="1103285" y="3843363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bg1"/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0" name="텍스트 개체 틀 5"/>
          <p:cNvSpPr>
            <a:spLocks noGrp="1"/>
          </p:cNvSpPr>
          <p:nvPr>
            <p:ph type="body" sz="quarter" idx="21" hasCustomPrompt="1"/>
          </p:nvPr>
        </p:nvSpPr>
        <p:spPr>
          <a:xfrm>
            <a:off x="3386650" y="3540544"/>
            <a:ext cx="1570037" cy="732508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1" name="텍스트 개체 틀 5"/>
          <p:cNvSpPr>
            <a:spLocks noGrp="1"/>
          </p:cNvSpPr>
          <p:nvPr>
            <p:ph type="body" sz="quarter" idx="22" hasCustomPrompt="1"/>
          </p:nvPr>
        </p:nvSpPr>
        <p:spPr>
          <a:xfrm>
            <a:off x="3431650" y="3843363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bg1"/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6" name="텍스트 개체 틀 5"/>
          <p:cNvSpPr>
            <a:spLocks noGrp="1"/>
          </p:cNvSpPr>
          <p:nvPr>
            <p:ph type="body" sz="quarter" idx="27" hasCustomPrompt="1"/>
          </p:nvPr>
        </p:nvSpPr>
        <p:spPr>
          <a:xfrm>
            <a:off x="5695436" y="2043511"/>
            <a:ext cx="1570037" cy="732508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7" name="텍스트 개체 틀 5"/>
          <p:cNvSpPr>
            <a:spLocks noGrp="1"/>
          </p:cNvSpPr>
          <p:nvPr>
            <p:ph type="body" sz="quarter" idx="28" hasCustomPrompt="1"/>
          </p:nvPr>
        </p:nvSpPr>
        <p:spPr>
          <a:xfrm>
            <a:off x="5740436" y="2346330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bg1"/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73" name="텍스트 개체 틀 3"/>
          <p:cNvSpPr>
            <a:spLocks noGrp="1"/>
          </p:cNvSpPr>
          <p:nvPr>
            <p:ph type="body" sz="quarter" idx="29" hasCustomPrompt="1"/>
          </p:nvPr>
        </p:nvSpPr>
        <p:spPr>
          <a:xfrm>
            <a:off x="2671737" y="1987219"/>
            <a:ext cx="758306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2000" b="1">
                <a:solidFill>
                  <a:schemeClr val="accent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75" name="텍스트 개체 틀 3"/>
          <p:cNvSpPr>
            <a:spLocks noGrp="1"/>
          </p:cNvSpPr>
          <p:nvPr>
            <p:ph type="body" sz="quarter" idx="30" hasCustomPrompt="1"/>
          </p:nvPr>
        </p:nvSpPr>
        <p:spPr>
          <a:xfrm>
            <a:off x="4972056" y="1987219"/>
            <a:ext cx="758306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2000" b="1">
                <a:solidFill>
                  <a:schemeClr val="accent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77" name="텍스트 개체 틀 3"/>
          <p:cNvSpPr>
            <a:spLocks noGrp="1"/>
          </p:cNvSpPr>
          <p:nvPr>
            <p:ph type="body" sz="quarter" idx="31" hasCustomPrompt="1"/>
          </p:nvPr>
        </p:nvSpPr>
        <p:spPr>
          <a:xfrm>
            <a:off x="336492" y="3502026"/>
            <a:ext cx="758306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2000" b="1">
                <a:solidFill>
                  <a:schemeClr val="accent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81" name="텍스트 개체 틀 3"/>
          <p:cNvSpPr>
            <a:spLocks noGrp="1"/>
          </p:cNvSpPr>
          <p:nvPr>
            <p:ph type="body" sz="quarter" idx="34" hasCustomPrompt="1"/>
          </p:nvPr>
        </p:nvSpPr>
        <p:spPr>
          <a:xfrm>
            <a:off x="2671737" y="3502026"/>
            <a:ext cx="758306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2000" b="1">
                <a:solidFill>
                  <a:schemeClr val="accent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구역 머리글"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그림 141" descr="골프클럽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334490" y="1055087"/>
            <a:ext cx="4931257" cy="5802913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35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5465664" y="2078019"/>
            <a:ext cx="3780000" cy="6924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3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6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5463370" y="2867029"/>
            <a:ext cx="3780000" cy="4524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Clr>
                <a:schemeClr val="bg1"/>
              </a:buClr>
              <a:buFont typeface="Arial" pitchFamily="34" charset="0"/>
              <a:buChar char="•"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 내용을 입력하세요</a:t>
            </a:r>
          </a:p>
        </p:txBody>
      </p:sp>
      <p:sp>
        <p:nvSpPr>
          <p:cNvPr id="5153" name="Rectangle 33"/>
          <p:cNvSpPr>
            <a:spLocks noChangeArrowheads="1"/>
          </p:cNvSpPr>
          <p:nvPr userDrawn="1"/>
        </p:nvSpPr>
        <p:spPr bwMode="auto">
          <a:xfrm rot="5400000">
            <a:off x="5309131" y="2423097"/>
            <a:ext cx="288000" cy="36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accent5"/>
              </a:solidFill>
            </a:endParaRPr>
          </a:p>
        </p:txBody>
      </p:sp>
      <p:sp>
        <p:nvSpPr>
          <p:cNvPr id="68" name="텍스트 개체 틀 67"/>
          <p:cNvSpPr>
            <a:spLocks noGrp="1"/>
          </p:cNvSpPr>
          <p:nvPr>
            <p:ph type="body" sz="quarter" idx="20" hasCustomPrompt="1"/>
          </p:nvPr>
        </p:nvSpPr>
        <p:spPr>
          <a:xfrm>
            <a:off x="4680037" y="2076643"/>
            <a:ext cx="914400" cy="620721"/>
          </a:xfrm>
          <a:prstGeom prst="rect">
            <a:avLst/>
          </a:prstGeom>
        </p:spPr>
        <p:txBody>
          <a:bodyPr/>
          <a:lstStyle>
            <a:lvl1pPr>
              <a:buNone/>
              <a:defRPr kumimoji="1" lang="ko-KR" altLang="en-US" sz="4000" b="1" i="0" u="none" strike="noStrike" kern="1200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  <a:lvl5pPr>
              <a:defRPr/>
            </a:lvl5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00</a:t>
            </a:r>
            <a:endParaRPr lang="ko-KR" altLang="en-US" dirty="0"/>
          </a:p>
        </p:txBody>
      </p:sp>
      <p:sp>
        <p:nvSpPr>
          <p:cNvPr id="3079" name="Freeform 7"/>
          <p:cNvSpPr>
            <a:spLocks/>
          </p:cNvSpPr>
          <p:nvPr userDrawn="1"/>
        </p:nvSpPr>
        <p:spPr bwMode="auto">
          <a:xfrm>
            <a:off x="0" y="0"/>
            <a:ext cx="9144000" cy="3279775"/>
          </a:xfrm>
          <a:custGeom>
            <a:avLst/>
            <a:gdLst/>
            <a:ahLst/>
            <a:cxnLst>
              <a:cxn ang="0">
                <a:pos x="0" y="250"/>
              </a:cxn>
              <a:cxn ang="0">
                <a:pos x="0" y="250"/>
              </a:cxn>
              <a:cxn ang="0">
                <a:pos x="166" y="238"/>
              </a:cxn>
              <a:cxn ang="0">
                <a:pos x="334" y="230"/>
              </a:cxn>
              <a:cxn ang="0">
                <a:pos x="502" y="224"/>
              </a:cxn>
              <a:cxn ang="0">
                <a:pos x="670" y="222"/>
              </a:cxn>
              <a:cxn ang="0">
                <a:pos x="670" y="222"/>
              </a:cxn>
              <a:cxn ang="0">
                <a:pos x="848" y="224"/>
              </a:cxn>
              <a:cxn ang="0">
                <a:pos x="1026" y="230"/>
              </a:cxn>
              <a:cxn ang="0">
                <a:pos x="1202" y="240"/>
              </a:cxn>
              <a:cxn ang="0">
                <a:pos x="1378" y="254"/>
              </a:cxn>
              <a:cxn ang="0">
                <a:pos x="1552" y="272"/>
              </a:cxn>
              <a:cxn ang="0">
                <a:pos x="1726" y="292"/>
              </a:cxn>
              <a:cxn ang="0">
                <a:pos x="1898" y="318"/>
              </a:cxn>
              <a:cxn ang="0">
                <a:pos x="2068" y="348"/>
              </a:cxn>
              <a:cxn ang="0">
                <a:pos x="2238" y="380"/>
              </a:cxn>
              <a:cxn ang="0">
                <a:pos x="2408" y="416"/>
              </a:cxn>
              <a:cxn ang="0">
                <a:pos x="2576" y="456"/>
              </a:cxn>
              <a:cxn ang="0">
                <a:pos x="2742" y="500"/>
              </a:cxn>
              <a:cxn ang="0">
                <a:pos x="2906" y="546"/>
              </a:cxn>
              <a:cxn ang="0">
                <a:pos x="3070" y="598"/>
              </a:cxn>
              <a:cxn ang="0">
                <a:pos x="3234" y="652"/>
              </a:cxn>
              <a:cxn ang="0">
                <a:pos x="3394" y="710"/>
              </a:cxn>
              <a:cxn ang="0">
                <a:pos x="3554" y="770"/>
              </a:cxn>
              <a:cxn ang="0">
                <a:pos x="3712" y="834"/>
              </a:cxn>
              <a:cxn ang="0">
                <a:pos x="3870" y="902"/>
              </a:cxn>
              <a:cxn ang="0">
                <a:pos x="4024" y="972"/>
              </a:cxn>
              <a:cxn ang="0">
                <a:pos x="4178" y="1048"/>
              </a:cxn>
              <a:cxn ang="0">
                <a:pos x="4330" y="1124"/>
              </a:cxn>
              <a:cxn ang="0">
                <a:pos x="4482" y="1204"/>
              </a:cxn>
              <a:cxn ang="0">
                <a:pos x="4630" y="1288"/>
              </a:cxn>
              <a:cxn ang="0">
                <a:pos x="4778" y="1376"/>
              </a:cxn>
              <a:cxn ang="0">
                <a:pos x="4924" y="1466"/>
              </a:cxn>
              <a:cxn ang="0">
                <a:pos x="5068" y="1558"/>
              </a:cxn>
              <a:cxn ang="0">
                <a:pos x="5210" y="1654"/>
              </a:cxn>
              <a:cxn ang="0">
                <a:pos x="5350" y="1752"/>
              </a:cxn>
              <a:cxn ang="0">
                <a:pos x="5488" y="1854"/>
              </a:cxn>
              <a:cxn ang="0">
                <a:pos x="5626" y="1958"/>
              </a:cxn>
              <a:cxn ang="0">
                <a:pos x="5760" y="2066"/>
              </a:cxn>
              <a:cxn ang="0">
                <a:pos x="5760" y="0"/>
              </a:cxn>
              <a:cxn ang="0">
                <a:pos x="0" y="0"/>
              </a:cxn>
              <a:cxn ang="0">
                <a:pos x="0" y="250"/>
              </a:cxn>
            </a:cxnLst>
            <a:rect l="0" t="0" r="r" b="b"/>
            <a:pathLst>
              <a:path w="5760" h="2066">
                <a:moveTo>
                  <a:pt x="0" y="250"/>
                </a:moveTo>
                <a:lnTo>
                  <a:pt x="0" y="250"/>
                </a:lnTo>
                <a:lnTo>
                  <a:pt x="166" y="238"/>
                </a:lnTo>
                <a:lnTo>
                  <a:pt x="334" y="230"/>
                </a:lnTo>
                <a:lnTo>
                  <a:pt x="502" y="224"/>
                </a:lnTo>
                <a:lnTo>
                  <a:pt x="670" y="222"/>
                </a:lnTo>
                <a:lnTo>
                  <a:pt x="670" y="222"/>
                </a:lnTo>
                <a:lnTo>
                  <a:pt x="848" y="224"/>
                </a:lnTo>
                <a:lnTo>
                  <a:pt x="1026" y="230"/>
                </a:lnTo>
                <a:lnTo>
                  <a:pt x="1202" y="240"/>
                </a:lnTo>
                <a:lnTo>
                  <a:pt x="1378" y="254"/>
                </a:lnTo>
                <a:lnTo>
                  <a:pt x="1552" y="272"/>
                </a:lnTo>
                <a:lnTo>
                  <a:pt x="1726" y="292"/>
                </a:lnTo>
                <a:lnTo>
                  <a:pt x="1898" y="318"/>
                </a:lnTo>
                <a:lnTo>
                  <a:pt x="2068" y="348"/>
                </a:lnTo>
                <a:lnTo>
                  <a:pt x="2238" y="380"/>
                </a:lnTo>
                <a:lnTo>
                  <a:pt x="2408" y="416"/>
                </a:lnTo>
                <a:lnTo>
                  <a:pt x="2576" y="456"/>
                </a:lnTo>
                <a:lnTo>
                  <a:pt x="2742" y="500"/>
                </a:lnTo>
                <a:lnTo>
                  <a:pt x="2906" y="546"/>
                </a:lnTo>
                <a:lnTo>
                  <a:pt x="3070" y="598"/>
                </a:lnTo>
                <a:lnTo>
                  <a:pt x="3234" y="652"/>
                </a:lnTo>
                <a:lnTo>
                  <a:pt x="3394" y="710"/>
                </a:lnTo>
                <a:lnTo>
                  <a:pt x="3554" y="770"/>
                </a:lnTo>
                <a:lnTo>
                  <a:pt x="3712" y="834"/>
                </a:lnTo>
                <a:lnTo>
                  <a:pt x="3870" y="902"/>
                </a:lnTo>
                <a:lnTo>
                  <a:pt x="4024" y="972"/>
                </a:lnTo>
                <a:lnTo>
                  <a:pt x="4178" y="1048"/>
                </a:lnTo>
                <a:lnTo>
                  <a:pt x="4330" y="1124"/>
                </a:lnTo>
                <a:lnTo>
                  <a:pt x="4482" y="1204"/>
                </a:lnTo>
                <a:lnTo>
                  <a:pt x="4630" y="1288"/>
                </a:lnTo>
                <a:lnTo>
                  <a:pt x="4778" y="1376"/>
                </a:lnTo>
                <a:lnTo>
                  <a:pt x="4924" y="1466"/>
                </a:lnTo>
                <a:lnTo>
                  <a:pt x="5068" y="1558"/>
                </a:lnTo>
                <a:lnTo>
                  <a:pt x="5210" y="1654"/>
                </a:lnTo>
                <a:lnTo>
                  <a:pt x="5350" y="1752"/>
                </a:lnTo>
                <a:lnTo>
                  <a:pt x="5488" y="1854"/>
                </a:lnTo>
                <a:lnTo>
                  <a:pt x="5626" y="1958"/>
                </a:lnTo>
                <a:lnTo>
                  <a:pt x="5760" y="2066"/>
                </a:lnTo>
                <a:lnTo>
                  <a:pt x="5760" y="0"/>
                </a:lnTo>
                <a:lnTo>
                  <a:pt x="0" y="0"/>
                </a:lnTo>
                <a:lnTo>
                  <a:pt x="0" y="25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81" name="Freeform 9"/>
          <p:cNvSpPr>
            <a:spLocks/>
          </p:cNvSpPr>
          <p:nvPr userDrawn="1"/>
        </p:nvSpPr>
        <p:spPr bwMode="auto">
          <a:xfrm>
            <a:off x="0" y="352425"/>
            <a:ext cx="1552575" cy="3403600"/>
          </a:xfrm>
          <a:custGeom>
            <a:avLst/>
            <a:gdLst/>
            <a:ahLst/>
            <a:cxnLst>
              <a:cxn ang="0">
                <a:pos x="670" y="0"/>
              </a:cxn>
              <a:cxn ang="0">
                <a:pos x="670" y="0"/>
              </a:cxn>
              <a:cxn ang="0">
                <a:pos x="502" y="2"/>
              </a:cxn>
              <a:cxn ang="0">
                <a:pos x="334" y="8"/>
              </a:cxn>
              <a:cxn ang="0">
                <a:pos x="166" y="16"/>
              </a:cxn>
              <a:cxn ang="0">
                <a:pos x="0" y="28"/>
              </a:cxn>
              <a:cxn ang="0">
                <a:pos x="0" y="2144"/>
              </a:cxn>
              <a:cxn ang="0">
                <a:pos x="0" y="2144"/>
              </a:cxn>
              <a:cxn ang="0">
                <a:pos x="48" y="2000"/>
              </a:cxn>
              <a:cxn ang="0">
                <a:pos x="98" y="1858"/>
              </a:cxn>
              <a:cxn ang="0">
                <a:pos x="150" y="1716"/>
              </a:cxn>
              <a:cxn ang="0">
                <a:pos x="204" y="1576"/>
              </a:cxn>
              <a:cxn ang="0">
                <a:pos x="260" y="1438"/>
              </a:cxn>
              <a:cxn ang="0">
                <a:pos x="318" y="1300"/>
              </a:cxn>
              <a:cxn ang="0">
                <a:pos x="376" y="1166"/>
              </a:cxn>
              <a:cxn ang="0">
                <a:pos x="436" y="1030"/>
              </a:cxn>
              <a:cxn ang="0">
                <a:pos x="498" y="898"/>
              </a:cxn>
              <a:cxn ang="0">
                <a:pos x="562" y="766"/>
              </a:cxn>
              <a:cxn ang="0">
                <a:pos x="628" y="636"/>
              </a:cxn>
              <a:cxn ang="0">
                <a:pos x="696" y="506"/>
              </a:cxn>
              <a:cxn ang="0">
                <a:pos x="764" y="380"/>
              </a:cxn>
              <a:cxn ang="0">
                <a:pos x="834" y="254"/>
              </a:cxn>
              <a:cxn ang="0">
                <a:pos x="906" y="128"/>
              </a:cxn>
              <a:cxn ang="0">
                <a:pos x="978" y="6"/>
              </a:cxn>
              <a:cxn ang="0">
                <a:pos x="978" y="6"/>
              </a:cxn>
              <a:cxn ang="0">
                <a:pos x="826" y="2"/>
              </a:cxn>
              <a:cxn ang="0">
                <a:pos x="670" y="0"/>
              </a:cxn>
            </a:cxnLst>
            <a:rect l="0" t="0" r="r" b="b"/>
            <a:pathLst>
              <a:path w="978" h="2144">
                <a:moveTo>
                  <a:pt x="670" y="0"/>
                </a:moveTo>
                <a:lnTo>
                  <a:pt x="670" y="0"/>
                </a:lnTo>
                <a:lnTo>
                  <a:pt x="502" y="2"/>
                </a:lnTo>
                <a:lnTo>
                  <a:pt x="334" y="8"/>
                </a:lnTo>
                <a:lnTo>
                  <a:pt x="166" y="16"/>
                </a:lnTo>
                <a:lnTo>
                  <a:pt x="0" y="28"/>
                </a:lnTo>
                <a:lnTo>
                  <a:pt x="0" y="2144"/>
                </a:lnTo>
                <a:lnTo>
                  <a:pt x="0" y="2144"/>
                </a:lnTo>
                <a:lnTo>
                  <a:pt x="48" y="2000"/>
                </a:lnTo>
                <a:lnTo>
                  <a:pt x="98" y="1858"/>
                </a:lnTo>
                <a:lnTo>
                  <a:pt x="150" y="1716"/>
                </a:lnTo>
                <a:lnTo>
                  <a:pt x="204" y="1576"/>
                </a:lnTo>
                <a:lnTo>
                  <a:pt x="260" y="1438"/>
                </a:lnTo>
                <a:lnTo>
                  <a:pt x="318" y="1300"/>
                </a:lnTo>
                <a:lnTo>
                  <a:pt x="376" y="1166"/>
                </a:lnTo>
                <a:lnTo>
                  <a:pt x="436" y="1030"/>
                </a:lnTo>
                <a:lnTo>
                  <a:pt x="498" y="898"/>
                </a:lnTo>
                <a:lnTo>
                  <a:pt x="562" y="766"/>
                </a:lnTo>
                <a:lnTo>
                  <a:pt x="628" y="636"/>
                </a:lnTo>
                <a:lnTo>
                  <a:pt x="696" y="506"/>
                </a:lnTo>
                <a:lnTo>
                  <a:pt x="764" y="380"/>
                </a:lnTo>
                <a:lnTo>
                  <a:pt x="834" y="254"/>
                </a:lnTo>
                <a:lnTo>
                  <a:pt x="906" y="128"/>
                </a:lnTo>
                <a:lnTo>
                  <a:pt x="978" y="6"/>
                </a:lnTo>
                <a:lnTo>
                  <a:pt x="978" y="6"/>
                </a:lnTo>
                <a:lnTo>
                  <a:pt x="826" y="2"/>
                </a:lnTo>
                <a:lnTo>
                  <a:pt x="670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 userDrawn="1"/>
        </p:nvSpPr>
        <p:spPr>
          <a:xfrm>
            <a:off x="0" y="946116"/>
            <a:ext cx="9144000" cy="45719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42830"/>
            <a:ext cx="7105279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000" b="1" kern="1200" dirty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528499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4122747"/>
            <a:ext cx="6336000" cy="732508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3200" b="1">
                <a:solidFill>
                  <a:schemeClr val="accent2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11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4670442"/>
            <a:ext cx="6336000" cy="312393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ctr">
              <a:lnSpc>
                <a:spcPct val="130000"/>
              </a:lnSpc>
              <a:buNone/>
              <a:defRPr sz="11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2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4962546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029" name="Freeform 5"/>
          <p:cNvSpPr>
            <a:spLocks noEditPoints="1"/>
          </p:cNvSpPr>
          <p:nvPr userDrawn="1"/>
        </p:nvSpPr>
        <p:spPr bwMode="auto">
          <a:xfrm>
            <a:off x="3924300" y="1311275"/>
            <a:ext cx="1295400" cy="2495550"/>
          </a:xfrm>
          <a:custGeom>
            <a:avLst/>
            <a:gdLst/>
            <a:ahLst/>
            <a:cxnLst>
              <a:cxn ang="0">
                <a:pos x="380" y="248"/>
              </a:cxn>
              <a:cxn ang="0">
                <a:pos x="368" y="214"/>
              </a:cxn>
              <a:cxn ang="0">
                <a:pos x="380" y="176"/>
              </a:cxn>
              <a:cxn ang="0">
                <a:pos x="402" y="124"/>
              </a:cxn>
              <a:cxn ang="0">
                <a:pos x="410" y="76"/>
              </a:cxn>
              <a:cxn ang="0">
                <a:pos x="360" y="6"/>
              </a:cxn>
              <a:cxn ang="0">
                <a:pos x="286" y="18"/>
              </a:cxn>
              <a:cxn ang="0">
                <a:pos x="248" y="26"/>
              </a:cxn>
              <a:cxn ang="0">
                <a:pos x="256" y="80"/>
              </a:cxn>
              <a:cxn ang="0">
                <a:pos x="254" y="144"/>
              </a:cxn>
              <a:cxn ang="0">
                <a:pos x="244" y="114"/>
              </a:cxn>
              <a:cxn ang="0">
                <a:pos x="216" y="100"/>
              </a:cxn>
              <a:cxn ang="0">
                <a:pos x="186" y="94"/>
              </a:cxn>
              <a:cxn ang="0">
                <a:pos x="170" y="104"/>
              </a:cxn>
              <a:cxn ang="0">
                <a:pos x="140" y="124"/>
              </a:cxn>
              <a:cxn ang="0">
                <a:pos x="88" y="192"/>
              </a:cxn>
              <a:cxn ang="0">
                <a:pos x="6" y="314"/>
              </a:cxn>
              <a:cxn ang="0">
                <a:pos x="42" y="358"/>
              </a:cxn>
              <a:cxn ang="0">
                <a:pos x="128" y="378"/>
              </a:cxn>
              <a:cxn ang="0">
                <a:pos x="96" y="470"/>
              </a:cxn>
              <a:cxn ang="0">
                <a:pos x="70" y="584"/>
              </a:cxn>
              <a:cxn ang="0">
                <a:pos x="88" y="638"/>
              </a:cxn>
              <a:cxn ang="0">
                <a:pos x="46" y="738"/>
              </a:cxn>
              <a:cxn ang="0">
                <a:pos x="6" y="1132"/>
              </a:cxn>
              <a:cxn ang="0">
                <a:pos x="0" y="1488"/>
              </a:cxn>
              <a:cxn ang="0">
                <a:pos x="2" y="1540"/>
              </a:cxn>
              <a:cxn ang="0">
                <a:pos x="142" y="1552"/>
              </a:cxn>
              <a:cxn ang="0">
                <a:pos x="136" y="1518"/>
              </a:cxn>
              <a:cxn ang="0">
                <a:pos x="102" y="1420"/>
              </a:cxn>
              <a:cxn ang="0">
                <a:pos x="152" y="1104"/>
              </a:cxn>
              <a:cxn ang="0">
                <a:pos x="180" y="1048"/>
              </a:cxn>
              <a:cxn ang="0">
                <a:pos x="282" y="1292"/>
              </a:cxn>
              <a:cxn ang="0">
                <a:pos x="378" y="1466"/>
              </a:cxn>
              <a:cxn ang="0">
                <a:pos x="390" y="1504"/>
              </a:cxn>
              <a:cxn ang="0">
                <a:pos x="372" y="1544"/>
              </a:cxn>
              <a:cxn ang="0">
                <a:pos x="388" y="1572"/>
              </a:cxn>
              <a:cxn ang="0">
                <a:pos x="470" y="1546"/>
              </a:cxn>
              <a:cxn ang="0">
                <a:pos x="472" y="1502"/>
              </a:cxn>
              <a:cxn ang="0">
                <a:pos x="494" y="1460"/>
              </a:cxn>
              <a:cxn ang="0">
                <a:pos x="468" y="1402"/>
              </a:cxn>
              <a:cxn ang="0">
                <a:pos x="438" y="1348"/>
              </a:cxn>
              <a:cxn ang="0">
                <a:pos x="358" y="1122"/>
              </a:cxn>
              <a:cxn ang="0">
                <a:pos x="342" y="1032"/>
              </a:cxn>
              <a:cxn ang="0">
                <a:pos x="336" y="816"/>
              </a:cxn>
              <a:cxn ang="0">
                <a:pos x="340" y="674"/>
              </a:cxn>
              <a:cxn ang="0">
                <a:pos x="340" y="644"/>
              </a:cxn>
              <a:cxn ang="0">
                <a:pos x="348" y="578"/>
              </a:cxn>
              <a:cxn ang="0">
                <a:pos x="370" y="432"/>
              </a:cxn>
              <a:cxn ang="0">
                <a:pos x="404" y="312"/>
              </a:cxn>
              <a:cxn ang="0">
                <a:pos x="766" y="646"/>
              </a:cxn>
              <a:cxn ang="0">
                <a:pos x="784" y="700"/>
              </a:cxn>
              <a:cxn ang="0">
                <a:pos x="816" y="640"/>
              </a:cxn>
              <a:cxn ang="0">
                <a:pos x="802" y="594"/>
              </a:cxn>
              <a:cxn ang="0">
                <a:pos x="190" y="208"/>
              </a:cxn>
              <a:cxn ang="0">
                <a:pos x="206" y="170"/>
              </a:cxn>
              <a:cxn ang="0">
                <a:pos x="240" y="182"/>
              </a:cxn>
              <a:cxn ang="0">
                <a:pos x="212" y="216"/>
              </a:cxn>
            </a:cxnLst>
            <a:rect l="0" t="0" r="r" b="b"/>
            <a:pathLst>
              <a:path w="816" h="1572">
                <a:moveTo>
                  <a:pt x="790" y="596"/>
                </a:moveTo>
                <a:lnTo>
                  <a:pt x="790" y="596"/>
                </a:lnTo>
                <a:lnTo>
                  <a:pt x="396" y="280"/>
                </a:lnTo>
                <a:lnTo>
                  <a:pt x="396" y="280"/>
                </a:lnTo>
                <a:lnTo>
                  <a:pt x="390" y="264"/>
                </a:lnTo>
                <a:lnTo>
                  <a:pt x="390" y="264"/>
                </a:lnTo>
                <a:lnTo>
                  <a:pt x="380" y="248"/>
                </a:lnTo>
                <a:lnTo>
                  <a:pt x="380" y="248"/>
                </a:lnTo>
                <a:lnTo>
                  <a:pt x="382" y="242"/>
                </a:lnTo>
                <a:lnTo>
                  <a:pt x="384" y="228"/>
                </a:lnTo>
                <a:lnTo>
                  <a:pt x="384" y="222"/>
                </a:lnTo>
                <a:lnTo>
                  <a:pt x="380" y="216"/>
                </a:lnTo>
                <a:lnTo>
                  <a:pt x="376" y="214"/>
                </a:lnTo>
                <a:lnTo>
                  <a:pt x="368" y="214"/>
                </a:lnTo>
                <a:lnTo>
                  <a:pt x="368" y="214"/>
                </a:lnTo>
                <a:lnTo>
                  <a:pt x="364" y="212"/>
                </a:lnTo>
                <a:lnTo>
                  <a:pt x="364" y="208"/>
                </a:lnTo>
                <a:lnTo>
                  <a:pt x="366" y="200"/>
                </a:lnTo>
                <a:lnTo>
                  <a:pt x="366" y="200"/>
                </a:lnTo>
                <a:lnTo>
                  <a:pt x="380" y="176"/>
                </a:lnTo>
                <a:lnTo>
                  <a:pt x="380" y="176"/>
                </a:lnTo>
                <a:lnTo>
                  <a:pt x="386" y="170"/>
                </a:lnTo>
                <a:lnTo>
                  <a:pt x="396" y="158"/>
                </a:lnTo>
                <a:lnTo>
                  <a:pt x="404" y="146"/>
                </a:lnTo>
                <a:lnTo>
                  <a:pt x="406" y="138"/>
                </a:lnTo>
                <a:lnTo>
                  <a:pt x="404" y="132"/>
                </a:lnTo>
                <a:lnTo>
                  <a:pt x="404" y="132"/>
                </a:lnTo>
                <a:lnTo>
                  <a:pt x="402" y="124"/>
                </a:lnTo>
                <a:lnTo>
                  <a:pt x="402" y="124"/>
                </a:lnTo>
                <a:lnTo>
                  <a:pt x="406" y="120"/>
                </a:lnTo>
                <a:lnTo>
                  <a:pt x="410" y="116"/>
                </a:lnTo>
                <a:lnTo>
                  <a:pt x="410" y="110"/>
                </a:lnTo>
                <a:lnTo>
                  <a:pt x="410" y="110"/>
                </a:lnTo>
                <a:lnTo>
                  <a:pt x="412" y="94"/>
                </a:lnTo>
                <a:lnTo>
                  <a:pt x="410" y="76"/>
                </a:lnTo>
                <a:lnTo>
                  <a:pt x="406" y="56"/>
                </a:lnTo>
                <a:lnTo>
                  <a:pt x="402" y="46"/>
                </a:lnTo>
                <a:lnTo>
                  <a:pt x="398" y="36"/>
                </a:lnTo>
                <a:lnTo>
                  <a:pt x="392" y="26"/>
                </a:lnTo>
                <a:lnTo>
                  <a:pt x="382" y="18"/>
                </a:lnTo>
                <a:lnTo>
                  <a:pt x="372" y="12"/>
                </a:lnTo>
                <a:lnTo>
                  <a:pt x="360" y="6"/>
                </a:lnTo>
                <a:lnTo>
                  <a:pt x="346" y="2"/>
                </a:lnTo>
                <a:lnTo>
                  <a:pt x="328" y="0"/>
                </a:lnTo>
                <a:lnTo>
                  <a:pt x="328" y="0"/>
                </a:lnTo>
                <a:lnTo>
                  <a:pt x="316" y="2"/>
                </a:lnTo>
                <a:lnTo>
                  <a:pt x="304" y="8"/>
                </a:lnTo>
                <a:lnTo>
                  <a:pt x="286" y="18"/>
                </a:lnTo>
                <a:lnTo>
                  <a:pt x="286" y="18"/>
                </a:lnTo>
                <a:lnTo>
                  <a:pt x="278" y="18"/>
                </a:lnTo>
                <a:lnTo>
                  <a:pt x="264" y="16"/>
                </a:lnTo>
                <a:lnTo>
                  <a:pt x="258" y="16"/>
                </a:lnTo>
                <a:lnTo>
                  <a:pt x="254" y="18"/>
                </a:lnTo>
                <a:lnTo>
                  <a:pt x="250" y="20"/>
                </a:lnTo>
                <a:lnTo>
                  <a:pt x="248" y="26"/>
                </a:lnTo>
                <a:lnTo>
                  <a:pt x="248" y="26"/>
                </a:lnTo>
                <a:lnTo>
                  <a:pt x="246" y="54"/>
                </a:lnTo>
                <a:lnTo>
                  <a:pt x="248" y="64"/>
                </a:lnTo>
                <a:lnTo>
                  <a:pt x="250" y="70"/>
                </a:lnTo>
                <a:lnTo>
                  <a:pt x="254" y="74"/>
                </a:lnTo>
                <a:lnTo>
                  <a:pt x="254" y="74"/>
                </a:lnTo>
                <a:lnTo>
                  <a:pt x="256" y="76"/>
                </a:lnTo>
                <a:lnTo>
                  <a:pt x="256" y="80"/>
                </a:lnTo>
                <a:lnTo>
                  <a:pt x="256" y="90"/>
                </a:lnTo>
                <a:lnTo>
                  <a:pt x="254" y="114"/>
                </a:lnTo>
                <a:lnTo>
                  <a:pt x="254" y="114"/>
                </a:lnTo>
                <a:lnTo>
                  <a:pt x="256" y="134"/>
                </a:lnTo>
                <a:lnTo>
                  <a:pt x="258" y="148"/>
                </a:lnTo>
                <a:lnTo>
                  <a:pt x="258" y="148"/>
                </a:lnTo>
                <a:lnTo>
                  <a:pt x="254" y="144"/>
                </a:lnTo>
                <a:lnTo>
                  <a:pt x="252" y="136"/>
                </a:lnTo>
                <a:lnTo>
                  <a:pt x="248" y="128"/>
                </a:lnTo>
                <a:lnTo>
                  <a:pt x="248" y="128"/>
                </a:lnTo>
                <a:lnTo>
                  <a:pt x="250" y="122"/>
                </a:lnTo>
                <a:lnTo>
                  <a:pt x="248" y="116"/>
                </a:lnTo>
                <a:lnTo>
                  <a:pt x="246" y="116"/>
                </a:lnTo>
                <a:lnTo>
                  <a:pt x="244" y="114"/>
                </a:lnTo>
                <a:lnTo>
                  <a:pt x="244" y="114"/>
                </a:lnTo>
                <a:lnTo>
                  <a:pt x="240" y="112"/>
                </a:lnTo>
                <a:lnTo>
                  <a:pt x="238" y="108"/>
                </a:lnTo>
                <a:lnTo>
                  <a:pt x="232" y="106"/>
                </a:lnTo>
                <a:lnTo>
                  <a:pt x="224" y="104"/>
                </a:lnTo>
                <a:lnTo>
                  <a:pt x="224" y="104"/>
                </a:lnTo>
                <a:lnTo>
                  <a:pt x="216" y="100"/>
                </a:lnTo>
                <a:lnTo>
                  <a:pt x="212" y="98"/>
                </a:lnTo>
                <a:lnTo>
                  <a:pt x="206" y="98"/>
                </a:lnTo>
                <a:lnTo>
                  <a:pt x="206" y="98"/>
                </a:lnTo>
                <a:lnTo>
                  <a:pt x="198" y="94"/>
                </a:lnTo>
                <a:lnTo>
                  <a:pt x="192" y="94"/>
                </a:lnTo>
                <a:lnTo>
                  <a:pt x="186" y="94"/>
                </a:lnTo>
                <a:lnTo>
                  <a:pt x="186" y="94"/>
                </a:lnTo>
                <a:lnTo>
                  <a:pt x="180" y="94"/>
                </a:lnTo>
                <a:lnTo>
                  <a:pt x="174" y="94"/>
                </a:lnTo>
                <a:lnTo>
                  <a:pt x="172" y="96"/>
                </a:lnTo>
                <a:lnTo>
                  <a:pt x="170" y="98"/>
                </a:lnTo>
                <a:lnTo>
                  <a:pt x="168" y="100"/>
                </a:lnTo>
                <a:lnTo>
                  <a:pt x="170" y="104"/>
                </a:lnTo>
                <a:lnTo>
                  <a:pt x="170" y="104"/>
                </a:lnTo>
                <a:lnTo>
                  <a:pt x="170" y="112"/>
                </a:lnTo>
                <a:lnTo>
                  <a:pt x="168" y="116"/>
                </a:lnTo>
                <a:lnTo>
                  <a:pt x="166" y="116"/>
                </a:lnTo>
                <a:lnTo>
                  <a:pt x="164" y="118"/>
                </a:lnTo>
                <a:lnTo>
                  <a:pt x="164" y="118"/>
                </a:lnTo>
                <a:lnTo>
                  <a:pt x="150" y="120"/>
                </a:lnTo>
                <a:lnTo>
                  <a:pt x="140" y="124"/>
                </a:lnTo>
                <a:lnTo>
                  <a:pt x="136" y="128"/>
                </a:lnTo>
                <a:lnTo>
                  <a:pt x="134" y="132"/>
                </a:lnTo>
                <a:lnTo>
                  <a:pt x="134" y="132"/>
                </a:lnTo>
                <a:lnTo>
                  <a:pt x="130" y="148"/>
                </a:lnTo>
                <a:lnTo>
                  <a:pt x="126" y="158"/>
                </a:lnTo>
                <a:lnTo>
                  <a:pt x="126" y="158"/>
                </a:lnTo>
                <a:lnTo>
                  <a:pt x="88" y="192"/>
                </a:lnTo>
                <a:lnTo>
                  <a:pt x="60" y="222"/>
                </a:lnTo>
                <a:lnTo>
                  <a:pt x="48" y="236"/>
                </a:lnTo>
                <a:lnTo>
                  <a:pt x="38" y="252"/>
                </a:lnTo>
                <a:lnTo>
                  <a:pt x="38" y="252"/>
                </a:lnTo>
                <a:lnTo>
                  <a:pt x="24" y="278"/>
                </a:lnTo>
                <a:lnTo>
                  <a:pt x="10" y="302"/>
                </a:lnTo>
                <a:lnTo>
                  <a:pt x="6" y="314"/>
                </a:lnTo>
                <a:lnTo>
                  <a:pt x="4" y="324"/>
                </a:lnTo>
                <a:lnTo>
                  <a:pt x="4" y="332"/>
                </a:lnTo>
                <a:lnTo>
                  <a:pt x="8" y="338"/>
                </a:lnTo>
                <a:lnTo>
                  <a:pt x="8" y="338"/>
                </a:lnTo>
                <a:lnTo>
                  <a:pt x="14" y="344"/>
                </a:lnTo>
                <a:lnTo>
                  <a:pt x="22" y="350"/>
                </a:lnTo>
                <a:lnTo>
                  <a:pt x="42" y="358"/>
                </a:lnTo>
                <a:lnTo>
                  <a:pt x="68" y="364"/>
                </a:lnTo>
                <a:lnTo>
                  <a:pt x="98" y="368"/>
                </a:lnTo>
                <a:lnTo>
                  <a:pt x="98" y="368"/>
                </a:lnTo>
                <a:lnTo>
                  <a:pt x="110" y="370"/>
                </a:lnTo>
                <a:lnTo>
                  <a:pt x="120" y="372"/>
                </a:lnTo>
                <a:lnTo>
                  <a:pt x="124" y="374"/>
                </a:lnTo>
                <a:lnTo>
                  <a:pt x="128" y="378"/>
                </a:lnTo>
                <a:lnTo>
                  <a:pt x="128" y="382"/>
                </a:lnTo>
                <a:lnTo>
                  <a:pt x="128" y="384"/>
                </a:lnTo>
                <a:lnTo>
                  <a:pt x="126" y="388"/>
                </a:lnTo>
                <a:lnTo>
                  <a:pt x="126" y="388"/>
                </a:lnTo>
                <a:lnTo>
                  <a:pt x="114" y="416"/>
                </a:lnTo>
                <a:lnTo>
                  <a:pt x="104" y="444"/>
                </a:lnTo>
                <a:lnTo>
                  <a:pt x="96" y="470"/>
                </a:lnTo>
                <a:lnTo>
                  <a:pt x="96" y="470"/>
                </a:lnTo>
                <a:lnTo>
                  <a:pt x="88" y="498"/>
                </a:lnTo>
                <a:lnTo>
                  <a:pt x="78" y="530"/>
                </a:lnTo>
                <a:lnTo>
                  <a:pt x="72" y="560"/>
                </a:lnTo>
                <a:lnTo>
                  <a:pt x="70" y="574"/>
                </a:lnTo>
                <a:lnTo>
                  <a:pt x="70" y="584"/>
                </a:lnTo>
                <a:lnTo>
                  <a:pt x="70" y="584"/>
                </a:lnTo>
                <a:lnTo>
                  <a:pt x="70" y="592"/>
                </a:lnTo>
                <a:lnTo>
                  <a:pt x="74" y="602"/>
                </a:lnTo>
                <a:lnTo>
                  <a:pt x="80" y="618"/>
                </a:lnTo>
                <a:lnTo>
                  <a:pt x="86" y="630"/>
                </a:lnTo>
                <a:lnTo>
                  <a:pt x="88" y="634"/>
                </a:lnTo>
                <a:lnTo>
                  <a:pt x="88" y="638"/>
                </a:lnTo>
                <a:lnTo>
                  <a:pt x="88" y="638"/>
                </a:lnTo>
                <a:lnTo>
                  <a:pt x="84" y="646"/>
                </a:lnTo>
                <a:lnTo>
                  <a:pt x="84" y="650"/>
                </a:lnTo>
                <a:lnTo>
                  <a:pt x="84" y="650"/>
                </a:lnTo>
                <a:lnTo>
                  <a:pt x="76" y="664"/>
                </a:lnTo>
                <a:lnTo>
                  <a:pt x="66" y="682"/>
                </a:lnTo>
                <a:lnTo>
                  <a:pt x="56" y="706"/>
                </a:lnTo>
                <a:lnTo>
                  <a:pt x="46" y="738"/>
                </a:lnTo>
                <a:lnTo>
                  <a:pt x="36" y="774"/>
                </a:lnTo>
                <a:lnTo>
                  <a:pt x="28" y="816"/>
                </a:lnTo>
                <a:lnTo>
                  <a:pt x="24" y="864"/>
                </a:lnTo>
                <a:lnTo>
                  <a:pt x="24" y="864"/>
                </a:lnTo>
                <a:lnTo>
                  <a:pt x="18" y="962"/>
                </a:lnTo>
                <a:lnTo>
                  <a:pt x="12" y="1052"/>
                </a:lnTo>
                <a:lnTo>
                  <a:pt x="6" y="1132"/>
                </a:lnTo>
                <a:lnTo>
                  <a:pt x="4" y="1196"/>
                </a:lnTo>
                <a:lnTo>
                  <a:pt x="4" y="1196"/>
                </a:lnTo>
                <a:lnTo>
                  <a:pt x="0" y="1364"/>
                </a:lnTo>
                <a:lnTo>
                  <a:pt x="0" y="1444"/>
                </a:lnTo>
                <a:lnTo>
                  <a:pt x="0" y="1472"/>
                </a:lnTo>
                <a:lnTo>
                  <a:pt x="0" y="1488"/>
                </a:lnTo>
                <a:lnTo>
                  <a:pt x="0" y="1488"/>
                </a:lnTo>
                <a:lnTo>
                  <a:pt x="6" y="1510"/>
                </a:lnTo>
                <a:lnTo>
                  <a:pt x="6" y="1510"/>
                </a:lnTo>
                <a:lnTo>
                  <a:pt x="2" y="1524"/>
                </a:lnTo>
                <a:lnTo>
                  <a:pt x="0" y="1534"/>
                </a:lnTo>
                <a:lnTo>
                  <a:pt x="0" y="1538"/>
                </a:lnTo>
                <a:lnTo>
                  <a:pt x="2" y="1540"/>
                </a:lnTo>
                <a:lnTo>
                  <a:pt x="2" y="1540"/>
                </a:lnTo>
                <a:lnTo>
                  <a:pt x="8" y="1542"/>
                </a:lnTo>
                <a:lnTo>
                  <a:pt x="18" y="1544"/>
                </a:lnTo>
                <a:lnTo>
                  <a:pt x="46" y="1550"/>
                </a:lnTo>
                <a:lnTo>
                  <a:pt x="122" y="1556"/>
                </a:lnTo>
                <a:lnTo>
                  <a:pt x="122" y="1556"/>
                </a:lnTo>
                <a:lnTo>
                  <a:pt x="134" y="1554"/>
                </a:lnTo>
                <a:lnTo>
                  <a:pt x="142" y="1552"/>
                </a:lnTo>
                <a:lnTo>
                  <a:pt x="148" y="1548"/>
                </a:lnTo>
                <a:lnTo>
                  <a:pt x="150" y="1544"/>
                </a:lnTo>
                <a:lnTo>
                  <a:pt x="150" y="1538"/>
                </a:lnTo>
                <a:lnTo>
                  <a:pt x="148" y="1532"/>
                </a:lnTo>
                <a:lnTo>
                  <a:pt x="144" y="1526"/>
                </a:lnTo>
                <a:lnTo>
                  <a:pt x="136" y="1518"/>
                </a:lnTo>
                <a:lnTo>
                  <a:pt x="136" y="1518"/>
                </a:lnTo>
                <a:lnTo>
                  <a:pt x="104" y="1496"/>
                </a:lnTo>
                <a:lnTo>
                  <a:pt x="104" y="1496"/>
                </a:lnTo>
                <a:lnTo>
                  <a:pt x="102" y="1478"/>
                </a:lnTo>
                <a:lnTo>
                  <a:pt x="100" y="1460"/>
                </a:lnTo>
                <a:lnTo>
                  <a:pt x="100" y="1442"/>
                </a:lnTo>
                <a:lnTo>
                  <a:pt x="100" y="1442"/>
                </a:lnTo>
                <a:lnTo>
                  <a:pt x="102" y="1420"/>
                </a:lnTo>
                <a:lnTo>
                  <a:pt x="106" y="1384"/>
                </a:lnTo>
                <a:lnTo>
                  <a:pt x="122" y="1300"/>
                </a:lnTo>
                <a:lnTo>
                  <a:pt x="122" y="1300"/>
                </a:lnTo>
                <a:lnTo>
                  <a:pt x="138" y="1208"/>
                </a:lnTo>
                <a:lnTo>
                  <a:pt x="148" y="1134"/>
                </a:lnTo>
                <a:lnTo>
                  <a:pt x="148" y="1134"/>
                </a:lnTo>
                <a:lnTo>
                  <a:pt x="152" y="1104"/>
                </a:lnTo>
                <a:lnTo>
                  <a:pt x="160" y="1068"/>
                </a:lnTo>
                <a:lnTo>
                  <a:pt x="170" y="1016"/>
                </a:lnTo>
                <a:lnTo>
                  <a:pt x="170" y="1016"/>
                </a:lnTo>
                <a:lnTo>
                  <a:pt x="170" y="1014"/>
                </a:lnTo>
                <a:lnTo>
                  <a:pt x="172" y="1014"/>
                </a:lnTo>
                <a:lnTo>
                  <a:pt x="174" y="1020"/>
                </a:lnTo>
                <a:lnTo>
                  <a:pt x="180" y="1048"/>
                </a:lnTo>
                <a:lnTo>
                  <a:pt x="190" y="1086"/>
                </a:lnTo>
                <a:lnTo>
                  <a:pt x="200" y="1122"/>
                </a:lnTo>
                <a:lnTo>
                  <a:pt x="200" y="1122"/>
                </a:lnTo>
                <a:lnTo>
                  <a:pt x="218" y="1162"/>
                </a:lnTo>
                <a:lnTo>
                  <a:pt x="242" y="1210"/>
                </a:lnTo>
                <a:lnTo>
                  <a:pt x="282" y="1292"/>
                </a:lnTo>
                <a:lnTo>
                  <a:pt x="282" y="1292"/>
                </a:lnTo>
                <a:lnTo>
                  <a:pt x="322" y="1380"/>
                </a:lnTo>
                <a:lnTo>
                  <a:pt x="346" y="1426"/>
                </a:lnTo>
                <a:lnTo>
                  <a:pt x="356" y="1442"/>
                </a:lnTo>
                <a:lnTo>
                  <a:pt x="364" y="1450"/>
                </a:lnTo>
                <a:lnTo>
                  <a:pt x="364" y="1450"/>
                </a:lnTo>
                <a:lnTo>
                  <a:pt x="372" y="1458"/>
                </a:lnTo>
                <a:lnTo>
                  <a:pt x="378" y="1466"/>
                </a:lnTo>
                <a:lnTo>
                  <a:pt x="384" y="1478"/>
                </a:lnTo>
                <a:lnTo>
                  <a:pt x="384" y="1478"/>
                </a:lnTo>
                <a:lnTo>
                  <a:pt x="388" y="1484"/>
                </a:lnTo>
                <a:lnTo>
                  <a:pt x="392" y="1488"/>
                </a:lnTo>
                <a:lnTo>
                  <a:pt x="396" y="1492"/>
                </a:lnTo>
                <a:lnTo>
                  <a:pt x="396" y="1492"/>
                </a:lnTo>
                <a:lnTo>
                  <a:pt x="390" y="1504"/>
                </a:lnTo>
                <a:lnTo>
                  <a:pt x="386" y="1514"/>
                </a:lnTo>
                <a:lnTo>
                  <a:pt x="386" y="1524"/>
                </a:lnTo>
                <a:lnTo>
                  <a:pt x="386" y="1524"/>
                </a:lnTo>
                <a:lnTo>
                  <a:pt x="384" y="1528"/>
                </a:lnTo>
                <a:lnTo>
                  <a:pt x="380" y="1534"/>
                </a:lnTo>
                <a:lnTo>
                  <a:pt x="372" y="1544"/>
                </a:lnTo>
                <a:lnTo>
                  <a:pt x="372" y="1544"/>
                </a:lnTo>
                <a:lnTo>
                  <a:pt x="364" y="1552"/>
                </a:lnTo>
                <a:lnTo>
                  <a:pt x="362" y="1558"/>
                </a:lnTo>
                <a:lnTo>
                  <a:pt x="360" y="1564"/>
                </a:lnTo>
                <a:lnTo>
                  <a:pt x="360" y="1564"/>
                </a:lnTo>
                <a:lnTo>
                  <a:pt x="366" y="1568"/>
                </a:lnTo>
                <a:lnTo>
                  <a:pt x="374" y="1572"/>
                </a:lnTo>
                <a:lnTo>
                  <a:pt x="388" y="1572"/>
                </a:lnTo>
                <a:lnTo>
                  <a:pt x="412" y="1570"/>
                </a:lnTo>
                <a:lnTo>
                  <a:pt x="412" y="1570"/>
                </a:lnTo>
                <a:lnTo>
                  <a:pt x="434" y="1566"/>
                </a:lnTo>
                <a:lnTo>
                  <a:pt x="452" y="1560"/>
                </a:lnTo>
                <a:lnTo>
                  <a:pt x="460" y="1558"/>
                </a:lnTo>
                <a:lnTo>
                  <a:pt x="466" y="1552"/>
                </a:lnTo>
                <a:lnTo>
                  <a:pt x="470" y="1546"/>
                </a:lnTo>
                <a:lnTo>
                  <a:pt x="472" y="1538"/>
                </a:lnTo>
                <a:lnTo>
                  <a:pt x="472" y="1538"/>
                </a:lnTo>
                <a:lnTo>
                  <a:pt x="474" y="1524"/>
                </a:lnTo>
                <a:lnTo>
                  <a:pt x="472" y="1514"/>
                </a:lnTo>
                <a:lnTo>
                  <a:pt x="472" y="1506"/>
                </a:lnTo>
                <a:lnTo>
                  <a:pt x="472" y="1502"/>
                </a:lnTo>
                <a:lnTo>
                  <a:pt x="472" y="1502"/>
                </a:lnTo>
                <a:lnTo>
                  <a:pt x="478" y="1498"/>
                </a:lnTo>
                <a:lnTo>
                  <a:pt x="488" y="1492"/>
                </a:lnTo>
                <a:lnTo>
                  <a:pt x="492" y="1486"/>
                </a:lnTo>
                <a:lnTo>
                  <a:pt x="496" y="1480"/>
                </a:lnTo>
                <a:lnTo>
                  <a:pt x="496" y="1472"/>
                </a:lnTo>
                <a:lnTo>
                  <a:pt x="494" y="1460"/>
                </a:lnTo>
                <a:lnTo>
                  <a:pt x="494" y="1460"/>
                </a:lnTo>
                <a:lnTo>
                  <a:pt x="488" y="1440"/>
                </a:lnTo>
                <a:lnTo>
                  <a:pt x="482" y="1428"/>
                </a:lnTo>
                <a:lnTo>
                  <a:pt x="476" y="1420"/>
                </a:lnTo>
                <a:lnTo>
                  <a:pt x="472" y="1416"/>
                </a:lnTo>
                <a:lnTo>
                  <a:pt x="472" y="1416"/>
                </a:lnTo>
                <a:lnTo>
                  <a:pt x="468" y="1410"/>
                </a:lnTo>
                <a:lnTo>
                  <a:pt x="468" y="1402"/>
                </a:lnTo>
                <a:lnTo>
                  <a:pt x="464" y="1392"/>
                </a:lnTo>
                <a:lnTo>
                  <a:pt x="460" y="1382"/>
                </a:lnTo>
                <a:lnTo>
                  <a:pt x="460" y="1382"/>
                </a:lnTo>
                <a:lnTo>
                  <a:pt x="454" y="1374"/>
                </a:lnTo>
                <a:lnTo>
                  <a:pt x="448" y="1366"/>
                </a:lnTo>
                <a:lnTo>
                  <a:pt x="442" y="1358"/>
                </a:lnTo>
                <a:lnTo>
                  <a:pt x="438" y="1348"/>
                </a:lnTo>
                <a:lnTo>
                  <a:pt x="438" y="1348"/>
                </a:lnTo>
                <a:lnTo>
                  <a:pt x="426" y="1300"/>
                </a:lnTo>
                <a:lnTo>
                  <a:pt x="414" y="1254"/>
                </a:lnTo>
                <a:lnTo>
                  <a:pt x="414" y="1254"/>
                </a:lnTo>
                <a:lnTo>
                  <a:pt x="388" y="1188"/>
                </a:lnTo>
                <a:lnTo>
                  <a:pt x="370" y="1148"/>
                </a:lnTo>
                <a:lnTo>
                  <a:pt x="358" y="1122"/>
                </a:lnTo>
                <a:lnTo>
                  <a:pt x="358" y="1122"/>
                </a:lnTo>
                <a:lnTo>
                  <a:pt x="352" y="1108"/>
                </a:lnTo>
                <a:lnTo>
                  <a:pt x="346" y="1092"/>
                </a:lnTo>
                <a:lnTo>
                  <a:pt x="344" y="1076"/>
                </a:lnTo>
                <a:lnTo>
                  <a:pt x="344" y="1062"/>
                </a:lnTo>
                <a:lnTo>
                  <a:pt x="344" y="1062"/>
                </a:lnTo>
                <a:lnTo>
                  <a:pt x="342" y="1032"/>
                </a:lnTo>
                <a:lnTo>
                  <a:pt x="336" y="972"/>
                </a:lnTo>
                <a:lnTo>
                  <a:pt x="332" y="908"/>
                </a:lnTo>
                <a:lnTo>
                  <a:pt x="330" y="880"/>
                </a:lnTo>
                <a:lnTo>
                  <a:pt x="330" y="860"/>
                </a:lnTo>
                <a:lnTo>
                  <a:pt x="330" y="860"/>
                </a:lnTo>
                <a:lnTo>
                  <a:pt x="332" y="840"/>
                </a:lnTo>
                <a:lnTo>
                  <a:pt x="336" y="816"/>
                </a:lnTo>
                <a:lnTo>
                  <a:pt x="348" y="766"/>
                </a:lnTo>
                <a:lnTo>
                  <a:pt x="352" y="738"/>
                </a:lnTo>
                <a:lnTo>
                  <a:pt x="352" y="714"/>
                </a:lnTo>
                <a:lnTo>
                  <a:pt x="350" y="702"/>
                </a:lnTo>
                <a:lnTo>
                  <a:pt x="348" y="692"/>
                </a:lnTo>
                <a:lnTo>
                  <a:pt x="344" y="682"/>
                </a:lnTo>
                <a:lnTo>
                  <a:pt x="340" y="674"/>
                </a:lnTo>
                <a:lnTo>
                  <a:pt x="340" y="674"/>
                </a:lnTo>
                <a:lnTo>
                  <a:pt x="336" y="666"/>
                </a:lnTo>
                <a:lnTo>
                  <a:pt x="334" y="658"/>
                </a:lnTo>
                <a:lnTo>
                  <a:pt x="334" y="646"/>
                </a:lnTo>
                <a:lnTo>
                  <a:pt x="334" y="646"/>
                </a:lnTo>
                <a:lnTo>
                  <a:pt x="336" y="646"/>
                </a:lnTo>
                <a:lnTo>
                  <a:pt x="340" y="644"/>
                </a:lnTo>
                <a:lnTo>
                  <a:pt x="340" y="644"/>
                </a:lnTo>
                <a:lnTo>
                  <a:pt x="344" y="638"/>
                </a:lnTo>
                <a:lnTo>
                  <a:pt x="348" y="622"/>
                </a:lnTo>
                <a:lnTo>
                  <a:pt x="350" y="600"/>
                </a:lnTo>
                <a:lnTo>
                  <a:pt x="350" y="590"/>
                </a:lnTo>
                <a:lnTo>
                  <a:pt x="348" y="578"/>
                </a:lnTo>
                <a:lnTo>
                  <a:pt x="348" y="578"/>
                </a:lnTo>
                <a:lnTo>
                  <a:pt x="344" y="566"/>
                </a:lnTo>
                <a:lnTo>
                  <a:pt x="344" y="554"/>
                </a:lnTo>
                <a:lnTo>
                  <a:pt x="344" y="524"/>
                </a:lnTo>
                <a:lnTo>
                  <a:pt x="350" y="492"/>
                </a:lnTo>
                <a:lnTo>
                  <a:pt x="358" y="462"/>
                </a:lnTo>
                <a:lnTo>
                  <a:pt x="358" y="462"/>
                </a:lnTo>
                <a:lnTo>
                  <a:pt x="370" y="432"/>
                </a:lnTo>
                <a:lnTo>
                  <a:pt x="384" y="394"/>
                </a:lnTo>
                <a:lnTo>
                  <a:pt x="390" y="374"/>
                </a:lnTo>
                <a:lnTo>
                  <a:pt x="396" y="352"/>
                </a:lnTo>
                <a:lnTo>
                  <a:pt x="400" y="330"/>
                </a:lnTo>
                <a:lnTo>
                  <a:pt x="402" y="310"/>
                </a:lnTo>
                <a:lnTo>
                  <a:pt x="402" y="310"/>
                </a:lnTo>
                <a:lnTo>
                  <a:pt x="404" y="312"/>
                </a:lnTo>
                <a:lnTo>
                  <a:pt x="404" y="312"/>
                </a:lnTo>
                <a:lnTo>
                  <a:pt x="500" y="388"/>
                </a:lnTo>
                <a:lnTo>
                  <a:pt x="620" y="484"/>
                </a:lnTo>
                <a:lnTo>
                  <a:pt x="774" y="608"/>
                </a:lnTo>
                <a:lnTo>
                  <a:pt x="774" y="608"/>
                </a:lnTo>
                <a:lnTo>
                  <a:pt x="772" y="622"/>
                </a:lnTo>
                <a:lnTo>
                  <a:pt x="766" y="646"/>
                </a:lnTo>
                <a:lnTo>
                  <a:pt x="764" y="660"/>
                </a:lnTo>
                <a:lnTo>
                  <a:pt x="764" y="672"/>
                </a:lnTo>
                <a:lnTo>
                  <a:pt x="766" y="684"/>
                </a:lnTo>
                <a:lnTo>
                  <a:pt x="772" y="694"/>
                </a:lnTo>
                <a:lnTo>
                  <a:pt x="772" y="694"/>
                </a:lnTo>
                <a:lnTo>
                  <a:pt x="778" y="698"/>
                </a:lnTo>
                <a:lnTo>
                  <a:pt x="784" y="700"/>
                </a:lnTo>
                <a:lnTo>
                  <a:pt x="790" y="700"/>
                </a:lnTo>
                <a:lnTo>
                  <a:pt x="796" y="696"/>
                </a:lnTo>
                <a:lnTo>
                  <a:pt x="802" y="692"/>
                </a:lnTo>
                <a:lnTo>
                  <a:pt x="808" y="682"/>
                </a:lnTo>
                <a:lnTo>
                  <a:pt x="812" y="668"/>
                </a:lnTo>
                <a:lnTo>
                  <a:pt x="812" y="668"/>
                </a:lnTo>
                <a:lnTo>
                  <a:pt x="816" y="640"/>
                </a:lnTo>
                <a:lnTo>
                  <a:pt x="816" y="626"/>
                </a:lnTo>
                <a:lnTo>
                  <a:pt x="816" y="612"/>
                </a:lnTo>
                <a:lnTo>
                  <a:pt x="814" y="602"/>
                </a:lnTo>
                <a:lnTo>
                  <a:pt x="812" y="598"/>
                </a:lnTo>
                <a:lnTo>
                  <a:pt x="810" y="596"/>
                </a:lnTo>
                <a:lnTo>
                  <a:pt x="806" y="594"/>
                </a:lnTo>
                <a:lnTo>
                  <a:pt x="802" y="594"/>
                </a:lnTo>
                <a:lnTo>
                  <a:pt x="796" y="594"/>
                </a:lnTo>
                <a:lnTo>
                  <a:pt x="790" y="596"/>
                </a:lnTo>
                <a:lnTo>
                  <a:pt x="790" y="596"/>
                </a:lnTo>
                <a:close/>
                <a:moveTo>
                  <a:pt x="212" y="216"/>
                </a:moveTo>
                <a:lnTo>
                  <a:pt x="212" y="216"/>
                </a:lnTo>
                <a:lnTo>
                  <a:pt x="200" y="212"/>
                </a:lnTo>
                <a:lnTo>
                  <a:pt x="190" y="208"/>
                </a:lnTo>
                <a:lnTo>
                  <a:pt x="182" y="202"/>
                </a:lnTo>
                <a:lnTo>
                  <a:pt x="176" y="198"/>
                </a:lnTo>
                <a:lnTo>
                  <a:pt x="176" y="198"/>
                </a:lnTo>
                <a:lnTo>
                  <a:pt x="190" y="182"/>
                </a:lnTo>
                <a:lnTo>
                  <a:pt x="200" y="170"/>
                </a:lnTo>
                <a:lnTo>
                  <a:pt x="200" y="170"/>
                </a:lnTo>
                <a:lnTo>
                  <a:pt x="206" y="170"/>
                </a:lnTo>
                <a:lnTo>
                  <a:pt x="216" y="172"/>
                </a:lnTo>
                <a:lnTo>
                  <a:pt x="216" y="172"/>
                </a:lnTo>
                <a:lnTo>
                  <a:pt x="226" y="176"/>
                </a:lnTo>
                <a:lnTo>
                  <a:pt x="236" y="180"/>
                </a:lnTo>
                <a:lnTo>
                  <a:pt x="236" y="180"/>
                </a:lnTo>
                <a:lnTo>
                  <a:pt x="240" y="182"/>
                </a:lnTo>
                <a:lnTo>
                  <a:pt x="240" y="182"/>
                </a:lnTo>
                <a:lnTo>
                  <a:pt x="260" y="198"/>
                </a:lnTo>
                <a:lnTo>
                  <a:pt x="260" y="198"/>
                </a:lnTo>
                <a:lnTo>
                  <a:pt x="258" y="204"/>
                </a:lnTo>
                <a:lnTo>
                  <a:pt x="252" y="206"/>
                </a:lnTo>
                <a:lnTo>
                  <a:pt x="240" y="212"/>
                </a:lnTo>
                <a:lnTo>
                  <a:pt x="224" y="216"/>
                </a:lnTo>
                <a:lnTo>
                  <a:pt x="212" y="216"/>
                </a:lnTo>
                <a:lnTo>
                  <a:pt x="212" y="216"/>
                </a:ln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</a:gradFill>
          <a:ln w="9525">
            <a:noFill/>
            <a:round/>
            <a:headEnd/>
            <a:tailEnd/>
          </a:ln>
          <a:effectLst>
            <a:outerShdw blurRad="50800" dist="63500" dir="2700000" algn="tl" rotWithShape="0">
              <a:prstClr val="black">
                <a:alpha val="2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8" name="슬라이드 번호 개체 틀 4"/>
          <p:cNvSpPr txBox="1">
            <a:spLocks/>
          </p:cNvSpPr>
          <p:nvPr userDrawn="1"/>
        </p:nvSpPr>
        <p:spPr>
          <a:xfrm>
            <a:off x="6768244" y="6431191"/>
            <a:ext cx="2133600" cy="246221"/>
          </a:xfrm>
          <a:prstGeom prst="rect">
            <a:avLst/>
          </a:prstGeom>
        </p:spPr>
        <p:txBody>
          <a:bodyPr>
            <a:spAutoFit/>
          </a:bodyPr>
          <a:lstStyle>
            <a:lvl1pPr algn="r">
              <a:defRPr sz="1000">
                <a:solidFill>
                  <a:schemeClr val="accent5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8AB9F4-96E6-4C5F-8068-4B9C71A7656E}" type="slidenum">
              <a:rPr kumimoji="0" lang="ko-KR" altLang="en-US" sz="1000" b="1" i="0" u="none" strike="noStrike" kern="1200" cap="none" spc="0" normalizeH="0" baseline="0" noProof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60%26v_flag%3d0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5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22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7.jpg"/><Relationship Id="rId16" Type="http://schemas.openxmlformats.org/officeDocument/2006/relationships/image" Target="../media/image24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21.gif"/><Relationship Id="rId4" Type="http://schemas.openxmlformats.org/officeDocument/2006/relationships/image" Target="../media/image18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3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13" Type="http://schemas.openxmlformats.org/officeDocument/2006/relationships/hyperlink" Target="http://www.bizforms.co.kr/bms/check.asp?code=bs3217338750418&amp;go_url=http%3a%2f%2fpowerpoint.bizforms.co.kr%2fform_view%2fview.asp%3fnumber%3d186916%26v_flag%3d0" TargetMode="External"/><Relationship Id="rId18" Type="http://schemas.openxmlformats.org/officeDocument/2006/relationships/image" Target="../media/image33.jpg"/><Relationship Id="rId3" Type="http://schemas.openxmlformats.org/officeDocument/2006/relationships/hyperlink" Target="http://www.bizforms.co.kr/bms/check.asp?code=bs3217338750418&amp;go_url=http%3a%2f%2fpowerpoint.bizforms.co.kr%2fform_view%2fview.asp%3fnumber%3d186850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494%26v_flag%3d0%0d%0a" TargetMode="External"/><Relationship Id="rId12" Type="http://schemas.openxmlformats.org/officeDocument/2006/relationships/image" Target="../media/image30.gif"/><Relationship Id="rId17" Type="http://schemas.openxmlformats.org/officeDocument/2006/relationships/hyperlink" Target="http://www.bizforms.co.kr/bms/check.asp?code=bs3217338750418&amp;go_url=http%3a%2f%2fpowerpoint.bizforms.co.kr%2fpackage%2fview.asp%3fnumber%3d112495%26v_flag%3d0%0d%0a" TargetMode="External"/><Relationship Id="rId2" Type="http://schemas.openxmlformats.org/officeDocument/2006/relationships/image" Target="../media/image17.jpg"/><Relationship Id="rId16" Type="http://schemas.openxmlformats.org/officeDocument/2006/relationships/image" Target="../media/image32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gif"/><Relationship Id="rId11" Type="http://schemas.openxmlformats.org/officeDocument/2006/relationships/hyperlink" Target="http://www.bizforms.co.kr/bms/check.asp?code=bs3217338750418&amp;go_url=http%3a%2f%2fpowerpoint.bizforms.co.kr%2fform_view%2fview.asp%3fnumber%3d186491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617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064%26v_flag%3d0%0d%0a" TargetMode="External"/><Relationship Id="rId10" Type="http://schemas.openxmlformats.org/officeDocument/2006/relationships/image" Target="../media/image29.gif"/><Relationship Id="rId4" Type="http://schemas.openxmlformats.org/officeDocument/2006/relationships/image" Target="../media/image26.gif"/><Relationship Id="rId9" Type="http://schemas.openxmlformats.org/officeDocument/2006/relationships/hyperlink" Target="http://www.bizforms.co.kr/bms/check.asp?code=bs3217338750418&amp;go_url=http%3a%2f%2fpowerpoint.bizforms.co.kr%2fform_view%2fview.asp%3fnumber%3d186493%26v_flag%3d0%0d%0a" TargetMode="External"/><Relationship Id="rId14" Type="http://schemas.openxmlformats.org/officeDocument/2006/relationships/image" Target="../media/image31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3B208061-2A61-4D46-BD78-05E8294D9066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99716CB9-EF4F-42A7-92C3-5E679CFCD99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6FE762DA-C8DE-4DDA-8162-A9F3DBB2C0DE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30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F46411A7-3382-4FC2-95ED-AFA4CF82FEFF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1076BD7-8BE7-4CF9-9B9D-1E6178223D55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http://www.bizforms.co.kr/bms/check.asp?code=bs3217338750418&amp;go_url=http%3a%2f%2fpowerpoint.bizforms.co.kr%2fform_view%2fview.asp%3fnumber%3d105660%26v_flag%3d0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E39F218C-4FCC-47A9-805D-EF10A543379A}"/>
              </a:ext>
            </a:extLst>
          </p:cNvPr>
          <p:cNvSpPr/>
          <p:nvPr/>
        </p:nvSpPr>
        <p:spPr>
          <a:xfrm>
            <a:off x="551623" y="3986545"/>
            <a:ext cx="2456122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스포츠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창업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776C7298-50CF-456F-A043-967528C96A81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D68D6FBF-D486-494B-B5B5-6E883668CE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663" y="908720"/>
            <a:ext cx="3907875" cy="5078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9033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1-4 </a:t>
            </a:r>
            <a:r>
              <a:rPr lang="ko-KR" altLang="en-US" dirty="0"/>
              <a:t>경영이념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경영이념을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1" name="그룹 40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2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74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5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6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07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6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8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72" name="자유형 71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73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9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70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경영이념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71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208297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회사가 원하는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경영철학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경영이념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비전 등의 내용을 작성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할 수 있는 부분입니다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경영이념이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회사를 운영하는 이념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정책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가치관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이라면 비전은 우리 회사가 최종적으로 추가하는 목표입니다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경영이념을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시장의 흐름에 발맞추어 설정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한다면 보다 적극적인 모습을 보여줄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7128484" y="156734"/>
            <a:ext cx="1800000" cy="436528"/>
            <a:chOff x="7128484" y="252369"/>
            <a:chExt cx="1800000" cy="436528"/>
          </a:xfrm>
        </p:grpSpPr>
        <p:sp>
          <p:nvSpPr>
            <p:cNvPr id="53" name="TextBox 52"/>
            <p:cNvSpPr txBox="1"/>
            <p:nvPr/>
          </p:nvSpPr>
          <p:spPr>
            <a:xfrm>
              <a:off x="7128484" y="252369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7128484" y="400741"/>
              <a:ext cx="1800000" cy="288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2" name="Freeform 9"/>
          <p:cNvSpPr>
            <a:spLocks/>
          </p:cNvSpPr>
          <p:nvPr/>
        </p:nvSpPr>
        <p:spPr bwMode="auto">
          <a:xfrm>
            <a:off x="1482725" y="2127250"/>
            <a:ext cx="4956175" cy="860425"/>
          </a:xfrm>
          <a:custGeom>
            <a:avLst/>
            <a:gdLst>
              <a:gd name="T0" fmla="*/ 6 w 3122"/>
              <a:gd name="T1" fmla="*/ 520 h 542"/>
              <a:gd name="T2" fmla="*/ 1010 w 3122"/>
              <a:gd name="T3" fmla="*/ 16 h 542"/>
              <a:gd name="T4" fmla="*/ 2212 w 3122"/>
              <a:gd name="T5" fmla="*/ 542 h 542"/>
              <a:gd name="T6" fmla="*/ 3122 w 3122"/>
              <a:gd name="T7" fmla="*/ 296 h 542"/>
              <a:gd name="T8" fmla="*/ 3118 w 3122"/>
              <a:gd name="T9" fmla="*/ 280 h 542"/>
              <a:gd name="T10" fmla="*/ 2214 w 3122"/>
              <a:gd name="T11" fmla="*/ 524 h 542"/>
              <a:gd name="T12" fmla="*/ 1010 w 3122"/>
              <a:gd name="T13" fmla="*/ 0 h 542"/>
              <a:gd name="T14" fmla="*/ 0 w 3122"/>
              <a:gd name="T15" fmla="*/ 504 h 542"/>
              <a:gd name="T16" fmla="*/ 6 w 3122"/>
              <a:gd name="T17" fmla="*/ 520 h 5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22" h="542">
                <a:moveTo>
                  <a:pt x="6" y="520"/>
                </a:moveTo>
                <a:lnTo>
                  <a:pt x="1010" y="16"/>
                </a:lnTo>
                <a:lnTo>
                  <a:pt x="2212" y="542"/>
                </a:lnTo>
                <a:lnTo>
                  <a:pt x="3122" y="296"/>
                </a:lnTo>
                <a:lnTo>
                  <a:pt x="3118" y="280"/>
                </a:lnTo>
                <a:lnTo>
                  <a:pt x="2214" y="524"/>
                </a:lnTo>
                <a:lnTo>
                  <a:pt x="1010" y="0"/>
                </a:lnTo>
                <a:lnTo>
                  <a:pt x="0" y="504"/>
                </a:lnTo>
                <a:lnTo>
                  <a:pt x="6" y="52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1038225" y="2482850"/>
            <a:ext cx="1006475" cy="1006475"/>
          </a:xfrm>
          <a:custGeom>
            <a:avLst/>
            <a:gdLst>
              <a:gd name="T0" fmla="*/ 634 w 634"/>
              <a:gd name="T1" fmla="*/ 318 h 634"/>
              <a:gd name="T2" fmla="*/ 628 w 634"/>
              <a:gd name="T3" fmla="*/ 382 h 634"/>
              <a:gd name="T4" fmla="*/ 610 w 634"/>
              <a:gd name="T5" fmla="*/ 440 h 634"/>
              <a:gd name="T6" fmla="*/ 580 w 634"/>
              <a:gd name="T7" fmla="*/ 494 h 634"/>
              <a:gd name="T8" fmla="*/ 542 w 634"/>
              <a:gd name="T9" fmla="*/ 542 h 634"/>
              <a:gd name="T10" fmla="*/ 494 w 634"/>
              <a:gd name="T11" fmla="*/ 580 h 634"/>
              <a:gd name="T12" fmla="*/ 440 w 634"/>
              <a:gd name="T13" fmla="*/ 610 h 634"/>
              <a:gd name="T14" fmla="*/ 382 w 634"/>
              <a:gd name="T15" fmla="*/ 628 h 634"/>
              <a:gd name="T16" fmla="*/ 318 w 634"/>
              <a:gd name="T17" fmla="*/ 634 h 634"/>
              <a:gd name="T18" fmla="*/ 284 w 634"/>
              <a:gd name="T19" fmla="*/ 634 h 634"/>
              <a:gd name="T20" fmla="*/ 222 w 634"/>
              <a:gd name="T21" fmla="*/ 620 h 634"/>
              <a:gd name="T22" fmla="*/ 166 w 634"/>
              <a:gd name="T23" fmla="*/ 596 h 634"/>
              <a:gd name="T24" fmla="*/ 116 w 634"/>
              <a:gd name="T25" fmla="*/ 562 h 634"/>
              <a:gd name="T26" fmla="*/ 72 w 634"/>
              <a:gd name="T27" fmla="*/ 520 h 634"/>
              <a:gd name="T28" fmla="*/ 38 w 634"/>
              <a:gd name="T29" fmla="*/ 468 h 634"/>
              <a:gd name="T30" fmla="*/ 14 w 634"/>
              <a:gd name="T31" fmla="*/ 412 h 634"/>
              <a:gd name="T32" fmla="*/ 2 w 634"/>
              <a:gd name="T33" fmla="*/ 350 h 634"/>
              <a:gd name="T34" fmla="*/ 0 w 634"/>
              <a:gd name="T35" fmla="*/ 318 h 634"/>
              <a:gd name="T36" fmla="*/ 6 w 634"/>
              <a:gd name="T37" fmla="*/ 254 h 634"/>
              <a:gd name="T38" fmla="*/ 24 w 634"/>
              <a:gd name="T39" fmla="*/ 194 h 634"/>
              <a:gd name="T40" fmla="*/ 54 w 634"/>
              <a:gd name="T41" fmla="*/ 140 h 634"/>
              <a:gd name="T42" fmla="*/ 92 w 634"/>
              <a:gd name="T43" fmla="*/ 92 h 634"/>
              <a:gd name="T44" fmla="*/ 140 w 634"/>
              <a:gd name="T45" fmla="*/ 54 h 634"/>
              <a:gd name="T46" fmla="*/ 194 w 634"/>
              <a:gd name="T47" fmla="*/ 24 h 634"/>
              <a:gd name="T48" fmla="*/ 254 w 634"/>
              <a:gd name="T49" fmla="*/ 6 h 634"/>
              <a:gd name="T50" fmla="*/ 318 w 634"/>
              <a:gd name="T51" fmla="*/ 0 h 634"/>
              <a:gd name="T52" fmla="*/ 350 w 634"/>
              <a:gd name="T53" fmla="*/ 2 h 634"/>
              <a:gd name="T54" fmla="*/ 412 w 634"/>
              <a:gd name="T55" fmla="*/ 14 h 634"/>
              <a:gd name="T56" fmla="*/ 468 w 634"/>
              <a:gd name="T57" fmla="*/ 38 h 634"/>
              <a:gd name="T58" fmla="*/ 520 w 634"/>
              <a:gd name="T59" fmla="*/ 72 h 634"/>
              <a:gd name="T60" fmla="*/ 562 w 634"/>
              <a:gd name="T61" fmla="*/ 116 h 634"/>
              <a:gd name="T62" fmla="*/ 596 w 634"/>
              <a:gd name="T63" fmla="*/ 166 h 634"/>
              <a:gd name="T64" fmla="*/ 620 w 634"/>
              <a:gd name="T65" fmla="*/ 222 h 634"/>
              <a:gd name="T66" fmla="*/ 634 w 634"/>
              <a:gd name="T67" fmla="*/ 284 h 634"/>
              <a:gd name="T68" fmla="*/ 634 w 634"/>
              <a:gd name="T69" fmla="*/ 318 h 6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634" h="634">
                <a:moveTo>
                  <a:pt x="634" y="318"/>
                </a:moveTo>
                <a:lnTo>
                  <a:pt x="634" y="318"/>
                </a:lnTo>
                <a:lnTo>
                  <a:pt x="634" y="350"/>
                </a:lnTo>
                <a:lnTo>
                  <a:pt x="628" y="382"/>
                </a:lnTo>
                <a:lnTo>
                  <a:pt x="620" y="412"/>
                </a:lnTo>
                <a:lnTo>
                  <a:pt x="610" y="440"/>
                </a:lnTo>
                <a:lnTo>
                  <a:pt x="596" y="468"/>
                </a:lnTo>
                <a:lnTo>
                  <a:pt x="580" y="494"/>
                </a:lnTo>
                <a:lnTo>
                  <a:pt x="562" y="520"/>
                </a:lnTo>
                <a:lnTo>
                  <a:pt x="542" y="542"/>
                </a:lnTo>
                <a:lnTo>
                  <a:pt x="520" y="562"/>
                </a:lnTo>
                <a:lnTo>
                  <a:pt x="494" y="580"/>
                </a:lnTo>
                <a:lnTo>
                  <a:pt x="468" y="596"/>
                </a:lnTo>
                <a:lnTo>
                  <a:pt x="440" y="610"/>
                </a:lnTo>
                <a:lnTo>
                  <a:pt x="412" y="620"/>
                </a:lnTo>
                <a:lnTo>
                  <a:pt x="382" y="628"/>
                </a:lnTo>
                <a:lnTo>
                  <a:pt x="350" y="634"/>
                </a:lnTo>
                <a:lnTo>
                  <a:pt x="318" y="634"/>
                </a:lnTo>
                <a:lnTo>
                  <a:pt x="318" y="634"/>
                </a:lnTo>
                <a:lnTo>
                  <a:pt x="284" y="634"/>
                </a:lnTo>
                <a:lnTo>
                  <a:pt x="254" y="628"/>
                </a:lnTo>
                <a:lnTo>
                  <a:pt x="222" y="620"/>
                </a:lnTo>
                <a:lnTo>
                  <a:pt x="194" y="610"/>
                </a:lnTo>
                <a:lnTo>
                  <a:pt x="166" y="596"/>
                </a:lnTo>
                <a:lnTo>
                  <a:pt x="140" y="580"/>
                </a:lnTo>
                <a:lnTo>
                  <a:pt x="116" y="562"/>
                </a:lnTo>
                <a:lnTo>
                  <a:pt x="92" y="542"/>
                </a:lnTo>
                <a:lnTo>
                  <a:pt x="72" y="520"/>
                </a:lnTo>
                <a:lnTo>
                  <a:pt x="54" y="494"/>
                </a:lnTo>
                <a:lnTo>
                  <a:pt x="38" y="468"/>
                </a:lnTo>
                <a:lnTo>
                  <a:pt x="24" y="440"/>
                </a:lnTo>
                <a:lnTo>
                  <a:pt x="14" y="412"/>
                </a:lnTo>
                <a:lnTo>
                  <a:pt x="6" y="382"/>
                </a:lnTo>
                <a:lnTo>
                  <a:pt x="2" y="350"/>
                </a:lnTo>
                <a:lnTo>
                  <a:pt x="0" y="318"/>
                </a:lnTo>
                <a:lnTo>
                  <a:pt x="0" y="318"/>
                </a:lnTo>
                <a:lnTo>
                  <a:pt x="2" y="284"/>
                </a:lnTo>
                <a:lnTo>
                  <a:pt x="6" y="254"/>
                </a:lnTo>
                <a:lnTo>
                  <a:pt x="14" y="222"/>
                </a:lnTo>
                <a:lnTo>
                  <a:pt x="24" y="194"/>
                </a:lnTo>
                <a:lnTo>
                  <a:pt x="38" y="166"/>
                </a:lnTo>
                <a:lnTo>
                  <a:pt x="54" y="140"/>
                </a:lnTo>
                <a:lnTo>
                  <a:pt x="72" y="116"/>
                </a:lnTo>
                <a:lnTo>
                  <a:pt x="92" y="92"/>
                </a:lnTo>
                <a:lnTo>
                  <a:pt x="116" y="72"/>
                </a:lnTo>
                <a:lnTo>
                  <a:pt x="140" y="54"/>
                </a:lnTo>
                <a:lnTo>
                  <a:pt x="166" y="38"/>
                </a:lnTo>
                <a:lnTo>
                  <a:pt x="194" y="24"/>
                </a:lnTo>
                <a:lnTo>
                  <a:pt x="222" y="14"/>
                </a:lnTo>
                <a:lnTo>
                  <a:pt x="254" y="6"/>
                </a:lnTo>
                <a:lnTo>
                  <a:pt x="284" y="2"/>
                </a:lnTo>
                <a:lnTo>
                  <a:pt x="318" y="0"/>
                </a:lnTo>
                <a:lnTo>
                  <a:pt x="318" y="0"/>
                </a:lnTo>
                <a:lnTo>
                  <a:pt x="350" y="2"/>
                </a:lnTo>
                <a:lnTo>
                  <a:pt x="382" y="6"/>
                </a:lnTo>
                <a:lnTo>
                  <a:pt x="412" y="14"/>
                </a:lnTo>
                <a:lnTo>
                  <a:pt x="440" y="24"/>
                </a:lnTo>
                <a:lnTo>
                  <a:pt x="468" y="38"/>
                </a:lnTo>
                <a:lnTo>
                  <a:pt x="494" y="54"/>
                </a:lnTo>
                <a:lnTo>
                  <a:pt x="520" y="72"/>
                </a:lnTo>
                <a:lnTo>
                  <a:pt x="542" y="92"/>
                </a:lnTo>
                <a:lnTo>
                  <a:pt x="562" y="116"/>
                </a:lnTo>
                <a:lnTo>
                  <a:pt x="580" y="140"/>
                </a:lnTo>
                <a:lnTo>
                  <a:pt x="596" y="166"/>
                </a:lnTo>
                <a:lnTo>
                  <a:pt x="610" y="194"/>
                </a:lnTo>
                <a:lnTo>
                  <a:pt x="620" y="222"/>
                </a:lnTo>
                <a:lnTo>
                  <a:pt x="628" y="254"/>
                </a:lnTo>
                <a:lnTo>
                  <a:pt x="634" y="284"/>
                </a:lnTo>
                <a:lnTo>
                  <a:pt x="634" y="318"/>
                </a:lnTo>
                <a:lnTo>
                  <a:pt x="634" y="318"/>
                </a:lnTo>
                <a:close/>
              </a:path>
            </a:pathLst>
          </a:cu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80000">
                <a:schemeClr val="bg1">
                  <a:lumMod val="50000"/>
                </a:schemeClr>
              </a:gs>
              <a:gs pos="100000">
                <a:schemeClr val="bg1">
                  <a:lumMod val="50000"/>
                </a:schemeClr>
              </a:gs>
            </a:gsLst>
          </a:gra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2536825" y="1565275"/>
            <a:ext cx="1260475" cy="1260475"/>
          </a:xfrm>
          <a:custGeom>
            <a:avLst/>
            <a:gdLst>
              <a:gd name="T0" fmla="*/ 794 w 794"/>
              <a:gd name="T1" fmla="*/ 398 h 794"/>
              <a:gd name="T2" fmla="*/ 786 w 794"/>
              <a:gd name="T3" fmla="*/ 476 h 794"/>
              <a:gd name="T4" fmla="*/ 762 w 794"/>
              <a:gd name="T5" fmla="*/ 552 h 794"/>
              <a:gd name="T6" fmla="*/ 726 w 794"/>
              <a:gd name="T7" fmla="*/ 618 h 794"/>
              <a:gd name="T8" fmla="*/ 676 w 794"/>
              <a:gd name="T9" fmla="*/ 678 h 794"/>
              <a:gd name="T10" fmla="*/ 618 w 794"/>
              <a:gd name="T11" fmla="*/ 726 h 794"/>
              <a:gd name="T12" fmla="*/ 550 w 794"/>
              <a:gd name="T13" fmla="*/ 762 h 794"/>
              <a:gd name="T14" fmla="*/ 476 w 794"/>
              <a:gd name="T15" fmla="*/ 786 h 794"/>
              <a:gd name="T16" fmla="*/ 396 w 794"/>
              <a:gd name="T17" fmla="*/ 794 h 794"/>
              <a:gd name="T18" fmla="*/ 356 w 794"/>
              <a:gd name="T19" fmla="*/ 792 h 794"/>
              <a:gd name="T20" fmla="*/ 278 w 794"/>
              <a:gd name="T21" fmla="*/ 776 h 794"/>
              <a:gd name="T22" fmla="*/ 208 w 794"/>
              <a:gd name="T23" fmla="*/ 746 h 794"/>
              <a:gd name="T24" fmla="*/ 144 w 794"/>
              <a:gd name="T25" fmla="*/ 704 h 794"/>
              <a:gd name="T26" fmla="*/ 90 w 794"/>
              <a:gd name="T27" fmla="*/ 650 h 794"/>
              <a:gd name="T28" fmla="*/ 48 w 794"/>
              <a:gd name="T29" fmla="*/ 586 h 794"/>
              <a:gd name="T30" fmla="*/ 18 w 794"/>
              <a:gd name="T31" fmla="*/ 516 h 794"/>
              <a:gd name="T32" fmla="*/ 2 w 794"/>
              <a:gd name="T33" fmla="*/ 438 h 794"/>
              <a:gd name="T34" fmla="*/ 0 w 794"/>
              <a:gd name="T35" fmla="*/ 398 h 794"/>
              <a:gd name="T36" fmla="*/ 8 w 794"/>
              <a:gd name="T37" fmla="*/ 318 h 794"/>
              <a:gd name="T38" fmla="*/ 30 w 794"/>
              <a:gd name="T39" fmla="*/ 242 h 794"/>
              <a:gd name="T40" fmla="*/ 68 w 794"/>
              <a:gd name="T41" fmla="*/ 176 h 794"/>
              <a:gd name="T42" fmla="*/ 116 w 794"/>
              <a:gd name="T43" fmla="*/ 116 h 794"/>
              <a:gd name="T44" fmla="*/ 174 w 794"/>
              <a:gd name="T45" fmla="*/ 68 h 794"/>
              <a:gd name="T46" fmla="*/ 242 w 794"/>
              <a:gd name="T47" fmla="*/ 32 h 794"/>
              <a:gd name="T48" fmla="*/ 316 w 794"/>
              <a:gd name="T49" fmla="*/ 8 h 794"/>
              <a:gd name="T50" fmla="*/ 396 w 794"/>
              <a:gd name="T51" fmla="*/ 0 h 794"/>
              <a:gd name="T52" fmla="*/ 436 w 794"/>
              <a:gd name="T53" fmla="*/ 2 h 794"/>
              <a:gd name="T54" fmla="*/ 514 w 794"/>
              <a:gd name="T55" fmla="*/ 18 h 794"/>
              <a:gd name="T56" fmla="*/ 586 w 794"/>
              <a:gd name="T57" fmla="*/ 48 h 794"/>
              <a:gd name="T58" fmla="*/ 648 w 794"/>
              <a:gd name="T59" fmla="*/ 90 h 794"/>
              <a:gd name="T60" fmla="*/ 702 w 794"/>
              <a:gd name="T61" fmla="*/ 144 h 794"/>
              <a:gd name="T62" fmla="*/ 746 w 794"/>
              <a:gd name="T63" fmla="*/ 208 h 794"/>
              <a:gd name="T64" fmla="*/ 776 w 794"/>
              <a:gd name="T65" fmla="*/ 278 h 794"/>
              <a:gd name="T66" fmla="*/ 792 w 794"/>
              <a:gd name="T67" fmla="*/ 356 h 794"/>
              <a:gd name="T68" fmla="*/ 794 w 794"/>
              <a:gd name="T69" fmla="*/ 398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94" h="794">
                <a:moveTo>
                  <a:pt x="794" y="398"/>
                </a:moveTo>
                <a:lnTo>
                  <a:pt x="794" y="398"/>
                </a:lnTo>
                <a:lnTo>
                  <a:pt x="792" y="438"/>
                </a:lnTo>
                <a:lnTo>
                  <a:pt x="786" y="476"/>
                </a:lnTo>
                <a:lnTo>
                  <a:pt x="776" y="516"/>
                </a:lnTo>
                <a:lnTo>
                  <a:pt x="762" y="552"/>
                </a:lnTo>
                <a:lnTo>
                  <a:pt x="746" y="586"/>
                </a:lnTo>
                <a:lnTo>
                  <a:pt x="726" y="618"/>
                </a:lnTo>
                <a:lnTo>
                  <a:pt x="702" y="650"/>
                </a:lnTo>
                <a:lnTo>
                  <a:pt x="676" y="678"/>
                </a:lnTo>
                <a:lnTo>
                  <a:pt x="648" y="704"/>
                </a:lnTo>
                <a:lnTo>
                  <a:pt x="618" y="726"/>
                </a:lnTo>
                <a:lnTo>
                  <a:pt x="586" y="746"/>
                </a:lnTo>
                <a:lnTo>
                  <a:pt x="550" y="762"/>
                </a:lnTo>
                <a:lnTo>
                  <a:pt x="514" y="776"/>
                </a:lnTo>
                <a:lnTo>
                  <a:pt x="476" y="786"/>
                </a:lnTo>
                <a:lnTo>
                  <a:pt x="436" y="792"/>
                </a:lnTo>
                <a:lnTo>
                  <a:pt x="396" y="794"/>
                </a:lnTo>
                <a:lnTo>
                  <a:pt x="396" y="794"/>
                </a:lnTo>
                <a:lnTo>
                  <a:pt x="356" y="792"/>
                </a:lnTo>
                <a:lnTo>
                  <a:pt x="316" y="786"/>
                </a:lnTo>
                <a:lnTo>
                  <a:pt x="278" y="776"/>
                </a:lnTo>
                <a:lnTo>
                  <a:pt x="242" y="762"/>
                </a:lnTo>
                <a:lnTo>
                  <a:pt x="208" y="746"/>
                </a:lnTo>
                <a:lnTo>
                  <a:pt x="174" y="726"/>
                </a:lnTo>
                <a:lnTo>
                  <a:pt x="144" y="704"/>
                </a:lnTo>
                <a:lnTo>
                  <a:pt x="116" y="678"/>
                </a:lnTo>
                <a:lnTo>
                  <a:pt x="90" y="650"/>
                </a:lnTo>
                <a:lnTo>
                  <a:pt x="68" y="618"/>
                </a:lnTo>
                <a:lnTo>
                  <a:pt x="48" y="586"/>
                </a:lnTo>
                <a:lnTo>
                  <a:pt x="30" y="552"/>
                </a:lnTo>
                <a:lnTo>
                  <a:pt x="18" y="516"/>
                </a:lnTo>
                <a:lnTo>
                  <a:pt x="8" y="476"/>
                </a:lnTo>
                <a:lnTo>
                  <a:pt x="2" y="438"/>
                </a:lnTo>
                <a:lnTo>
                  <a:pt x="0" y="398"/>
                </a:lnTo>
                <a:lnTo>
                  <a:pt x="0" y="398"/>
                </a:lnTo>
                <a:lnTo>
                  <a:pt x="2" y="356"/>
                </a:lnTo>
                <a:lnTo>
                  <a:pt x="8" y="318"/>
                </a:lnTo>
                <a:lnTo>
                  <a:pt x="18" y="278"/>
                </a:lnTo>
                <a:lnTo>
                  <a:pt x="30" y="242"/>
                </a:lnTo>
                <a:lnTo>
                  <a:pt x="48" y="208"/>
                </a:lnTo>
                <a:lnTo>
                  <a:pt x="68" y="176"/>
                </a:lnTo>
                <a:lnTo>
                  <a:pt x="90" y="144"/>
                </a:lnTo>
                <a:lnTo>
                  <a:pt x="116" y="116"/>
                </a:lnTo>
                <a:lnTo>
                  <a:pt x="144" y="90"/>
                </a:lnTo>
                <a:lnTo>
                  <a:pt x="174" y="68"/>
                </a:lnTo>
                <a:lnTo>
                  <a:pt x="208" y="48"/>
                </a:lnTo>
                <a:lnTo>
                  <a:pt x="242" y="32"/>
                </a:lnTo>
                <a:lnTo>
                  <a:pt x="278" y="18"/>
                </a:lnTo>
                <a:lnTo>
                  <a:pt x="316" y="8"/>
                </a:lnTo>
                <a:lnTo>
                  <a:pt x="356" y="2"/>
                </a:lnTo>
                <a:lnTo>
                  <a:pt x="396" y="0"/>
                </a:lnTo>
                <a:lnTo>
                  <a:pt x="396" y="0"/>
                </a:lnTo>
                <a:lnTo>
                  <a:pt x="436" y="2"/>
                </a:lnTo>
                <a:lnTo>
                  <a:pt x="476" y="8"/>
                </a:lnTo>
                <a:lnTo>
                  <a:pt x="514" y="18"/>
                </a:lnTo>
                <a:lnTo>
                  <a:pt x="550" y="32"/>
                </a:lnTo>
                <a:lnTo>
                  <a:pt x="586" y="48"/>
                </a:lnTo>
                <a:lnTo>
                  <a:pt x="618" y="68"/>
                </a:lnTo>
                <a:lnTo>
                  <a:pt x="648" y="90"/>
                </a:lnTo>
                <a:lnTo>
                  <a:pt x="676" y="116"/>
                </a:lnTo>
                <a:lnTo>
                  <a:pt x="702" y="144"/>
                </a:lnTo>
                <a:lnTo>
                  <a:pt x="726" y="176"/>
                </a:lnTo>
                <a:lnTo>
                  <a:pt x="746" y="208"/>
                </a:lnTo>
                <a:lnTo>
                  <a:pt x="762" y="242"/>
                </a:lnTo>
                <a:lnTo>
                  <a:pt x="776" y="278"/>
                </a:lnTo>
                <a:lnTo>
                  <a:pt x="786" y="318"/>
                </a:lnTo>
                <a:lnTo>
                  <a:pt x="792" y="356"/>
                </a:lnTo>
                <a:lnTo>
                  <a:pt x="794" y="398"/>
                </a:lnTo>
                <a:lnTo>
                  <a:pt x="794" y="398"/>
                </a:lnTo>
                <a:close/>
              </a:path>
            </a:pathLst>
          </a:cu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4289425" y="2254250"/>
            <a:ext cx="1441450" cy="1438275"/>
          </a:xfrm>
          <a:custGeom>
            <a:avLst/>
            <a:gdLst>
              <a:gd name="T0" fmla="*/ 908 w 908"/>
              <a:gd name="T1" fmla="*/ 454 h 906"/>
              <a:gd name="T2" fmla="*/ 898 w 908"/>
              <a:gd name="T3" fmla="*/ 544 h 906"/>
              <a:gd name="T4" fmla="*/ 872 w 908"/>
              <a:gd name="T5" fmla="*/ 630 h 906"/>
              <a:gd name="T6" fmla="*/ 830 w 908"/>
              <a:gd name="T7" fmla="*/ 706 h 906"/>
              <a:gd name="T8" fmla="*/ 774 w 908"/>
              <a:gd name="T9" fmla="*/ 774 h 906"/>
              <a:gd name="T10" fmla="*/ 708 w 908"/>
              <a:gd name="T11" fmla="*/ 830 h 906"/>
              <a:gd name="T12" fmla="*/ 630 w 908"/>
              <a:gd name="T13" fmla="*/ 872 h 906"/>
              <a:gd name="T14" fmla="*/ 546 w 908"/>
              <a:gd name="T15" fmla="*/ 898 h 906"/>
              <a:gd name="T16" fmla="*/ 454 w 908"/>
              <a:gd name="T17" fmla="*/ 906 h 906"/>
              <a:gd name="T18" fmla="*/ 408 w 908"/>
              <a:gd name="T19" fmla="*/ 904 h 906"/>
              <a:gd name="T20" fmla="*/ 320 w 908"/>
              <a:gd name="T21" fmla="*/ 886 h 906"/>
              <a:gd name="T22" fmla="*/ 238 w 908"/>
              <a:gd name="T23" fmla="*/ 852 h 906"/>
              <a:gd name="T24" fmla="*/ 166 w 908"/>
              <a:gd name="T25" fmla="*/ 804 h 906"/>
              <a:gd name="T26" fmla="*/ 104 w 908"/>
              <a:gd name="T27" fmla="*/ 742 h 906"/>
              <a:gd name="T28" fmla="*/ 56 w 908"/>
              <a:gd name="T29" fmla="*/ 670 h 906"/>
              <a:gd name="T30" fmla="*/ 20 w 908"/>
              <a:gd name="T31" fmla="*/ 588 h 906"/>
              <a:gd name="T32" fmla="*/ 2 w 908"/>
              <a:gd name="T33" fmla="*/ 500 h 906"/>
              <a:gd name="T34" fmla="*/ 0 w 908"/>
              <a:gd name="T35" fmla="*/ 454 h 906"/>
              <a:gd name="T36" fmla="*/ 10 w 908"/>
              <a:gd name="T37" fmla="*/ 362 h 906"/>
              <a:gd name="T38" fmla="*/ 36 w 908"/>
              <a:gd name="T39" fmla="*/ 276 h 906"/>
              <a:gd name="T40" fmla="*/ 78 w 908"/>
              <a:gd name="T41" fmla="*/ 200 h 906"/>
              <a:gd name="T42" fmla="*/ 134 w 908"/>
              <a:gd name="T43" fmla="*/ 132 h 906"/>
              <a:gd name="T44" fmla="*/ 200 w 908"/>
              <a:gd name="T45" fmla="*/ 78 h 906"/>
              <a:gd name="T46" fmla="*/ 278 w 908"/>
              <a:gd name="T47" fmla="*/ 36 h 906"/>
              <a:gd name="T48" fmla="*/ 362 w 908"/>
              <a:gd name="T49" fmla="*/ 10 h 906"/>
              <a:gd name="T50" fmla="*/ 454 w 908"/>
              <a:gd name="T51" fmla="*/ 0 h 906"/>
              <a:gd name="T52" fmla="*/ 500 w 908"/>
              <a:gd name="T53" fmla="*/ 2 h 906"/>
              <a:gd name="T54" fmla="*/ 588 w 908"/>
              <a:gd name="T55" fmla="*/ 20 h 906"/>
              <a:gd name="T56" fmla="*/ 670 w 908"/>
              <a:gd name="T57" fmla="*/ 54 h 906"/>
              <a:gd name="T58" fmla="*/ 742 w 908"/>
              <a:gd name="T59" fmla="*/ 104 h 906"/>
              <a:gd name="T60" fmla="*/ 804 w 908"/>
              <a:gd name="T61" fmla="*/ 164 h 906"/>
              <a:gd name="T62" fmla="*/ 852 w 908"/>
              <a:gd name="T63" fmla="*/ 238 h 906"/>
              <a:gd name="T64" fmla="*/ 888 w 908"/>
              <a:gd name="T65" fmla="*/ 318 h 906"/>
              <a:gd name="T66" fmla="*/ 906 w 908"/>
              <a:gd name="T67" fmla="*/ 408 h 906"/>
              <a:gd name="T68" fmla="*/ 908 w 908"/>
              <a:gd name="T69" fmla="*/ 454 h 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08" h="906">
                <a:moveTo>
                  <a:pt x="908" y="454"/>
                </a:moveTo>
                <a:lnTo>
                  <a:pt x="908" y="454"/>
                </a:lnTo>
                <a:lnTo>
                  <a:pt x="906" y="500"/>
                </a:lnTo>
                <a:lnTo>
                  <a:pt x="898" y="544"/>
                </a:lnTo>
                <a:lnTo>
                  <a:pt x="888" y="588"/>
                </a:lnTo>
                <a:lnTo>
                  <a:pt x="872" y="630"/>
                </a:lnTo>
                <a:lnTo>
                  <a:pt x="852" y="670"/>
                </a:lnTo>
                <a:lnTo>
                  <a:pt x="830" y="706"/>
                </a:lnTo>
                <a:lnTo>
                  <a:pt x="804" y="742"/>
                </a:lnTo>
                <a:lnTo>
                  <a:pt x="774" y="774"/>
                </a:lnTo>
                <a:lnTo>
                  <a:pt x="742" y="804"/>
                </a:lnTo>
                <a:lnTo>
                  <a:pt x="708" y="830"/>
                </a:lnTo>
                <a:lnTo>
                  <a:pt x="670" y="852"/>
                </a:lnTo>
                <a:lnTo>
                  <a:pt x="630" y="872"/>
                </a:lnTo>
                <a:lnTo>
                  <a:pt x="588" y="886"/>
                </a:lnTo>
                <a:lnTo>
                  <a:pt x="546" y="898"/>
                </a:lnTo>
                <a:lnTo>
                  <a:pt x="500" y="904"/>
                </a:lnTo>
                <a:lnTo>
                  <a:pt x="454" y="906"/>
                </a:lnTo>
                <a:lnTo>
                  <a:pt x="454" y="906"/>
                </a:lnTo>
                <a:lnTo>
                  <a:pt x="408" y="904"/>
                </a:lnTo>
                <a:lnTo>
                  <a:pt x="362" y="898"/>
                </a:lnTo>
                <a:lnTo>
                  <a:pt x="320" y="886"/>
                </a:lnTo>
                <a:lnTo>
                  <a:pt x="278" y="872"/>
                </a:lnTo>
                <a:lnTo>
                  <a:pt x="238" y="852"/>
                </a:lnTo>
                <a:lnTo>
                  <a:pt x="200" y="830"/>
                </a:lnTo>
                <a:lnTo>
                  <a:pt x="166" y="804"/>
                </a:lnTo>
                <a:lnTo>
                  <a:pt x="134" y="774"/>
                </a:lnTo>
                <a:lnTo>
                  <a:pt x="104" y="742"/>
                </a:lnTo>
                <a:lnTo>
                  <a:pt x="78" y="706"/>
                </a:lnTo>
                <a:lnTo>
                  <a:pt x="56" y="670"/>
                </a:lnTo>
                <a:lnTo>
                  <a:pt x="36" y="630"/>
                </a:lnTo>
                <a:lnTo>
                  <a:pt x="20" y="588"/>
                </a:lnTo>
                <a:lnTo>
                  <a:pt x="10" y="544"/>
                </a:lnTo>
                <a:lnTo>
                  <a:pt x="2" y="500"/>
                </a:lnTo>
                <a:lnTo>
                  <a:pt x="0" y="454"/>
                </a:lnTo>
                <a:lnTo>
                  <a:pt x="0" y="454"/>
                </a:lnTo>
                <a:lnTo>
                  <a:pt x="2" y="408"/>
                </a:lnTo>
                <a:lnTo>
                  <a:pt x="10" y="362"/>
                </a:lnTo>
                <a:lnTo>
                  <a:pt x="20" y="318"/>
                </a:lnTo>
                <a:lnTo>
                  <a:pt x="36" y="276"/>
                </a:lnTo>
                <a:lnTo>
                  <a:pt x="56" y="238"/>
                </a:lnTo>
                <a:lnTo>
                  <a:pt x="78" y="200"/>
                </a:lnTo>
                <a:lnTo>
                  <a:pt x="104" y="164"/>
                </a:lnTo>
                <a:lnTo>
                  <a:pt x="134" y="132"/>
                </a:lnTo>
                <a:lnTo>
                  <a:pt x="166" y="104"/>
                </a:lnTo>
                <a:lnTo>
                  <a:pt x="200" y="78"/>
                </a:lnTo>
                <a:lnTo>
                  <a:pt x="238" y="54"/>
                </a:lnTo>
                <a:lnTo>
                  <a:pt x="278" y="36"/>
                </a:lnTo>
                <a:lnTo>
                  <a:pt x="320" y="20"/>
                </a:lnTo>
                <a:lnTo>
                  <a:pt x="362" y="10"/>
                </a:lnTo>
                <a:lnTo>
                  <a:pt x="408" y="2"/>
                </a:lnTo>
                <a:lnTo>
                  <a:pt x="454" y="0"/>
                </a:lnTo>
                <a:lnTo>
                  <a:pt x="454" y="0"/>
                </a:lnTo>
                <a:lnTo>
                  <a:pt x="500" y="2"/>
                </a:lnTo>
                <a:lnTo>
                  <a:pt x="546" y="10"/>
                </a:lnTo>
                <a:lnTo>
                  <a:pt x="588" y="20"/>
                </a:lnTo>
                <a:lnTo>
                  <a:pt x="630" y="36"/>
                </a:lnTo>
                <a:lnTo>
                  <a:pt x="670" y="54"/>
                </a:lnTo>
                <a:lnTo>
                  <a:pt x="708" y="78"/>
                </a:lnTo>
                <a:lnTo>
                  <a:pt x="742" y="104"/>
                </a:lnTo>
                <a:lnTo>
                  <a:pt x="774" y="132"/>
                </a:lnTo>
                <a:lnTo>
                  <a:pt x="804" y="164"/>
                </a:lnTo>
                <a:lnTo>
                  <a:pt x="830" y="200"/>
                </a:lnTo>
                <a:lnTo>
                  <a:pt x="852" y="238"/>
                </a:lnTo>
                <a:lnTo>
                  <a:pt x="872" y="276"/>
                </a:lnTo>
                <a:lnTo>
                  <a:pt x="888" y="318"/>
                </a:lnTo>
                <a:lnTo>
                  <a:pt x="898" y="362"/>
                </a:lnTo>
                <a:lnTo>
                  <a:pt x="906" y="408"/>
                </a:lnTo>
                <a:lnTo>
                  <a:pt x="908" y="454"/>
                </a:lnTo>
                <a:lnTo>
                  <a:pt x="908" y="454"/>
                </a:lnTo>
                <a:close/>
              </a:path>
            </a:pathLst>
          </a:custGeom>
          <a:gradFill>
            <a:gsLst>
              <a:gs pos="0">
                <a:schemeClr val="bg2">
                  <a:lumMod val="75000"/>
                </a:schemeClr>
              </a:gs>
              <a:gs pos="80000">
                <a:schemeClr val="bg2">
                  <a:lumMod val="90000"/>
                </a:schemeClr>
              </a:gs>
              <a:gs pos="100000">
                <a:schemeClr val="bg2">
                  <a:lumMod val="90000"/>
                </a:schemeClr>
              </a:gs>
            </a:gsLst>
          </a:gradFill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108" name="Rectangle 5"/>
          <p:cNvSpPr>
            <a:spLocks noChangeArrowheads="1"/>
          </p:cNvSpPr>
          <p:nvPr/>
        </p:nvSpPr>
        <p:spPr bwMode="auto">
          <a:xfrm>
            <a:off x="688975" y="4533900"/>
            <a:ext cx="7753350" cy="14763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9" name="Rectangle 117"/>
          <p:cNvSpPr>
            <a:spLocks noChangeArrowheads="1"/>
          </p:cNvSpPr>
          <p:nvPr/>
        </p:nvSpPr>
        <p:spPr bwMode="auto">
          <a:xfrm>
            <a:off x="1000100" y="5056255"/>
            <a:ext cx="5500726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110" name="Rectangle 117"/>
          <p:cNvSpPr>
            <a:spLocks noChangeArrowheads="1"/>
          </p:cNvSpPr>
          <p:nvPr/>
        </p:nvSpPr>
        <p:spPr bwMode="auto">
          <a:xfrm>
            <a:off x="1000100" y="4714884"/>
            <a:ext cx="1285608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pic>
        <p:nvPicPr>
          <p:cNvPr id="111" name="그림 110" descr="골프공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78572" y="1530324"/>
            <a:ext cx="1789137" cy="178913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2" name="Rectangle 292"/>
          <p:cNvSpPr>
            <a:spLocks noChangeArrowheads="1"/>
          </p:cNvSpPr>
          <p:nvPr/>
        </p:nvSpPr>
        <p:spPr bwMode="auto">
          <a:xfrm>
            <a:off x="555570" y="2735253"/>
            <a:ext cx="2008215" cy="45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</a:t>
            </a:r>
            <a:endParaRPr kumimoji="1" lang="en-US" altLang="ko-KR" sz="12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13" name="Rectangle 292"/>
          <p:cNvSpPr>
            <a:spLocks noChangeArrowheads="1"/>
          </p:cNvSpPr>
          <p:nvPr/>
        </p:nvSpPr>
        <p:spPr bwMode="auto">
          <a:xfrm>
            <a:off x="2173255" y="1930380"/>
            <a:ext cx="2008215" cy="45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</a:t>
            </a:r>
            <a:endParaRPr kumimoji="1" lang="en-US" altLang="ko-KR" sz="12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14" name="Rectangle 292"/>
          <p:cNvSpPr>
            <a:spLocks noChangeArrowheads="1"/>
          </p:cNvSpPr>
          <p:nvPr/>
        </p:nvSpPr>
        <p:spPr bwMode="auto">
          <a:xfrm>
            <a:off x="4011605" y="2625714"/>
            <a:ext cx="2008215" cy="64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600" b="1" i="0" u="none" strike="noStrike" cap="none" normalizeH="0" baseline="0" dirty="0">
                <a:ln>
                  <a:noFill/>
                </a:ln>
                <a:solidFill>
                  <a:schemeClr val="accent5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600" b="1" i="0" u="none" strike="noStrike" cap="none" normalizeH="0" baseline="0" dirty="0">
                <a:ln>
                  <a:noFill/>
                </a:ln>
                <a:solidFill>
                  <a:schemeClr val="accent5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</a:t>
            </a:r>
            <a:endParaRPr kumimoji="1" lang="en-US" altLang="ko-KR" sz="1600" b="1" i="0" u="none" strike="noStrike" cap="none" normalizeH="0" baseline="0" dirty="0">
              <a:ln>
                <a:noFill/>
              </a:ln>
              <a:solidFill>
                <a:schemeClr val="accent5"/>
              </a:solidFill>
              <a:effectLst/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>
                <a:ln>
                  <a:noFill/>
                </a:ln>
                <a:solidFill>
                  <a:schemeClr val="accent5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입력하세요</a:t>
            </a:r>
            <a:endParaRPr kumimoji="1" lang="ko-KR" sz="1600" b="0" i="0" u="none" strike="noStrike" cap="none" normalizeH="0" baseline="0" dirty="0">
              <a:ln>
                <a:noFill/>
              </a:ln>
              <a:solidFill>
                <a:schemeClr val="accent5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15" name="Rectangle 292"/>
          <p:cNvSpPr>
            <a:spLocks noChangeArrowheads="1"/>
          </p:cNvSpPr>
          <p:nvPr/>
        </p:nvSpPr>
        <p:spPr bwMode="auto">
          <a:xfrm>
            <a:off x="6103959" y="2151045"/>
            <a:ext cx="2008215" cy="64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600" b="1" i="0" u="none" strike="noStrike" cap="none" normalizeH="0" baseline="0" dirty="0">
                <a:ln>
                  <a:noFill/>
                </a:ln>
                <a:solidFill>
                  <a:schemeClr val="accent5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600" b="1" i="0" u="none" strike="noStrike" cap="none" normalizeH="0" baseline="0" dirty="0">
                <a:ln>
                  <a:noFill/>
                </a:ln>
                <a:solidFill>
                  <a:schemeClr val="accent5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</a:t>
            </a:r>
            <a:endParaRPr kumimoji="1" lang="en-US" altLang="ko-KR" sz="1600" b="1" i="0" u="none" strike="noStrike" cap="none" normalizeH="0" baseline="0" dirty="0">
              <a:ln>
                <a:noFill/>
              </a:ln>
              <a:solidFill>
                <a:schemeClr val="accent5"/>
              </a:solidFill>
              <a:effectLst/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>
                <a:ln>
                  <a:noFill/>
                </a:ln>
                <a:solidFill>
                  <a:schemeClr val="accent5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입력하세요</a:t>
            </a:r>
            <a:endParaRPr kumimoji="1" lang="ko-KR" sz="1600" b="0" i="0" u="none" strike="noStrike" cap="none" normalizeH="0" baseline="0" dirty="0">
              <a:ln>
                <a:noFill/>
              </a:ln>
              <a:solidFill>
                <a:schemeClr val="accent5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2-4 </a:t>
            </a:r>
            <a:r>
              <a:rPr lang="ko-KR" altLang="en-US" dirty="0"/>
              <a:t>시설현황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시설현황을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5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6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9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5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5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11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56" name="자유형 5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5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시설현황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5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63121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사업에 필요한 시설 및 집기의 종류와 규격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수량의 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을 기재하는 부분입니다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사업장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설비 및 시설현황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등을 함께 작성해도 좋습니다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경우에 따라서는 제품 및 기술현황의 내용을 추가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,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대체 가능합니다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aphicFrame>
        <p:nvGraphicFramePr>
          <p:cNvPr id="29" name="표 28"/>
          <p:cNvGraphicFramePr>
            <a:graphicFrameLocks noGrp="1"/>
          </p:cNvGraphicFramePr>
          <p:nvPr/>
        </p:nvGraphicFramePr>
        <p:xfrm>
          <a:off x="918000" y="1639863"/>
          <a:ext cx="7308000" cy="216029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346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64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92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항목</a:t>
                      </a:r>
                      <a:endParaRPr lang="ko-KR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항목</a:t>
                      </a:r>
                      <a:endParaRPr lang="ko-KR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925513" y="4341825"/>
            <a:ext cx="3451225" cy="175262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35" name="그룹 134"/>
          <p:cNvGrpSpPr/>
          <p:nvPr/>
        </p:nvGrpSpPr>
        <p:grpSpPr>
          <a:xfrm>
            <a:off x="798513" y="4478350"/>
            <a:ext cx="2819400" cy="447675"/>
            <a:chOff x="798513" y="4478350"/>
            <a:chExt cx="2819400" cy="447675"/>
          </a:xfrm>
        </p:grpSpPr>
        <p:sp>
          <p:nvSpPr>
            <p:cNvPr id="11309" name="Rectangle 45"/>
            <p:cNvSpPr>
              <a:spLocks noChangeArrowheads="1"/>
            </p:cNvSpPr>
            <p:nvPr/>
          </p:nvSpPr>
          <p:spPr bwMode="auto">
            <a:xfrm>
              <a:off x="798513" y="4478350"/>
              <a:ext cx="2819400" cy="31750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18" name="Freeform 54"/>
            <p:cNvSpPr>
              <a:spLocks/>
            </p:cNvSpPr>
            <p:nvPr/>
          </p:nvSpPr>
          <p:spPr bwMode="auto">
            <a:xfrm>
              <a:off x="798513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  <a:cxn ang="0">
                  <a:pos x="0" y="0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19" name="Freeform 55"/>
            <p:cNvSpPr>
              <a:spLocks/>
            </p:cNvSpPr>
            <p:nvPr/>
          </p:nvSpPr>
          <p:spPr bwMode="auto">
            <a:xfrm>
              <a:off x="798513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1320" name="Rectangle 56"/>
          <p:cNvSpPr>
            <a:spLocks noChangeArrowheads="1"/>
          </p:cNvSpPr>
          <p:nvPr/>
        </p:nvSpPr>
        <p:spPr bwMode="auto">
          <a:xfrm>
            <a:off x="4772075" y="4341825"/>
            <a:ext cx="3451225" cy="175262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34" name="그룹 133"/>
          <p:cNvGrpSpPr/>
          <p:nvPr/>
        </p:nvGrpSpPr>
        <p:grpSpPr>
          <a:xfrm>
            <a:off x="4645075" y="4478350"/>
            <a:ext cx="2819400" cy="447675"/>
            <a:chOff x="4645075" y="4478350"/>
            <a:chExt cx="2819400" cy="447675"/>
          </a:xfrm>
        </p:grpSpPr>
        <p:sp>
          <p:nvSpPr>
            <p:cNvPr id="11360" name="Rectangle 96"/>
            <p:cNvSpPr>
              <a:spLocks noChangeArrowheads="1"/>
            </p:cNvSpPr>
            <p:nvPr/>
          </p:nvSpPr>
          <p:spPr bwMode="auto">
            <a:xfrm>
              <a:off x="4645075" y="4478350"/>
              <a:ext cx="2819400" cy="31750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69" name="Freeform 105"/>
            <p:cNvSpPr>
              <a:spLocks/>
            </p:cNvSpPr>
            <p:nvPr/>
          </p:nvSpPr>
          <p:spPr bwMode="auto">
            <a:xfrm>
              <a:off x="4645075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  <a:cxn ang="0">
                  <a:pos x="0" y="0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70" name="Freeform 106"/>
            <p:cNvSpPr>
              <a:spLocks/>
            </p:cNvSpPr>
            <p:nvPr/>
          </p:nvSpPr>
          <p:spPr bwMode="auto">
            <a:xfrm>
              <a:off x="4645075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36" name="Rectangle 222"/>
          <p:cNvSpPr>
            <a:spLocks noChangeArrowheads="1"/>
          </p:cNvSpPr>
          <p:nvPr/>
        </p:nvSpPr>
        <p:spPr bwMode="auto">
          <a:xfrm>
            <a:off x="1030240" y="4892587"/>
            <a:ext cx="3213143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137" name="Rectangle 292"/>
          <p:cNvSpPr>
            <a:spLocks noChangeArrowheads="1"/>
          </p:cNvSpPr>
          <p:nvPr/>
        </p:nvSpPr>
        <p:spPr bwMode="auto">
          <a:xfrm>
            <a:off x="1030239" y="4470067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38" name="Rectangle 222"/>
          <p:cNvSpPr>
            <a:spLocks noChangeArrowheads="1"/>
          </p:cNvSpPr>
          <p:nvPr/>
        </p:nvSpPr>
        <p:spPr bwMode="auto">
          <a:xfrm>
            <a:off x="4864105" y="4892587"/>
            <a:ext cx="3213143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139" name="Rectangle 292"/>
          <p:cNvSpPr>
            <a:spLocks noChangeArrowheads="1"/>
          </p:cNvSpPr>
          <p:nvPr/>
        </p:nvSpPr>
        <p:spPr bwMode="auto">
          <a:xfrm>
            <a:off x="4864104" y="4470067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7128484" y="156734"/>
            <a:ext cx="1800000" cy="436528"/>
            <a:chOff x="7128484" y="252369"/>
            <a:chExt cx="1800000" cy="436528"/>
          </a:xfrm>
        </p:grpSpPr>
        <p:sp>
          <p:nvSpPr>
            <p:cNvPr id="41" name="TextBox 40"/>
            <p:cNvSpPr txBox="1"/>
            <p:nvPr/>
          </p:nvSpPr>
          <p:spPr>
            <a:xfrm>
              <a:off x="7128484" y="252369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7128484" y="400741"/>
              <a:ext cx="1800000" cy="288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19675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9930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CD1E3DEC-438C-4EF3-8208-2A29E43485FC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95A2CAC4-D831-496A-A1DB-829254F25C62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B719F1D1-9831-4131-B53B-8048DED1684F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CD71AF0E-A98C-4711-B03C-2DBA1B4D692E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895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76140736-40EA-4D06-B735-1DFD34445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61552" y="2307003"/>
            <a:ext cx="1682794" cy="126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7E4403B1-D32A-4B65-9931-785897545E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9000" y="2307003"/>
            <a:ext cx="1682794" cy="126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4245D520-3EDC-4FF7-BD42-1765A701C2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10306" y="2307003"/>
            <a:ext cx="1682794" cy="126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E3DC9FC1-3271-4117-91A2-4AD199E887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60283" y="4284487"/>
            <a:ext cx="1685331" cy="1263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1406825A-12EC-4495-BA51-561E6526FC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7732" y="4284487"/>
            <a:ext cx="1685331" cy="1263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12F6DE58-28EB-4F7F-A6CA-D7045B8C86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52091" y="2307003"/>
            <a:ext cx="1682794" cy="126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B2C9E79E-BF64-4357-A618-38BD0BF8FA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29949" y="4290305"/>
            <a:ext cx="1682794" cy="126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112355FB-A392-45D5-B1EC-BEA06D930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54413" y="4303583"/>
            <a:ext cx="1678151" cy="1258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4D3CEB43-E306-4202-BD89-955511DC66B8}"/>
              </a:ext>
            </a:extLst>
          </p:cNvPr>
          <p:cNvSpPr/>
          <p:nvPr/>
        </p:nvSpPr>
        <p:spPr>
          <a:xfrm>
            <a:off x="758397" y="3670157"/>
            <a:ext cx="1804001" cy="29312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C3D1796C-A91D-42C6-AF83-920E22D36091}"/>
              </a:ext>
            </a:extLst>
          </p:cNvPr>
          <p:cNvSpPr/>
          <p:nvPr/>
        </p:nvSpPr>
        <p:spPr>
          <a:xfrm>
            <a:off x="2800948" y="3670157"/>
            <a:ext cx="1804001" cy="29312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1938FF95-0297-4663-83C6-1F0C1F5627E5}"/>
              </a:ext>
            </a:extLst>
          </p:cNvPr>
          <p:cNvSpPr/>
          <p:nvPr/>
        </p:nvSpPr>
        <p:spPr>
          <a:xfrm>
            <a:off x="4849703" y="3670157"/>
            <a:ext cx="1804001" cy="29312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E29E2BAA-6E3E-426B-A5A2-FB30FAEB7D56}"/>
              </a:ext>
            </a:extLst>
          </p:cNvPr>
          <p:cNvSpPr/>
          <p:nvPr/>
        </p:nvSpPr>
        <p:spPr>
          <a:xfrm>
            <a:off x="6891488" y="3670157"/>
            <a:ext cx="1804001" cy="29312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28F1E534-5A9F-45EE-B557-1564351E1606}"/>
              </a:ext>
            </a:extLst>
          </p:cNvPr>
          <p:cNvSpPr/>
          <p:nvPr/>
        </p:nvSpPr>
        <p:spPr>
          <a:xfrm>
            <a:off x="758397" y="5656158"/>
            <a:ext cx="1804001" cy="29312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6D1FF0BB-5DE1-4656-9C14-EA8175B6F836}"/>
              </a:ext>
            </a:extLst>
          </p:cNvPr>
          <p:cNvSpPr/>
          <p:nvPr/>
        </p:nvSpPr>
        <p:spPr>
          <a:xfrm>
            <a:off x="2800948" y="5656158"/>
            <a:ext cx="1804001" cy="29312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FC4D1BE6-F0D0-4FBD-952E-29DDB69514FB}"/>
              </a:ext>
            </a:extLst>
          </p:cNvPr>
          <p:cNvSpPr/>
          <p:nvPr/>
        </p:nvSpPr>
        <p:spPr>
          <a:xfrm>
            <a:off x="4849703" y="5656158"/>
            <a:ext cx="1804001" cy="29312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8C9E9099-EF10-4C81-9202-C910E80C63FE}"/>
              </a:ext>
            </a:extLst>
          </p:cNvPr>
          <p:cNvSpPr/>
          <p:nvPr/>
        </p:nvSpPr>
        <p:spPr>
          <a:xfrm>
            <a:off x="6891488" y="5656158"/>
            <a:ext cx="1804001" cy="29312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24CB7A4A-4799-4803-AE90-0B3635770624}"/>
              </a:ext>
            </a:extLst>
          </p:cNvPr>
          <p:cNvSpPr/>
          <p:nvPr/>
        </p:nvSpPr>
        <p:spPr>
          <a:xfrm>
            <a:off x="672841" y="1263825"/>
            <a:ext cx="3861154" cy="396694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DC2F9FF1-509F-453B-A9B0-5C98C01D7A26}"/>
              </a:ext>
            </a:extLst>
          </p:cNvPr>
          <p:cNvSpPr/>
          <p:nvPr/>
        </p:nvSpPr>
        <p:spPr>
          <a:xfrm>
            <a:off x="672841" y="1037318"/>
            <a:ext cx="1591514" cy="2644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6115F34-DDDC-41A5-8495-C3DD9A849F4A}"/>
              </a:ext>
            </a:extLst>
          </p:cNvPr>
          <p:cNvSpPr/>
          <p:nvPr/>
        </p:nvSpPr>
        <p:spPr>
          <a:xfrm>
            <a:off x="6779826" y="1415021"/>
            <a:ext cx="1950687" cy="21157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106469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D5C2D5C5-C87C-4E4D-8FFB-C6372868C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342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AEF1A62F-D306-413E-AD2B-C61FAD6B90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786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B320C305-E304-4E55-AC00-D0B0F346F2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7126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EE8FAD5C-C8DD-444C-82FB-674C27E9D6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2182" y="4213082"/>
            <a:ext cx="1648271" cy="123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0D7181FB-9E03-41E4-A7FF-2E6A56B861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545" y="4213082"/>
            <a:ext cx="1648271" cy="123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0A745943-110D-4E1F-9BF5-87CD9C103F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401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468CB3E8-3AEB-4FEE-8591-CAF41D6FC0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7703" y="4227297"/>
            <a:ext cx="1623057" cy="1217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777AFD16-5DED-47AF-B457-2E99721298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27618" y="4231759"/>
            <a:ext cx="1618579" cy="123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1F082D24-00D9-43DA-B78D-A7DCFA3C4441}"/>
              </a:ext>
            </a:extLst>
          </p:cNvPr>
          <p:cNvSpPr/>
          <p:nvPr/>
        </p:nvSpPr>
        <p:spPr>
          <a:xfrm>
            <a:off x="756516" y="3612262"/>
            <a:ext cx="1764331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B8D7F0D8-35AB-477A-BB80-0AFF68897905}"/>
              </a:ext>
            </a:extLst>
          </p:cNvPr>
          <p:cNvSpPr/>
          <p:nvPr/>
        </p:nvSpPr>
        <p:spPr>
          <a:xfrm>
            <a:off x="2754152" y="3612262"/>
            <a:ext cx="1764331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A8AD7D1E-EDE9-488B-AAAA-98CB9975C57C}"/>
              </a:ext>
            </a:extLst>
          </p:cNvPr>
          <p:cNvSpPr/>
          <p:nvPr/>
        </p:nvSpPr>
        <p:spPr>
          <a:xfrm>
            <a:off x="4757856" y="3612262"/>
            <a:ext cx="1764331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44FC9CAB-1177-4363-AE72-9BF89BF6647F}"/>
              </a:ext>
            </a:extLst>
          </p:cNvPr>
          <p:cNvSpPr/>
          <p:nvPr/>
        </p:nvSpPr>
        <p:spPr>
          <a:xfrm>
            <a:off x="6754743" y="3612262"/>
            <a:ext cx="1764331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48A83BF1-47FC-480A-8285-023588B83D3F}"/>
              </a:ext>
            </a:extLst>
          </p:cNvPr>
          <p:cNvSpPr/>
          <p:nvPr/>
        </p:nvSpPr>
        <p:spPr>
          <a:xfrm>
            <a:off x="756516" y="5554591"/>
            <a:ext cx="1764331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C034213F-1FAA-4B7E-A3D4-139BDF62E4B0}"/>
              </a:ext>
            </a:extLst>
          </p:cNvPr>
          <p:cNvSpPr/>
          <p:nvPr/>
        </p:nvSpPr>
        <p:spPr>
          <a:xfrm>
            <a:off x="2754152" y="5554591"/>
            <a:ext cx="1764331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6ABDD086-1EF3-41D4-900F-3B6FF61DD86E}"/>
              </a:ext>
            </a:extLst>
          </p:cNvPr>
          <p:cNvSpPr/>
          <p:nvPr/>
        </p:nvSpPr>
        <p:spPr>
          <a:xfrm>
            <a:off x="4757856" y="5554591"/>
            <a:ext cx="1764331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590F3379-98AC-4450-BDB2-87AE1AFB1CC3}"/>
              </a:ext>
            </a:extLst>
          </p:cNvPr>
          <p:cNvSpPr/>
          <p:nvPr/>
        </p:nvSpPr>
        <p:spPr>
          <a:xfrm>
            <a:off x="6754743" y="5554591"/>
            <a:ext cx="1764331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EE648DB-D195-4CAC-B725-2FEAD4CBC786}"/>
              </a:ext>
            </a:extLst>
          </p:cNvPr>
          <p:cNvSpPr/>
          <p:nvPr/>
        </p:nvSpPr>
        <p:spPr>
          <a:xfrm>
            <a:off x="672841" y="1258843"/>
            <a:ext cx="3291285" cy="387971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8FD832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EDC2ABA-FE6D-4378-BB11-B3175F736BDA}"/>
              </a:ext>
            </a:extLst>
          </p:cNvPr>
          <p:cNvSpPr/>
          <p:nvPr/>
        </p:nvSpPr>
        <p:spPr>
          <a:xfrm>
            <a:off x="672841" y="1037318"/>
            <a:ext cx="1556518" cy="2586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F9F0D3C-80A8-4A71-AB45-FC1BA0C67CBA}"/>
              </a:ext>
            </a:extLst>
          </p:cNvPr>
          <p:cNvSpPr/>
          <p:nvPr/>
        </p:nvSpPr>
        <p:spPr>
          <a:xfrm>
            <a:off x="6645536" y="1406716"/>
            <a:ext cx="1907792" cy="20691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105184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복지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6A9C40"/>
      </a:accent1>
      <a:accent2>
        <a:srgbClr val="006838"/>
      </a:accent2>
      <a:accent3>
        <a:srgbClr val="E5C04D"/>
      </a:accent3>
      <a:accent4>
        <a:srgbClr val="4AC4D3"/>
      </a:accent4>
      <a:accent5>
        <a:srgbClr val="1A1A1A"/>
      </a:accent5>
      <a:accent6>
        <a:srgbClr val="747474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2058</TotalTime>
  <Words>400</Words>
  <Application>Microsoft Office PowerPoint</Application>
  <PresentationFormat>화면 슬라이드 쇼(4:3)</PresentationFormat>
  <Paragraphs>88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표준작성법_사업계획서_창업(스포츠)</dc:title>
  <dc:creator>㈜ 인비닷컴</dc:creator>
  <dc:description>무단 복제 배포시 법적 불이익을 받을 수 있습니다.</dc:description>
  <cp:lastModifiedBy>pro</cp:lastModifiedBy>
  <cp:revision>466</cp:revision>
  <dcterms:created xsi:type="dcterms:W3CDTF">2013-09-25T11:58:39Z</dcterms:created>
  <dcterms:modified xsi:type="dcterms:W3CDTF">2019-05-03T08:50:29Z</dcterms:modified>
  <cp:category>본 문서의 저작권은 비즈폼에 있습니다.</cp:category>
</cp:coreProperties>
</file>